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413" r:id="rId7"/>
    <p:sldId id="411" r:id="rId8"/>
    <p:sldId id="412" r:id="rId9"/>
    <p:sldId id="415" r:id="rId10"/>
    <p:sldId id="414" r:id="rId11"/>
    <p:sldId id="416" r:id="rId12"/>
    <p:sldId id="418" r:id="rId13"/>
    <p:sldId id="417" r:id="rId14"/>
    <p:sldId id="419" r:id="rId15"/>
    <p:sldId id="420" r:id="rId16"/>
    <p:sldId id="421" r:id="rId17"/>
    <p:sldId id="398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15347-9384-8434-06B1-4BF73CD1A314}" v="3356" dt="2025-05-09T13:59:38.229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160" d="100"/>
          <a:sy n="160" d="100"/>
        </p:scale>
        <p:origin x="16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1F6ED01-B613-435C-806E-485D60D5A270}" type="datetime1">
              <a:rPr lang="ru-RU" smtClean="0"/>
              <a:t>09.05.2025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39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4763 19235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24383 23210 16383 0 0,'0'-2'0'0'0,"1"0"0"0"0,2-2 0 0 0,-1-2 0 0 0,-1-1 0 0 0,-1 0 0 0 0,-3 2 0 0 0,-1-1 0 0 0,-2 2 0 0 0,0 0 0 0 0,-2 2 0 0 0,-2 1 0 0 0,1 0 0 0 0,-1 1 0 0 0,0 0 0 0 0,-1 0 0 0 0,1 1 0 0 0,4-1 0 0 0,2-2 0 0 0,4 0 0 0 0,3-2 0 0 0,3 1 0 0 0,1-2 0 0 0,1 0 0 0 0,0 1 0 0 0,-1 0 0 0 0,0 0 0 0 0,1 1 0 0 0,-2-1 0 0 0,1 1 0 0 0,0-2 0 0 0,1 1 0 0 0,1 1 0 0 0,0 0 0 0 0,-1 4 0 0 0,-2 2 0 0 0,-1 1 0 0 0,0 2 0 0 0,0-1 0 0 0,-1 1 0 0 0,-1 1 0 0 0,1-1 0 0 0,-1 1 0 0 0,0-3 0 0 0,-1-4 0 0 0,-1-4 0 0 0,-2 0 0 0 0,-3 0 0 0 0,-2 2 0 0 0,-2 1 0 0 0,-1 2 0 0 0,1 1 0 0 0,0 2 0 0 0,-1-2 0 0 0,2 2 0 0 0,1 0 0 0 0,-2-1 0 0 0,0-1 0 0 0,2 2 0 0 0,-1-1 0 0 0,-1-1 0 0 0,0 0 0 0 0,1 1 0 0 0,0-1 0 0 0,0 1 0 0 0,-2-2 0 0 0,1 1 0 0 0,0 0 0 0 0,1 0 0 0 0,-1 1 0 0 0,0-2 0 0 0,-1 0 0 0 0,1 2 0 0 0,1-1 0 0 0,-1 0 0 0 0,0 0 0 0 0,-1-1 0 0 0,0 2 0 0 0,0-1 0 0 0,-1 0 0 0 0,0 0 0 0 0,0-1 0 0 0,0 0 0 0 0,0-1 0 0 0,2 2 0 0 0,0 0 0 0 0,0 0 0 0 0,0 0 0 0 0,-1-1 0 0 0,0-1 0 0 0,0 1 0 0 0,-1-1 0 0 0,0 0 0 0 0,0 0 0 0 0,0 0 0 0 0,0 0 0 0 0,0 0 0 0 0,0 0 0 0 0,0 0 0 0 0,0 0 0 0 0,2 1 0 0 0,0 1 0 0 0,1 1 0 0 0,-1-2 0 0 0,-1 1 0 0 0,0-2 0 0 0,-1 1 0 0 0,1-1 0 0 0,-1 0 0 0 0,0 0 0 0 0,0 0 0 0 0,0 0 0 0 0,0 0 0 0 0,0-1 0 0 0,0 1 0 0 0,0 0 0 0 0,0 0 0 0 0,0 0 0 0 0,0 0 0 0 0,0 0 0 0 0,0 0 0 0 0,1 0 0 0 0,-1 0 0 0 0,0 0 0 0 0,0 0 0 0 0,0 0 0 0 0,0 0 0 0 0,0 0 0 0 0,0 0 0 0 0,0 0 0 0 0,1 0 0 0 0,-1 0 0 0 0,0 0 0 0 0,0 0 0 0 0,0 0 0 0 0,-2 0 0 0 0,0 0 0 0 0,-1 0 0 0 0,-1 0 0 0 0,-1 0 0 0 0,0 0 0 0 0,0 0 0 0 0,0 0 0 0 0,0 2 0 0 0,0 0 0 0 0,0 0 0 0 0,2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12127 22915 16383 0 0,'1'0'0'0'0,"3"-1"0"0"0,2-2 0 0 0,2 1 0 0 0,1-1 0 0 0,1-1 0 0 0,0 1 0 0 0,0 1 0 0 0,1 1 0 0 0,-1-1 0 0 0,0-1 0 0 0,0 1 0 0 0,2 0 0 0 0,0 1 0 0 0,2 0 0 0 0,-1 1 0 0 0,2 0 0 0 0,0 0 0 0 0,0 0 0 0 0,0 0 0 0 0,0 0 0 0 0,2 1 0 0 0,0-1 0 0 0,0 0 0 0 0,0 0 0 0 0,0 0 0 0 0,1 0 0 0 0,-1 0 0 0 0,0 0 0 0 0,-1 0 0 0 0,0 1 0 0 0,1 2 0 0 0,-2-1 0 0 0,1-1 0 0 0,1 1 0 0 0,-1 0 0 0 0,0 1 0 0 0,1-1 0 0 0,0 0 0 0 0,-1 1 0 0 0,-1-1 0 0 0,1 1 0 0 0,-1 0 0 0 0,0 1 0 0 0,1-1 0 0 0,0 0 0 0 0,0 1 0 0 0,-1-1 0 0 0,0-1 0 0 0,0 1 0 0 0,0-1 0 0 0,0 1 0 0 0,0 0 0 0 0,0 1 0 0 0,0-2 0 0 0,-1 0 0 0 0,1 1 0 0 0,0 0 0 0 0,0 0 0 0 0,0-2 0 0 0,0 2 0 0 0,-1 0 0 0 0,0-1 0 0 0,-2 0 0 0 0,-1 1 0 0 0,0 0 0 0 0,-1-1 0 0 0,0 0 0 0 0,-1-1 0 0 0,1 0 0 0 0,0 1 0 0 0,0 0 0 0 0,-1 0 0 0 0,1 0 0 0 0,0-1 0 0 0,-2 1 0 0 0,-3 1 0 0 0,-6-1 0 0 0,-2 0 0 0 0,-4-1 0 0 0,-2-1 0 0 0,0 2 0 0 0,1 1 0 0 0,0-1 0 0 0,-1-1 0 0 0,1 2 0 0 0,1 0 0 0 0,2 0 0 0 0,5-2 0 0 0,3 1 0 0 0,4-2 0 0 0,1 1 0 0 0,2-1 0 0 0,0 0 0 0 0,1-1 0 0 0,0 1 0 0 0,-1 0 0 0 0,0 0 0 0 0,1 0 0 0 0,-1 0 0 0 0,0 0 0 0 0,0 0 0 0 0,-1 0 0 0 0,-2 0 0 0 0,-5 0 0 0 0,-4 0 0 0 0,-4 0 0 0 0,-2 0 0 0 0,-2 0 0 0 0,0 0 0 0 0,-1 0 0 0 0,0 0 0 0 0,1 0 0 0 0,-1 0 0 0 0,1 0 0 0 0,0 0 0 0 0,0 0 0 0 0,0 0 0 0 0,-1 0 0 0 0,-1 0 0 0 0,-2 0 0 0 0,0 0 0 0 0,-1 0 0 0 0,1 0 0 0 0,-2 0 0 0 0,0 0 0 0 0,-2 0 0 0 0,0 0 0 0 0,-2 0 0 0 0,1 0 0 0 0,-1 0 0 0 0,0 0 0 0 0,0 0 0 0 0,0 0 0 0 0,0 0 0 0 0,0 0 0 0 0,0 0 0 0 0,1 0 0 0 0,-1 0 0 0 0,0 0 0 0 0,-2 0 0 0 0,0 0 0 0 0,-1-2 0 0 0,-1 0 0 0 0,1 0 0 0 0,1 0 0 0 0,-1 1 0 0 0,0 0 0 0 0,0 1 0 0 0,0 0 0 0 0,0 0 0 0 0,0-2 0 0 0,0 0 0 0 0,0 0 0 0 0,-1 0 0 0 0,0 1 0 0 0,0 0 0 0 0,2 1 0 0 0,-1 0 0 0 0,1 0 0 0 0,-1 0 0 0 0,0 0 0 0 0,0 0 0 0 0,1 0 0 0 0,-2 0 0 0 0,1 0 0 0 0,0-1 0 0 0,0-2 0 0 0,0 1 0 0 0,0 1 0 0 0,1-1 0 0 0,1 2 0 0 0,1-1 0 0 0,0 1 0 0 0,0 0 0 0 0,0 0 0 0 0,1 0 0 0 0,-1 0 0 0 0,0 0 0 0 0,1 0 0 0 0,-1-1 0 0 0,0-1 0 0 0,0-1 0 0 0,1 2 0 0 0,1-1 0 0 0,0 2 0 0 0,0-1 0 0 0,2 1 0 0 0,0 0 0 0 0,0 0 0 0 0,1 0 0 0 0,0 0 0 0 0,0 0 0 0 0,1 0 0 0 0,-1 1 0 0 0,1-1 0 0 0,0 0 0 0 0,2 0 0 0 0,-1-2 0 0 0,0 0 0 0 0,1-1 0 0 0,0 2 0 0 0,1 0 0 0 0,1 0 0 0 0,0 0 0 0 0,0 1 0 0 0,0 0 0 0 0,0 0 0 0 0,4 0 0 0 0,4 0 0 0 0,4 1 0 0 0,4-1 0 0 0,2 0 0 0 0,2 1 0 0 0,0 2 0 0 0,1-1 0 0 0,0-1 0 0 0,-1 1 0 0 0,1-2 0 0 0,-1 1 0 0 0,2-1 0 0 0,0 2 0 0 0,2 0 0 0 0,0 0 0 0 0,0-1 0 0 0,1 2 0 0 0,0 0 0 0 0,0 0 0 0 0,0-1 0 0 0,0 0 0 0 0,0 1 0 0 0,0 0 0 0 0,0-1 0 0 0,0 0 0 0 0,0 1 0 0 0,1 0 0 0 0,1 0 0 0 0,0 1 0 0 0,0-2 0 0 0,0 2 0 0 0,0 0 0 0 0,-1 0 0 0 0,1 0 0 0 0,1 0 0 0 0,1 0 0 0 0,-2-1 0 0 0,0 0 0 0 0,1 1 0 0 0,0 0 0 0 0,-1-2 0 0 0,0 2 0 0 0,1-1 0 0 0,0 2 0 0 0,0-1 0 0 0,1-1 0 0 0,1 1 0 0 0,-2 0 0 0 0,-1-1 0 0 0,1 1 0 0 0,0-1 0 0 0,-1 0 0 0 0,0 0 0 0 0,1 1 0 0 0,-2-1 0 0 0,0-1 0 0 0,1 0 0 0 0,-1 1 0 0 0,0 0 0 0 0,0-2 0 0 0,-1 1 0 0 0,0 0 0 0 0,0 0 0 0 0,0 1 0 0 0,0-2 0 0 0,-1 0 0 0 0,1 0 0 0 0,0-1 0 0 0,0 2 0 0 0,-1 0 0 0 0,0 0 0 0 0,-2 0 0 0 0,-1-1 0 0 0,2 0 0 0 0,-1-1 0 0 0,0 0 0 0 0,-1 0 0 0 0,0 2 0 0 0,0 0 0 0 0,-1 0 0 0 0,0 0 0 0 0,0-1 0 0 0,-1-1 0 0 0,3 1 0 0 0,0-1 0 0 0,0 0 0 0 0,-1 0 0 0 0,0 0 0 0 0,0 0 0 0 0,-1 0 0 0 0,0 0 0 0 0,0 0 0 0 0,0 0 0 0 0,0 0 0 0 0,0 0 0 0 0,0 0 0 0 0,1 0 0 0 0,1 1 0 0 0,0 1 0 0 0,0 1 0 0 0,-1-2 0 0 0,0 1 0 0 0,-1-2 0 0 0,0 1 0 0 0,0-1 0 0 0,0 0 0 0 0,-1 0 0 0 0,1 0 0 0 0,0 0 0 0 0,0 0 0 0 0,0-1 0 0 0,0 1 0 0 0,0 0 0 0 0,-1 0 0 0 0,1 0 0 0 0,0 0 0 0 0,0 0 0 0 0,0 0 0 0 0,0 0 0 0 0,0 0 0 0 0,0 0 0 0 0,0 0 0 0 0,-1 0 0 0 0,1 0 0 0 0,0 0 0 0 0,0 0 0 0 0,0 0 0 0 0,0 0 0 0 0,0 0 0 0 0,0 0 0 0 0,0 0 0 0 0,-2-1 0 0 0,-1-1 0 0 0,1-1 0 0 0,0 2 0 0 0,1-1 0 0 0,0 2 0 0 0,1-1 0 0 0,-1 1 0 0 0,1 0 0 0 0,-1-1 0 0 0,-2-2 0 0 0,1 1 0 0 0,0 1 0 0 0,1 0 0 0 0,0 0 0 0 0,1 0 0 0 0,-2 0 0 0 0,0-2 0 0 0,-1 1 0 0 0,2 1 0 0 0,-1 0 0 0 0,0-2 0 0 0,-1 1 0 0 0,1-1 0 0 0,-2 0 0 0 0,1-2 0 0 0,-2-2 0 0 0,1 1 0 0 0,-1-1 0 0 0,-2-1 0 0 0,1 0 0 0 0,1 1 0 0 0,0-1 0 0 0,1 2 0 0 0,1 2 0 0 0,-1 0 0 0 0,0 0 0 0 0,2 1 0 0 0,0 1 0 0 0,0 1 0 0 0,2 1 0 0 0,-2-2 0 0 0,-2-2 0 0 0,-1 0 0 0 0,0-1 0 0 0,0 0 0 0 0,-1-1 0 0 0,1 1 0 0 0,1 1 0 0 0,-1 3 0 0 0,2 2 0 0 0,-2 2 0 0 0,1 1 0 0 0,-2 1 0 0 0,2 0 0 0 0,-1 0 0 0 0,0 1 0 0 0,-1-1 0 0 0,2 0 0 0 0,0-1 0 0 0,1-2 0 0 0,0 2 0 0 0,0-2 0 0 0,-1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21643 21696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16846 16073 16383 0 0,'0'1'0'0'0,"-1"0"0"0"0,-2 1 0 0 0,-1-1 0 0 0,0-2 0 0 0,-1 0 0 0 0,1-1 0 0 0,0 0 0 0 0,0-1 0 0 0,-2 2 0 0 0,1 0 0 0 0,-2 0 0 0 0,1 1 0 0 0,-1-1 0 0 0,1 2 0 0 0,-1-1 0 0 0,0 0 0 0 0,1 0 0 0 0,-1 0 0 0 0,0 0 0 0 0,1 0 0 0 0,-1 0 0 0 0,0 0 0 0 0,1 0 0 0 0,-1 0 0 0 0,0 0 0 0 0,1 0 0 0 0,-1 0 0 0 0,1 0 0 0 0,-1 0 0 0 0,0 0 0 0 0,1 0 0 0 0,-1 0 0 0 0,1 0 0 0 0,-1 0 0 0 0,0 0 0 0 0,1 0 0 0 0,-1 0 0 0 0,2-1 0 0 0,0-1 0 0 0,-1 1 0 0 0,1 0 0 0 0,-1 0 0 0 0,1-1 0 0 0,0 1 0 0 0,0-1 0 0 0,1 0 0 0 0,-1-1 0 0 0,2 0 0 0 0,-1 1 0 0 0,1-2 0 0 0,-1 1 0 0 0,1 0 0 0 0,0-1 0 0 0,0 1 0 0 0,1-2 0 0 0,-1 2 0 0 0,-1-1 0 0 0,1 1 0 0 0,-1 0 0 0 0,0 1 0 0 0,-2 1 0 0 0,0 0 0 0 0,1 0 0 0 0,0-1 0 0 0,0 1 0 0 0,-1 0 0 0 0,1 0 0 0 0,-2 1 0 0 0,1 0 0 0 0,-1 0 0 0 0,1 0 0 0 0,-1 0 0 0 0,0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0,0 1 0 0 0,1 0 0 0 0,0 1 0 0 0,-1-1 0 0 0,1 0 0 0 0,-2-1 0 0 0,1 1 0 0 0,0-1 0 0 0,-1 0 0 0 0,0 0 0 0 0,1 0 0 0 0,-1 0 0 0 0,0 0 0 0 0,1-1 0 0 0,-1 1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0,1 0 0 0 0,-1 0 0 0 0,0 0 0 0 0,1 0 0 0 0,-1 0 0 0 0,0 0 0 0 0,1 0 0 0 0,-1 0 0 0 0,1 0 0 0 0,-1 0 0 0 0,0 0 0 0 0,2 2 0 0 0,0-1 0 0 0,0 0 0 0 0,0 2 0 0 0,1-1 0 0 0,0 1 0 0 0,1 0 0 0 0,0 1 0 0 0,0 0 0 0 0,1 0 0 0 0,-1 0 0 0 0,1 1 0 0 0,1 0 0 0 0,0 1 0 0 0,1 0 0 0 0,0 1 0 0 0,0-1 0 0 0,0 1 0 0 0,0 0 0 0 0,1-1 0 0 0,1-1 0 0 0,-1 0 0 0 0,2-1 0 0 0,-1 1 0 0 0,1-1 0 0 0,0 2 0 0 0,1-2 0 0 0,-1 1 0 0 0,0-1 0 0 0,0-1 0 0 0,1 2 0 0 0,0 0 0 0 0,0 1 0 0 0,0-1 0 0 0,0-1 0 0 0,0 0 0 0 0,-1 1 0 0 0,1-1 0 0 0,0 0 0 0 0,1 0 0 0 0,1 1 0 0 0,0-1 0 0 0,0 0 0 0 0,1 1 0 0 0,0 0 0 0 0,-1 0 0 0 0,1 0 0 0 0,0-2 0 0 0,-1 1 0 0 0,2 1 0 0 0,0-1 0 0 0,2 0 0 0 0,-1-1 0 0 0,1 1 0 0 0,0 1 0 0 0,0-1 0 0 0,1 0 0 0 0,1-1 0 0 0,0 1 0 0 0,1-1 0 0 0,0 1 0 0 0,0-1 0 0 0,1 0 0 0 0,-1 0 0 0 0,0 1 0 0 0,1-1 0 0 0,-1 1 0 0 0,0-1 0 0 0,0-1 0 0 0,1 0 0 0 0,-1-1 0 0 0,0-1 0 0 0,0 1 0 0 0,1 1 0 0 0,0-1 0 0 0,1 0 0 0 0,-1 0 0 0 0,1-1 0 0 0,-1 0 0 0 0,-1 0 0 0 0,1 0 0 0 0,-1 0 0 0 0,1 0 0 0 0,-1 0 0 0 0,0 0 0 0 0,0 0 0 0 0,0 0 0 0 0,0 0 0 0 0,1 0 0 0 0,-1 0 0 0 0,0 0 0 0 0,0 0 0 0 0,1 0 0 0 0,-1 0 0 0 0,0 0 0 0 0,0 0 0 0 0,0-1 0 0 0,1-1 0 0 0,-1 1 0 0 0,-1 0 0 0 0,0 0 0 0 0,-2 1 0 0 0,1-1 0 0 0,-1 0 0 0 0,0 0 0 0 0,0-1 0 0 0,-1 1 0 0 0,1 0 0 0 0,0 1 0 0 0,0-1 0 0 0,-1-1 0 0 0,-1 1 0 0 0,-1-1 0 0 0,1 2 0 0 0,-2-2 0 0 0,1 0 0 0 0,-1 1 0 0 0,1 0 0 0 0,-1 0 0 0 0,1-1 0 0 0,-1 1 0 0 0,1-1 0 0 0,0 0 0 0 0,-1 0 0 0 0,1 0 0 0 0,-2-1 0 0 0,0 1 0 0 0,1 0 0 0 0,-1 1 0 0 0,0-1 0 0 0,-1 0 0 0 0,1 0 0 0 0,-1 0 0 0 0,1 0 0 0 0,0 0 0 0 0,0-1 0 0 0,1 1 0 0 0,-1-1 0 0 0,-1 0 0 0 0,2 1 0 0 0,-1 0 0 0 0,0 0 0 0 0,0 0 0 0 0,0 1 0 0 0,0 0 0 0 0,0-1 0 0 0,-1 0 0 0 0,1 0 0 0 0,1 1 0 0 0,-1-1 0 0 0,-1 0 0 0 0,1 1 0 0 0,1 0 0 0 0,0 0 0 0 0,0-1 0 0 0,0 1 0 0 0,1-1 0 0 0,-1 1 0 0 0,1-1 0 0 0,0 0 0 0 0,0 1 0 0 0,-1-1 0 0 0,1 0 0 0 0,-1 1 0 0 0,1-1 0 0 0,0 1 0 0 0,-1-1 0 0 0,1 0 0 0 0,0 0 0 0 0,-1 1 0 0 0,1-1 0 0 0,-1 0 0 0 0,1 1 0 0 0,0-1 0 0 0,-1 1 0 0 0,1-1 0 0 0,-1 0 0 0 0,1 0 0 0 0,0-1 0 0 0,-1 0 0 0 0,1 0 0 0 0,0-2 0 0 0,-2-1 0 0 0,0 1 0 0 0,-1 0 0 0 0,0 1 0 0 0,-1 0 0 0 0,0-1 0 0 0,-1 1 0 0 0,1 0 0 0 0,-2-1 0 0 0,2 1 0 0 0,-1 0 0 0 0,0-1 0 0 0,-1 0 0 0 0,0-1 0 0 0,0 1 0 0 0,1 0 0 0 0,-1 0 0 0 0,0-1 0 0 0,1 1 0 0 0,0 1 0 0 0,0-1 0 0 0,0 0 0 0 0,0 1 0 0 0,1 0 0 0 0,1 2 0 0 0,1 0 0 0 0,1 1 0 0 0,0 1 0 0 0,1 0 0 0 0,-2-1 0 0 0,1-1 0 0 0,-1 1 0 0 0,-1-1 0 0 0,0-1 0 0 0,-2-2 0 0 0,-2 1 0 0 0,-1-1 0 0 0,-2 1 0 0 0,1 0 0 0 0,0 1 0 0 0,3 0 0 0 0,2 1 0 0 0,1 2 0 0 0,2-1 0 0 0,0 1 0 0 0,1 0 0 0 0,0 0 0 0 0,0 0 0 0 0,0 1 0 0 0,0-1 0 0 0,0 0 0 0 0,0 0 0 0 0,-1 0 0 0 0,1 0 0 0 0,-1 0 0 0 0,1 0 0 0 0,0 0 0 0 0,-1 0 0 0 0,1 0 0 0 0,-1 0 0 0 0,1 0 0 0 0,0 0 0 0 0,-1 0 0 0 0,1 0 0 0 0,-1 0 0 0 0,1 0 0 0 0,0 0 0 0 0,-1 0 0 0 0,1 0 0 0 0,0 0 0 0 0,-1 0 0 0 0,1 0 0 0 0,-1 0 0 0 0,1 0 0 0 0,-1 1 0 0 0,-1 0 0 0 0,0 1 0 0 0,0-1 0 0 0,1 0 0 0 0,0-1 0 0 0,1 1 0 0 0,-1-1 0 0 0,1 0 0 0 0,-1 0 0 0 0,1 0 0 0 0,0 0 0 0 0,-1 0 0 0 0,0-2 0 0 0,-1 1 0 0 0,0-1 0 0 0,1 1 0 0 0,-1 0 0 0 0,2 1 0 0 0,-1 0 0 0 0,-1-2 0 0 0,0 1 0 0 0,1 0 0 0 0,-1-1 0 0 0,1 2 0 0 0,0-1 0 0 0,1 1 0 0 0,-1 0 0 0 0,1 0 0 0 0,-1 0 0 0 0,1 0 0 0 0,0 0 0 0 0,-1 0 0 0 0,1 0 0 0 0,0 0 0 0 0,-1 0 0 0 0,1 0 0 0 0,0 0 0 0 0,-1 0 0 0 0,1 0 0 0 0,-1 0 0 0 0,0 1 0 0 0,-1 1 0 0 0,0-1 0 0 0,1 0 0 0 0,-1 0 0 0 0,2 0 0 0 0,-1-1 0 0 0,0 0 0 0 0,1 0 0 0 0,0 0 0 0 0,-1 0 0 0 0,1 0 0 0 0,0 0 0 0 0,-1 0 0 0 0,1 0 0 0 0,0 0 0 0 0,-1 0 0 0 0,1 0 0 0 0,-1 0 0 0 0,1 0 0 0 0,-1-1 0 0 0,-1-1 0 0 0,0 1 0 0 0,0 0 0 0 0,1 0 0 0 0,0 0 0 0 0,1 1 0 0 0,-1 0 0 0 0,1 0 0 0 0,-1 0 0 0 0,1 0 0 0 0,0 0 0 0 0,-1 0 0 0 0,1 0 0 0 0,0 0 0 0 0,-1 0 0 0 0,1 0 0 0 0,0 0 0 0 0,-1 0 0 0 0,1 0 0 0 0,-1 0 0 0 0,1 0 0 0 0,0 0 0 0 0,-1 0 0 0 0,1 0 0 0 0,-1 0 0 0 0,1 0 0 0 0,0 0 0 0 0,-1 0 0 0 0,1 0 0 0 0,-1 0 0 0 0,1 0 0 0 0,0 0 0 0 0,-1 0 0 0 0,1 0 0 0 0,0 0 0 0 0,-1 0 0 0 0,1 0 0 0 0,-1 0 0 0 0,1 0 0 0 0,0 0 0 0 0,-1-1 0 0 0,1 0 0 0 0,-1-1 0 0 0,1 1 0 0 0,0 0 0 0 0,-1 1 0 0 0,1-1 0 0 0,0 1 0 0 0,-1 0 0 0 0,1 0 0 0 0,-1 0 0 0 0,1 0 0 0 0,0 1 0 0 0,-1-1 0 0 0,1 0 0 0 0,-1 0 0 0 0,1 0 0 0 0,0 0 0 0 0,-1 0 0 0 0,1 0 0 0 0,0 0 0 0 0,-1 0 0 0 0,1 0 0 0 0,-1 0 0 0 0,1 0 0 0 0,0 0 0 0 0,-1 0 0 0 0,1 0 0 0 0,-1 0 0 0 0,1 0 0 0 0,0 0 0 0 0,-1 0 0 0 0,1 0 0 0 0,0 0 0 0 0,-1 0 0 0 0,1 0 0 0 0,-1 0 0 0 0,1 0 0 0 0,0 0 0 0 0,-1 0 0 0 0,1 1 0 0 0,-1 0 0 0 0,1 1 0 0 0,0-1 0 0 0,-1 0 0 0 0,1-1 0 0 0,0 0 0 0 0,-1 0 0 0 0,1 1 0 0 0,-1-2 0 0 0,1 1 0 0 0,0 0 0 0 0,-1 0 0 0 0,1 0 0 0 0,-1 0 0 0 0,1 0 0 0 0,0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0,-1 0 0 0 0,1 0 0 0 0,0 0 0 0 0,-1 1 0 0 0,1 1 0 0 0,0-1 0 0 0,-1 0 0 0 0,1 0 0 0 0,-1 0 0 0 0,1-1 0 0 0,0 0 0 0 0,-1 0 0 0 0,1 0 0 0 0,-1 0 0 0 0,1 0 0 0 0,0 0 0 0 0,-1 0 0 0 0,1 0 0 0 0,0 0 0 0 0,-1 0 0 0 0,0 1 0 0 0,-1 0 0 0 0,0 1 0 0 0,0-1 0 0 0,1 0 0 0 0,0-1 0 0 0,1 1 0 0 0,-1-1 0 0 0,1 0 0 0 0,-1 0 0 0 0,1 0 0 0 0,0 0 0 0 0,-1 0 0 0 0,1-1 0 0 0,0 1 0 0 0,-1 0 0 0 0,1 0 0 0 0,0 0 0 0 0,-1 0 0 0 0,1 0 0 0 0,-1 0 0 0 0,1 0 0 0 0,0 0 0 0 0,-1 0 0 0 0,1 0 0 0 0,0 0 0 0 0,-1 0 0 0 0,1 0 0 0 0,-1 0 0 0 0,1 0 0 0 0,0 0 0 0 0,-1 0 0 0 0,1 0 0 0 0,-1 0 0 0 0,1 0 0 0 0,0 0 0 0 0,-1 0 0 0 0,1 0 0 0 0,0 0 0 0 0,-1 0 0 0 0,1 0 0 0 0,-1 0 0 0 0,0-1 0 0 0,-1 0 0 0 0,0-1 0 0 0,1 1 0 0 0,-1 0 0 0 0,2 1 0 0 0,-1 0 0 0 0,0 0 0 0 0,1 0 0 0 0,0 0 0 0 0,-1 0 0 0 0,1 0 0 0 0,0 0 0 0 0,-1 0 0 0 0,1 0 0 0 0,0 0 0 0 0,-1 0 0 0 0,1 0 0 0 0,-1 0 0 0 0,1 0 0 0 0,0 0 0 0 0,-1 0 0 0 0,1 0 0 0 0,0 0 0 0 0,-1 0 0 0 0,1 0 0 0 0,-1 0 0 0 0,1 0 0 0 0,0 0 0 0 0,-1 0 0 0 0,1 0 0 0 0,-1 0 0 0 0,1 0 0 0 0,0 0 0 0 0,-2 1 0 0 0,0 0 0 0 0,0 1 0 0 0,1-1 0 0 0,0 0 0 0 0,0-1 0 0 0,0 1 0 0 0,1-1 0 0 0,-1 0 0 0 0,1 0 0 0 0,0 0 0 0 0,-1 0 0 0 0,1 0 0 0 0,0-1 0 0 0,-1 1 0 0 0,1 0 0 0 0,-1 0 0 0 0,1 0 0 0 0,0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0,0 0 0 0 0,-1 0 0 0 0,1 0 0 0 0,-1-1 0 0 0,1 0 0 0 0,0-1 0 0 0,-1 1 0 0 0,1 0 0 0 0,-1 1 0 0 0,1 0 0 0 0,0 0 0 0 0,-1 0 0 0 0,1 0 0 0 0,0 0 0 0 0,-1 0 0 0 0,1 0 0 0 0,-1 0 0 0 0,1 0 0 0 0,0 0 0 0 0,-1 0 0 0 0,1 0 0 0 0,-1 0 0 0 0,1 0 0 0 0,0 0 0 0 0,-1 0 0 0 0,1 0 0 0 0,-1 0 0 0 0,1 0 0 0 0,0 0 0 0 0,-1 0 0 0 0,1 0 0 0 0,0 0 0 0 0,-1 0 0 0 0,1 0 0 0 0,-1 0 0 0 0,1 0 0 0 0,0 0 0 0 0,-1 0 0 0 0,1 0 0 0 0,-1-1 0 0 0,1-1 0 0 0,0 1 0 0 0,-1 0 0 0 0,1 0 0 0 0,0 0 0 0 0,-1 1 0 0 0,1 0 0 0 0,-1 0 0 0 0,1 0 0 0 0,0 0 0 0 0,-1-1 0 0 0,1 0 0 0 0,-1-1 0 0 0,1 1 0 0 0,0 0 0 0 0,-1 1 0 0 0,1-2 0 0 0,0 1 0 0 0,-1-1 0 0 0,1 1 0 0 0,-1 0 0 0 0,1 1 0 0 0,0-1 0 0 0,-1-1 0 0 0,1 1 0 0 0,-1 0 0 0 0,1 0 0 0 0,0-1 0 0 0,-1 1 0 0 0,1-1 0 0 0,0 1 0 0 0,-2-1 0 0 0,0 0 0 0 0,0 0 0 0 0,1 1 0 0 0,0 0 0 0 0,0 0 0 0 0,0-1 0 0 0,1 1 0 0 0,-1 0 0 0 0,0-1 0 0 0,-1 0 0 0 0,-1-1 0 0 0,-2 0 0 0 0,-2 0 0 0 0,-2 0 0 0 0,-1-1 0 0 0,-2 1 0 0 0,0 0 0 0 0,0-1 0 0 0,0 1 0 0 0,-1 0 0 0 0,0-1 0 0 0,0 1 0 0 0,-1 1 0 0 0,0-1 0 0 0,0 1 0 0 0,-2 0 0 0 0,1-1 0 0 0,0 1 0 0 0,0 0 0 0 0,-1 1 0 0 0,1-1 0 0 0,0 0 0 0 0,1 0 0 0 0,-1 1 0 0 0,2 1 0 0 0,-1-1 0 0 0,0 1 0 0 0,1 0 0 0 0,-1 0 0 0 0,1 0 0 0 0,-1 0 0 0 0,1 0 0 0 0,-1 0 0 0 0,0 0 0 0 0,1 0 0 0 0,-1 0 0 0 0,1 0 0 0 0,-1 0 0 0 0,0 0 0 0 0,2-1 0 0 0,1-1 0 0 0,1-2 0 0 0,3-2 0 0 0,1 0 0 0 0,1 1 0 0 0,1 0 0 0 0,1 0 0 0 0,-1 1 0 0 0,1 1 0 0 0,1-1 0 0 0,0 0 0 0 0,1-1 0 0 0,0-1 0 0 0,1 0 0 0 0,-1 0 0 0 0,1-1 0 0 0,1 1 0 0 0,0-1 0 0 0,1 0 0 0 0,1 0 0 0 0,0 1 0 0 0,1-1 0 0 0,0 0 0 0 0,2 1 0 0 0,0-2 0 0 0,0 0 0 0 0,1 0 0 0 0,1-1 0 0 0,1 0 0 0 0,0-1 0 0 0,1 1 0 0 0,1-1 0 0 0,0 0 0 0 0,1 0 0 0 0,0 0 0 0 0,1 0 0 0 0,0-1 0 0 0,0 0 0 0 0,0 0 0 0 0,0 0 0 0 0,0-1 0 0 0,0 0 0 0 0,0-1 0 0 0,0 0 0 0 0,0 0 0 0 0,1-1 0 0 0,0 1 0 0 0,0 0 0 0 0,0-1 0 0 0,0 1 0 0 0,-1 0 0 0 0,1-1 0 0 0,1 1 0 0 0,-1-1 0 0 0,0-1 0 0 0,0 0 0 0 0,-1 1 0 0 0,0-1 0 0 0,0 0 0 0 0,0 0 0 0 0,0 0 0 0 0,-1 0 0 0 0,0 0 0 0 0,-1 0 0 0 0,1 1 0 0 0,-2 0 0 0 0,1-1 0 0 0,-1 0 0 0 0,0 0 0 0 0,-1 1 0 0 0,1 0 0 0 0,-1 0 0 0 0,0 1 0 0 0,1 0 0 0 0,-1-1 0 0 0,1 1 0 0 0,-2 0 0 0 0,0 0 0 0 0,-1 0 0 0 0,0 0 0 0 0,-1-1 0 0 0,1 2 0 0 0,-1 0 0 0 0,0 1 0 0 0,-1 0 0 0 0,-1 0 0 0 0,0 1 0 0 0,0-1 0 0 0,-2 2 0 0 0,1-1 0 0 0,0 0 0 0 0,-1 0 0 0 0,-1 0 0 0 0,-1 1 0 0 0,0 1 0 0 0,-1 1 0 0 0,-1-1 0 0 0,-1 2 0 0 0,0-1 0 0 0,-1 1 0 0 0,0-1 0 0 0,0 1 0 0 0,1-1 0 0 0,-2 1 0 0 0,2-1 0 0 0,-1 0 0 0 0,0 1 0 0 0,0-1 0 0 0,1 2 0 0 0,-1 0 0 0 0,-1-1 0 0 0,1 2 0 0 0,0 0 0 0 0,0-1 0 0 0,0 0 0 0 0,0 0 0 0 0,0 1 0 0 0,0-1 0 0 0,0-1 0 0 0,1 0 0 0 0,-1 0 0 0 0,1 1 0 0 0,-1 0 0 0 0,0 0 0 0 0,0-1 0 0 0,1 1 0 0 0,-1 1 0 0 0,1 0 0 0 0,-1 0 0 0 0,0 1 0 0 0,0-1 0 0 0,1 1 0 0 0,-1 0 0 0 0,0 0 0 0 0,1-1 0 0 0,-1 1 0 0 0,0 0 0 0 0,1 0 0 0 0,-1-1 0 0 0,0 1 0 0 0,0-1 0 0 0,1 1 0 0 0,0 0 0 0 0,1 0 0 0 0,0-1 0 0 0,-1 1 0 0 0,1 0 0 0 0,1-1 0 0 0,0 1 0 0 0,0 0 0 0 0,1-1 0 0 0,-1 0 0 0 0,1-1 0 0 0,0-1 0 0 0,-1 0 0 0 0,1 1 0 0 0,0 0 0 0 0,-1-1 0 0 0,1 1 0 0 0,-1-1 0 0 0,1 0 0 0 0,0-1 0 0 0,-1 1 0 0 0,1-1 0 0 0,0 0 0 0 0,-1 1 0 0 0,1-1 0 0 0,-1 0 0 0 0,1 1 0 0 0,0-1 0 0 0,-1 1 0 0 0,1-1 0 0 0,-1 0 0 0 0,1 1 0 0 0,0-1 0 0 0,-1 0 0 0 0,1 1 0 0 0,1-1 0 0 0,0 1 0 0 0,0-1 0 0 0,0 0 0 0 0,0 1 0 0 0,1-1 0 0 0,-1 1 0 0 0,0-1 0 0 0,0 0 0 0 0,1 1 0 0 0,0-2 0 0 0,1 0 0 0 0,0 0 0 0 0,-1 0 0 0 0,1 1 0 0 0,0 0 0 0 0,0 0 0 0 0,0 0 0 0 0,0 0 0 0 0,0 1 0 0 0,0-1 0 0 0,0 1 0 0 0,0-1 0 0 0,1 0 0 0 0,0 1 0 0 0,-1-1 0 0 0,2 1 0 0 0,0-1 0 0 0,0 0 0 0 0,1 1 0 0 0,0-1 0 0 0,0 1 0 0 0,1-1 0 0 0,-1 0 0 0 0,0 1 0 0 0,1-1 0 0 0,-1 1 0 0 0,0-1 0 0 0,0 0 0 0 0,1 1 0 0 0,-1 0 0 0 0,1 1 0 0 0,1 0 0 0 0,0 1 0 0 0,-1-1 0 0 0,1 1 0 0 0,0-1 0 0 0,1 1 0 0 0,0 1 0 0 0,1-1 0 0 0,-1 1 0 0 0,1-1 0 0 0,1 1 0 0 0,-1 0 0 0 0,0 0 0 0 0,1-1 0 0 0,1 1 0 0 0,0 0 0 0 0,0 0 0 0 0,1-1 0 0 0,0 1 0 0 0,0 1 0 0 0,0 0 0 0 0,0 1 0 0 0,0 1 0 0 0,-1-2 0 0 0,-1 1 0 0 0,-1 0 0 0 0,1 0 0 0 0,-2 0 0 0 0,1 0 0 0 0,-1 1 0 0 0,0 0 0 0 0,1 0 0 0 0,-1 0 0 0 0,1 0 0 0 0,-2 0 0 0 0,0 0 0 0 0,-2 0 0 0 0,-1 0 0 0 0,-1 2 0 0 0,0-1 0 0 0,-2 1 0 0 0,0-1 0 0 0,-1 1 0 0 0,-1 0 0 0 0,-1 0 0 0 0,-3 1 0 0 0,-2 1 0 0 0,-2-1 0 0 0,-2 0 0 0 0,0 0 0 0 0,-2 1 0 0 0,0-1 0 0 0,-1 0 0 0 0,-1-1 0 0 0,1 1 0 0 0,-2-1 0 0 0,-1 0 0 0 0,0 0 0 0 0,-2 0 0 0 0,0 1 0 0 0,-3-1 0 0 0,0 0 0 0 0,-2 0 0 0 0,0 0 0 0 0,-1 0 0 0 0,-1 0 0 0 0,0-2 0 0 0,-2 1 0 0 0,-1-1 0 0 0,-2 0 0 0 0,-1 0 0 0 0,0 0 0 0 0,-2 0 0 0 0,0 0 0 0 0,-1 0 0 0 0,-1 0 0 0 0,0 0 0 0 0,-1 0 0 0 0,-1 0 0 0 0,0 0 0 0 0,1 0 0 0 0,-1 0 0 0 0,-1 0 0 0 0,-1 0 0 0 0,1 0 0 0 0,0 0 0 0 0,0 0 0 0 0,1 0 0 0 0,-1 0 0 0 0,1 0 0 0 0,-1 0 0 0 0,1 0 0 0 0,0 0 0 0 0,-1 0 0 0 0,1 0 0 0 0,-1 0 0 0 0,1 0 0 0 0,0 0 0 0 0,0 0 0 0 0,1 0 0 0 0,1 0 0 0 0,1 0 0 0 0,0 0 0 0 0,0 0 0 0 0,1-2 0 0 0,1 1 0 0 0,0 0 0 0 0,1-1 0 0 0,0 2 0 0 0,1-2 0 0 0,1 0 0 0 0,1 1 0 0 0,1-1 0 0 0,2 1 0 0 0,0-1 0 0 0,1 0 0 0 0,1 1 0 0 0,1 0 0 0 0,0-1 0 0 0,1 1 0 0 0,1-1 0 0 0,-1 1 0 0 0,1-1 0 0 0,1 0 0 0 0,1 1 0 0 0,0 0 0 0 0,2 0 0 0 0,1-1 0 0 0,0 1 0 0 0,1-1 0 0 0,1 1 0 0 0,-1 0 0 0 0,3 1 0 0 0,2-2 0 0 0,2 1 0 0 0,2 0 0 0 0,3-1 0 0 0,0 2 0 0 0,2-1 0 0 0,0 1 0 0 0,0 0 0 0 0,0 0 0 0 0,0 0 0 0 0,1 0 0 0 0,0 0 0 0 0,1 0 0 0 0,2 0 0 0 0,0 0 0 0 0,2 0 0 0 0,0 0 0 0 0,0 0 0 0 0,0 0 0 0 0,2 0 0 0 0,0-1 0 0 0,1 0 0 0 0,0-1 0 0 0,0 1 0 0 0,2 0 0 0 0,0 1 0 0 0,1-1 0 0 0,1 1 0 0 0,0 0 0 0 0,1 0 0 0 0,0 0 0 0 0,2 1 0 0 0,-1-1 0 0 0,2 0 0 0 0,-1 0 0 0 0,0 0 0 0 0,2 0 0 0 0,0 0 0 0 0,0-1 0 0 0,1-1 0 0 0,2 1 0 0 0,0-1 0 0 0,1 2 0 0 0,0-1 0 0 0,1 1 0 0 0,0 0 0 0 0,0 0 0 0 0,0 0 0 0 0,0 0 0 0 0,1 0 0 0 0,0 0 0 0 0,0 0 0 0 0,0 0 0 0 0,1 0 0 0 0,0 0 0 0 0,0 0 0 0 0,1 0 0 0 0,-1 0 0 0 0,-1 0 0 0 0,0 0 0 0 0,-1 0 0 0 0,0 0 0 0 0,0 0 0 0 0,0 0 0 0 0,-1 0 0 0 0,1 1 0 0 0,-1 1 0 0 0,-1-1 0 0 0,-1 0 0 0 0,0 0 0 0 0,-2 0 0 0 0,0 0 0 0 0,-1 1 0 0 0,0-1 0 0 0,-1 0 0 0 0,-1 1 0 0 0,-1 0 0 0 0,0 0 0 0 0,-1 0 0 0 0,-2 0 0 0 0,1 0 0 0 0,-2 1 0 0 0,0-1 0 0 0,-1 0 0 0 0,0 0 0 0 0,-2 1 0 0 0,0-2 0 0 0,-1 2 0 0 0,-2-1 0 0 0,0 1 0 0 0,-1 0 0 0 0,0 0 0 0 0,-1 0 0 0 0,-1 1 0 0 0,-1-1 0 0 0,0 1 0 0 0,0-1 0 0 0,-2-1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28304 13545 16383 0 0,'2'0'0'0'0,"0"0"0"0"0,2 0 0 0 0,1 0 0 0 0,1 0 0 0 0,1 0 0 0 0,0 0 0 0 0,0 0 0 0 0,-2-1 0 0 0,1 0 0 0 0,-1-1 0 0 0,1 0 0 0 0,0 0 0 0 0,0 0 0 0 0,0-1 0 0 0,1 1 0 0 0,-1 0 0 0 0,1-1 0 0 0,-1 1 0 0 0,1 0 0 0 0,0 1 0 0 0,-1 0 0 0 0,-1 0 0 0 0,-4 1 0 0 0,-2 0 0 0 0,-3 0 0 0 0,-1 0 0 0 0,-2 1 0 0 0,0-1 0 0 0,0 0 0 0 0,-1 0 0 0 0,-1 1 0 0 0,0 0 0 0 0,-1 1 0 0 0,0-1 0 0 0,-1 1 0 0 0,-1 0 0 0 0,0 0 0 0 0,-2 0 0 0 0,-1 0 0 0 0,-1 1 0 0 0,0 0 0 0 0,-1 1 0 0 0,0-1 0 0 0,-2-1 0 0 0,0 1 0 0 0,0-1 0 0 0,-1 2 0 0 0,-1-2 0 0 0,-1 2 0 0 0,0-1 0 0 0,-1 0 0 0 0,0 0 0 0 0,0 1 0 0 0,-1-1 0 0 0,0 1 0 0 0,0-1 0 0 0,0 0 0 0 0,-1 0 0 0 0,0 1 0 0 0,-1-1 0 0 0,0 0 0 0 0,0 1 0 0 0,0-1 0 0 0,-1 0 0 0 0,0 1 0 0 0,1-1 0 0 0,-1-1 0 0 0,1 1 0 0 0,-1-1 0 0 0,1 0 0 0 0,0-1 0 0 0,2 1 0 0 0,0 0 0 0 0,0 0 0 0 0,1-1 0 0 0,-1 0 0 0 0,2-1 0 0 0,-2 0 0 0 0,2 0 0 0 0,-1 0 0 0 0,2 0 0 0 0,0 0 0 0 0,2 0 0 0 0,1 0 0 0 0,0 0 0 0 0,3 0 0 0 0,0 0 0 0 0,1 0 0 0 0,0 0 0 0 0,2 0 0 0 0,1 0 0 0 0,0 0 0 0 0,2 0 0 0 0,1 0 0 0 0,3 0 0 0 0,3 0 0 0 0,4 0 0 0 0,2 0 0 0 0,1 0 0 0 0,2 0 0 0 0,1 0 0 0 0,1 0 0 0 0,1 0 0 0 0,-1 0 0 0 0,2 0 0 0 0,0 0 0 0 0,1 0 0 0 0,1 0 0 0 0,2 0 0 0 0,1 0 0 0 0,0 0 0 0 0,0-1 0 0 0,2-1 0 0 0,0 1 0 0 0,2 0 0 0 0,-1 0 0 0 0,1 0 0 0 0,0 0 0 0 0,0-1 0 0 0,0 1 0 0 0,0 0 0 0 0,0 0 0 0 0,0 1 0 0 0,0-2 0 0 0,0 1 0 0 0,-1-1 0 0 0,1 1 0 0 0,0 0 0 0 0,0 1 0 0 0,0 0 0 0 0,-2-1 0 0 0,1-1 0 0 0,-2 1 0 0 0,-1 0 0 0 0,-1 0 0 0 0,-1 0 0 0 0,0 1 0 0 0,-2 0 0 0 0,-1 0 0 0 0,0 0 0 0 0,-2 0 0 0 0,-1 0 0 0 0,0 0 0 0 0,-4 0 0 0 0,-2 0 0 0 0,-4 0 0 0 0,-2 0 0 0 0,-2 0 0 0 0,0 0 0 0 0,-1 0 0 0 0,-2 0 0 0 0,1 0 0 0 0,-2 0 0 0 0,0 0 0 0 0,0 0 0 0 0,-1 0 0 0 0,-1 0 0 0 0,0 0 0 0 0,-1 0 0 0 0,0 0 0 0 0,-1 0 0 0 0,1 0 0 0 0,0 0 0 0 0,-1 0 0 0 0,1 0 0 0 0,0 0 0 0 0,-1 0 0 0 0,0 0 0 0 0,-1 2 0 0 0,0-1 0 0 0,-1 0 0 0 0,-1 1 0 0 0,1-2 0 0 0,-1 2 0 0 0,0 0 0 0 0,1-1 0 0 0,-1 0 0 0 0,0 0 0 0 0,1 1 0 0 0,-1 0 0 0 0,1-1 0 0 0,0 0 0 0 0,0 1 0 0 0,1 0 0 0 0,-2 0 0 0 0,1-1 0 0 0,0 0 0 0 0,0 0 0 0 0,-1 1 0 0 0,0-1 0 0 0,1 0 0 0 0,-1 1 0 0 0,2 0 0 0 0,0 0 0 0 0,-1-1 0 0 0,1 0 0 0 0,0-1 0 0 0,1 2 0 0 0,0-1 0 0 0,1 0 0 0 0,-1 1 0 0 0,1-2 0 0 0,0 2 0 0 0,0 0 0 0 0,0-1 0 0 0,-1 0 0 0 0,1 0 0 0 0,1-1 0 0 0,0 2 0 0 0,1-1 0 0 0,0 1 0 0 0,0-1 0 0 0,1-1 0 0 0,-1 1 0 0 0,2-1 0 0 0,-2 0 0 0 0,2 1 0 0 0,-1 1 0 0 0,0-1 0 0 0,0 0 0 0 0,0 0 0 0 0,0-1 0 0 0,1 1 0 0 0,-2 0 0 0 0,2 0 0 0 0,0 1 0 0 0,1-1 0 0 0,0 0 0 0 0,1-1 0 0 0,0 0 0 0 0,-1 0 0 0 0,0 0 0 0 0,1 0 0 0 0,-1 1 0 0 0,1 1 0 0 0,0-1 0 0 0,0 0 0 0 0,0 0 0 0 0,0 0 0 0 0,1-1 0 0 0,-1 0 0 0 0,1 1 0 0 0,-1 1 0 0 0,1-1 0 0 0,-1 0 0 0 0,0 0 0 0 0,1-1 0 0 0,-1 1 0 0 0,1-1 0 0 0,-1 1 0 0 0,0 0 0 0 0,1 1 0 0 0,-1-1 0 0 0,0-1 0 0 0,1 1 0 0 0,-1 0 0 0 0,1 1 0 0 0,-1-1 0 0 0,0 0 0 0 0,1 0 0 0 0,-1 0 0 0 0,1 0 0 0 0,-1 1 0 0 0,0-1 0 0 0,1 0 0 0 0,-1 0 0 0 0,0-1 0 0 0,1 0 0 0 0,-1 1 0 0 0,1-1 0 0 0,-1 1 0 0 0,0 0 0 0 0,1 0 0 0 0,-1 0 0 0 0,1 0 0 0 0,-1 0 0 0 0,0-1 0 0 0,1 0 0 0 0,-1 0 0 0 0,0 0 0 0 0,1 0 0 0 0,-1 0 0 0 0,1 0 0 0 0,-1 0 0 0 0,0 0 0 0 0,1 0 0 0 0,-1 1 0 0 0,1 0 0 0 0,-1 1 0 0 0,0-1 0 0 0,1 0 0 0 0,-1-1 0 0 0,0 1 0 0 0,1-1 0 0 0,-1 0 0 0 0,1 0 0 0 0,-1 0 0 0 0,0 0 0 0 0,1 0 0 0 0,-1-1 0 0 0,1 1 0 0 0,-1 0 0 0 0,0 2 0 0 0,1-1 0 0 0,-1 0 0 0 0,0 1 0 0 0,1-2 0 0 0,-1 1 0 0 0,1-1 0 0 0,-1 0 0 0 0,0 0 0 0 0,1 0 0 0 0,-1 0 0 0 0,1 0 0 0 0,-1 0 0 0 0,0 0 0 0 0,1 0 0 0 0,-1 0 0 0 0,0 0 0 0 0,1 0 0 0 0,-1 0 0 0 0,1 0 0 0 0,-1 0 0 0 0,0 0 0 0 0,1 0 0 0 0,-1 0 0 0 0,2 1 0 0 0,0 1 0 0 0,-1-1 0 0 0,1 0 0 0 0,-1 0 0 0 0,0 0 0 0 0,0-1 0 0 0,-1 1 0 0 0,1 1 0 0 0,-1-1 0 0 0,0 0 0 0 0,1 0 0 0 0,-1 0 0 0 0,0 1 0 0 0,1 0 0 0 0,-1-1 0 0 0,0 0 0 0 0,1-1 0 0 0,-1 0 0 0 0,0 0 0 0 0,1 0 0 0 0,-1 0 0 0 0,2 1 0 0 0,0 1 0 0 0,-1-1 0 0 0,1 0 0 0 0,0 1 0 0 0,1 0 0 0 0,-1 0 0 0 0,1 0 0 0 0,-1 0 0 0 0,2 1 0 0 0,-1 0 0 0 0,0 0 0 0 0,-1-2 0 0 0,-1 1 0 0 0,0 0 0 0 0,-1 0 0 0 0,1-1 0 0 0,-1 0 0 0 0,2 0 0 0 0,-1 1 0 0 0,1-1 0 0 0,-1 1 0 0 0,1-1 0 0 0,-2 1 0 0 0,1 0 0 0 0,0-1 0 0 0,0 1 0 0 0,1 0 0 0 0,0 0 0 0 0,-1-1 0 0 0,0 0 0 0 0,1 0 0 0 0,0 1 0 0 0,0-1 0 0 0,0 0 0 0 0,-1 0 0 0 0,0 0 0 0 0,0-1 0 0 0,-1 1 0 0 0,0 0 0 0 0,1 1 0 0 0,-1-1 0 0 0,0 0 0 0 0,1-1 0 0 0,-1 0 0 0 0,0 0 0 0 0,1 0 0 0 0,-1 0 0 0 0,2-1 0 0 0,-1 0 0 0 0,1-1 0 0 0,1 0 0 0 0,0-1 0 0 0,-1 0 0 0 0,1-1 0 0 0,2-1 0 0 0,3 1 0 0 0,0-1 0 0 0,2 1 0 0 0,2 1 0 0 0,-1 0 0 0 0,1 0 0 0 0,0 1 0 0 0,1 0 0 0 0,0 0 0 0 0,0 0 0 0 0,1 1 0 0 0,-1 0 0 0 0,1 0 0 0 0,0-1 0 0 0,-1 1 0 0 0,1 0 0 0 0,0 0 0 0 0,-1 0 0 0 0,0 0 0 0 0,-1 0 0 0 0,0-1 0 0 0,1 1 0 0 0,-1 0 0 0 0,2 1 0 0 0,-1 0 0 0 0,-2 0 0 0 0,-2 0 0 0 0,-4 0 0 0 0,-2 0 0 0 0,-1 0 0 0 0,-1 0 0 0 0,-1 0 0 0 0,0 0 0 0 0,-1 0 0 0 0,1 0 0 0 0,0 0 0 0 0,0 0 0 0 0,1 0 0 0 0,-1 0 0 0 0,0 0 0 0 0,1 0 0 0 0,-1 0 0 0 0,1 0 0 0 0,-1 0 0 0 0,0 0 0 0 0,1 0 0 0 0,-1 0 0 0 0,1 0 0 0 0,-1 0 0 0 0,0 0 0 0 0,1 0 0 0 0,-1 0 0 0 0,1 0 0 0 0,-1 0 0 0 0,0 0 0 0 0,1 0 0 0 0,-1 0 0 0 0,0 1 0 0 0,1 1 0 0 0,-1-1 0 0 0,1 0 0 0 0,-1 0 0 0 0,0-1 0 0 0,1 1 0 0 0,0 0 0 0 0,1 0 0 0 0,0 1 0 0 0,0-1 0 0 0,-1 0 0 0 0,0-1 0 0 0,-1 0 0 0 0,1 0 0 0 0,-1 0 0 0 0,0 0 0 0 0,1 0 0 0 0,-1 0 0 0 0,0 0 0 0 0,1 0 0 0 0,-1 1 0 0 0,1 1 0 0 0,-1-1 0 0 0,0 0 0 0 0,1 0 0 0 0,-1 0 0 0 0,0-1 0 0 0,1 0 0 0 0,-1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0,0 1 0 0 0,1 0 0 0 0,0 1 0 0 0,0-1 0 0 0,-1 0 0 0 0,0-1 0 0 0,-1 1 0 0 0,1-1 0 0 0,-1 0 0 0 0,1 0 0 0 0,-1 0 0 0 0,0-1 0 0 0,1 1 0 0 0,-1 0 0 0 0,1 1 0 0 0,1 1 0 0 0,0-1 0 0 0,0 1 0 0 0,-1-2 0 0 0,0 1 0 0 0,-1-1 0 0 0,1 0 0 0 0,-1 0 0 0 0,1 0 0 0 0,-1 0 0 0 0,0 0 0 0 0,1 0 0 0 0,-1 0 0 0 0,0 0 0 0 0,1 0 0 0 0,-1 0 0 0 0,0 0 0 0 0,1 0 0 0 0,-1 0 0 0 0,1 0 0 0 0,-1 0 0 0 0,0 0 0 0 0,1 0 0 0 0,-1 0 0 0 0,0 0 0 0 0,1 0 0 0 0,0 1 0 0 0,1 1 0 0 0,0-1 0 0 0,0 0 0 0 0,-1 0 0 0 0,0-1 0 0 0,-1 1 0 0 0,1-1 0 0 0,-1 0 0 0 0,1 0 0 0 0,-1 0 0 0 0,0 0 0 0 0,1 0 0 0 0,-1 0 0 0 0,0 0 0 0 0,1 0 0 0 0,-1 0 0 0 0,0 0 0 0 0,1 0 0 0 0,-1 0 0 0 0,1 0 0 0 0,-1 0 0 0 0,0 0 0 0 0,2 1 0 0 0,0 0 0 0 0,0 1 0 0 0,-1-1 0 0 0,0 0 0 0 0,0-1 0 0 0,0 0 0 0 0,-1 0 0 0 0,1 0 0 0 0,-1 0 0 0 0,0 0 0 0 0,1 0 0 0 0,-1 0 0 0 0,0 0 0 0 0,1 0 0 0 0,-1 0 0 0 0,0 0 0 0 0,1 0 0 0 0,0 1 0 0 0,1 1 0 0 0,0-1 0 0 0,0 0 0 0 0,-1 0 0 0 0,0 0 0 0 0,-1-1 0 0 0,2-1 0 0 0,2-1 0 0 0,3 1 0 0 0,2-1 0 0 0,1-1 0 0 0,0 0 0 0 0,1 0 0 0 0,0 0 0 0 0,0 0 0 0 0,0 0 0 0 0,0 0 0 0 0,1 1 0 0 0,0-1 0 0 0,0 0 0 0 0,1 1 0 0 0,0 0 0 0 0,0 1 0 0 0,1 1 0 0 0,0 0 0 0 0,-2 1 0 0 0,-2 0 0 0 0,-3 1 0 0 0,-2-1 0 0 0,-3 0 0 0 0,-1 0 0 0 0,0 0 0 0 0,-1 1 0 0 0,-1-1 0 0 0,1 0 0 0 0,0 0 0 0 0,0-1 0 0 0,0 1 0 0 0,1-1 0 0 0,-1 0 0 0 0,0 0 0 0 0,1 0 0 0 0,-1-1 0 0 0,1 1 0 0 0,-1 0 0 0 0,1 0 0 0 0,-1 0 0 0 0,0 0 0 0 0,1 0 0 0 0,-1 0 0 0 0,0 0 0 0 0,1 0 0 0 0,-1 0 0 0 0,1 0 0 0 0,-1 0 0 0 0,0 0 0 0 0,1 0 0 0 0,-1 0 0 0 0,1 0 0 0 0,-1 0 0 0 0,0 0 0 0 0,1 0 0 0 0,-1 0 0 0 0,0 0 0 0 0,1 0 0 0 0,-1 0 0 0 0,1 0 0 0 0,0-1 0 0 0,1 0 0 0 0,0-1 0 0 0,-1 1 0 0 0,1 0 0 0 0,-2 1 0 0 0,1 0 0 0 0,0-1 0 0 0,-1 1 0 0 0,0 1 0 0 0,1-1 0 0 0,-1 0 0 0 0,0 0 0 0 0,1 0 0 0 0,-1 0 0 0 0,0 0 0 0 0,1 0 0 0 0,-1 0 0 0 0,1-1 0 0 0,-1-1 0 0 0,0 1 0 0 0,1 0 0 0 0,-1 0 0 0 0,0 0 0 0 0,1 1 0 0 0,-1 0 0 0 0,1 0 0 0 0,-1 0 0 0 0,0 0 0 0 0,1 0 0 0 0,-1 0 0 0 0,1 0 0 0 0,-1 0 0 0 0,1-1 0 0 0,1 0 0 0 0,0-1 0 0 0,0 1 0 0 0,-1 0 0 0 0,0 1 0 0 0,-1-1 0 0 0,1 1 0 0 0,-1 0 0 0 0,1 0 0 0 0,-1 0 0 0 0,0 0 0 0 0,1 0 0 0 0,-1 0 0 0 0,0 1 0 0 0,1-1 0 0 0,-1 0 0 0 0,2-2 0 0 0,-1 1 0 0 0,1-1 0 0 0,0 1 0 0 0,-1 1 0 0 0,0-1 0 0 0,0 1 0 0 0,-1 0 0 0 0,0 0 0 0 0,1 0 0 0 0,-1 0 0 0 0,0 0 0 0 0,1 0 0 0 0,-1 0 0 0 0,1 0 0 0 0,-1 0 0 0 0,0 0 0 0 0,1 0 0 0 0,-1 0 0 0 0,0 0 0 0 0,2-1 0 0 0,0-1 0 0 0,0 1 0 0 0,-1 0 0 0 0,0 0 0 0 0,0 0 0 0 0,0 1 0 0 0,-1 0 0 0 0,1 0 0 0 0,-1 0 0 0 0,0 0 0 0 0,1 0 0 0 0,-1 0 0 0 0,0 0 0 0 0,1 0 0 0 0,-1 0 0 0 0,1 0 0 0 0,-1 0 0 0 0,0 0 0 0 0,1 0 0 0 0,-1 0 0 0 0,1 0 0 0 0,-1 0 0 0 0,1-1 0 0 0,1 0 0 0 0,0-1 0 0 0,0 1 0 0 0,-1 0 0 0 0,0 1 0 0 0,-1-1 0 0 0,1 1 0 0 0,-1 0 0 0 0,1 0 0 0 0,-1 0 0 0 0,0 1 0 0 0,1-1 0 0 0,-1 0 0 0 0,0 0 0 0 0,1 0 0 0 0,-1 0 0 0 0,0 0 0 0 0,1 0 0 0 0,-1 0 0 0 0,1 0 0 0 0,-1 0 0 0 0,0 0 0 0 0,1 0 0 0 0,-1 0 0 0 0,1 0 0 0 0,-1 0 0 0 0,1-1 0 0 0,1-1 0 0 0,0 1 0 0 0,0-1 0 0 0,-1 2 0 0 0,0-1 0 0 0,-1 1 0 0 0,1 0 0 0 0,-1 0 0 0 0,1 0 0 0 0,-1 0 0 0 0,0 0 0 0 0,1 0 0 0 0,-1 0 0 0 0,0 0 0 0 0,1-1 0 0 0,-1-1 0 0 0,0 1 0 0 0,1 0 0 0 0,-1 0 0 0 0,1 1 0 0 0,-1-1 0 0 0,0 1 0 0 0,1 0 0 0 0,-1 0 0 0 0,1-1 0 0 0,-1 0 0 0 0,0-1 0 0 0,1 1 0 0 0,-1 0 0 0 0,0 1 0 0 0,1 0 0 0 0,-1 0 0 0 0,1 0 0 0 0,-1 0 0 0 0,2-1 0 0 0,-1-1 0 0 0,1 1 0 0 0,0 0 0 0 0,-1 0 0 0 0,0 0 0 0 0,0 1 0 0 0,-1 0 0 0 0,0-1 0 0 0,1-1 0 0 0,-1 1 0 0 0,0 0 0 0 0,1 0 0 0 0,-1 1 0 0 0,0-1 0 0 0,1 1 0 0 0,-1 0 0 0 0,1 0 0 0 0,-1-1 0 0 0,0 0 0 0 0,1-1 0 0 0,-1 1 0 0 0,1 1 0 0 0,-1-1 0 0 0,-1 1 0 0 0,0 0 0 0 0,0-1 0 0 0,-1-1 0 0 0,0 1 0 0 0,1 0 0 0 0,0 0 0 0 0,-1 0 0 0 0,0 1 0 0 0,0-1 0 0 0,0-1 0 0 0,0 1 0 0 0,0 0 0 0 0,-1 0 0 0 0,1 1 0 0 0,-1 0 0 0 0,0-2 0 0 0,1 1 0 0 0,0-1 0 0 0,-1 1 0 0 0,1 1 0 0 0,-1-1 0 0 0,1 1 0 0 0,-1-1 0 0 0,0-1 0 0 0,0 1 0 0 0,1 0 0 0 0,-2 0 0 0 0,2 1 0 0 0,-2-1 0 0 0,2 1 0 0 0,-1-1 0 0 0,0 0 0 0 0,0-1 0 0 0,0 1 0 0 0,0 0 0 0 0,0 1 0 0 0,0 0 0 0 0,0 0 0 0 0,0-1 0 0 0,1-1 0 0 0,-2 1 0 0 0,2 0 0 0 0,-1 0 0 0 0,0 0 0 0 0,0 1 0 0 0,0 0 0 0 0,0-1 0 0 0,0-1 0 0 0,0 1 0 0 0,-1 0 0 0 0,1 0 0 0 0,-1 1 0 0 0,1 0 0 0 0,-1-2 0 0 0,0 1 0 0 0,1-1 0 0 0,-1 1 0 0 0,1 1 0 0 0,-1-1 0 0 0,1 1 0 0 0,0-1 0 0 0,0-1 0 0 0,0 1 0 0 0,1 0 0 0 0,-1 0 0 0 0,0 0 0 0 0,0 0 0 0 0,0 0 0 0 0,0-1 0 0 0,0 1 0 0 0,0 0 0 0 0,0 1 0 0 0,0 0 0 0 0,1 0 0 0 0,0 0 0 0 0,0-2 0 0 0,1 1 0 0 0,-1 0 0 0 0,1 0 0 0 0,0 0 0 0 0,1 0 0 0 0,0 1 0 0 0,0 0 0 0 0,-1 0 0 0 0,0 0 0 0 0,0 0 0 0 0,1 0 0 0 0,-1 0 0 0 0,1 0 0 0 0,0 0 0 0 0,1 0 0 0 0,-1 0 0 0 0,1 0 0 0 0,-1 0 0 0 0,0 0 0 0 0,1 0 0 0 0,-1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0,1 0 0 0 0,-1 0 0 0 0,0 0 0 0 0,1 0 0 0 0,-1 0 0 0 0,1 0 0 0 0,-1 0 0 0 0,0 0 0 0 0,1 0 0 0 0,-1 0 0 0 0,0 0 0 0 0,1 0 0 0 0,-1 0 0 0 0,1 0 0 0 0,-1 0 0 0 0,0 0 0 0 0,1 0 0 0 0,-1 0 0 0 0,1 0 0 0 0,-1 1 0 0 0,0 1 0 0 0,1-1 0 0 0,-1 0 0 0 0,0 0 0 0 0,1 0 0 0 0,-1-1 0 0 0,1 0 0 0 0,-1 0 0 0 0,0 0 0 0 0,1 0 0 0 0,-1 0 0 0 0,1 0 0 0 0,-1 1 0 0 0,0 0 0 0 0,1 1 0 0 0,-2-1 0 0 0,0 0 0 0 0,0-1 0 0 0,0 1 0 0 0,-1-1 0 0 0,1 0 0 0 0,-2 0 0 0 0,1 0 0 0 0,0 0 0 0 0,1 0 0 0 0,-1-1 0 0 0,1 1 0 0 0,-1 0 0 0 0,0 0 0 0 0,1 0 0 0 0,-1 0 0 0 0,1 0 0 0 0,0 0 0 0 0,-1 0 0 0 0,1 0 0 0 0,0 0 0 0 0,0 0 0 0 0,-1 0 0 0 0,1 0 0 0 0,0 0 0 0 0,0 2 0 0 0,-1-1 0 0 0,1 1 0 0 0,0-1 0 0 0,1-1 0 0 0,0 1 0 0 0,0-1 0 0 0,0 0 0 0 0,1 0 0 0 0,-1 1 0 0 0,0 1 0 0 0,1-1 0 0 0,-1 0 0 0 0,1 0 0 0 0,-1 1 0 0 0,1-1 0 0 0,-1 1 0 0 0,0-1 0 0 0,2 1 0 0 0,0 0 0 0 0,0 1 0 0 0,-1-1 0 0 0,1 2 0 0 0,1-1 0 0 0,0 0 0 0 0,0 1 0 0 0,1-1 0 0 0,-1 0 0 0 0,1 1 0 0 0,0-1 0 0 0,0 1 0 0 0,1-1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48160 13495 16383 0 0,'1'-1'0'0'0,"1"-2"0"0"0,0-1 0 0 0,1-1 0 0 0,0-1 0 0 0,0 0 0 0 0,1-1 0 0 0,-1 0 0 0 0,1 1 0 0 0,-1 1 0 0 0,1-1 0 0 0,-1 1 0 0 0,-1-1 0 0 0,0 0 0 0 0,0 0 0 0 0,0-1 0 0 0,-1 0 0 0 0,2 1 0 0 0,-1-1 0 0 0,0 0 0 0 0,-1 0 0 0 0,1-1 0 0 0,0-2 0 0 0,-1 1 0 0 0,1-1 0 0 0,-2 0 0 0 0,2 0 0 0 0,-1 0 0 0 0,1 0 0 0 0,-1-1 0 0 0,0-1 0 0 0,-1 0 0 0 0,0-1 0 0 0,0 0 0 0 0,0 0 0 0 0,0-1 0 0 0,0 1 0 0 0,0 0 0 0 0,0-1 0 0 0,0 1 0 0 0,0-1 0 0 0,0-1 0 0 0,0-1 0 0 0,1 0 0 0 0,1 1 0 0 0,-1-1 0 0 0,0 0 0 0 0,1 0 0 0 0,0 0 0 0 0,0-1 0 0 0,-1 1 0 0 0,1-1 0 0 0,0 0 0 0 0,1 1 0 0 0,0-1 0 0 0,-1 0 0 0 0,0 0 0 0 0,1-1 0 0 0,-1-1 0 0 0,0 1 0 0 0,1-1 0 0 0,-1 1 0 0 0,0-1 0 0 0,0 0 0 0 0,0-1 0 0 0,1 1 0 0 0,-1-1 0 0 0,0 0 0 0 0,-1 0 0 0 0,1-1 0 0 0,0 0 0 0 0,0-1 0 0 0,-1 1 0 0 0,-1 0 0 0 0,1-1 0 0 0,-1 0 0 0 0,0 0 0 0 0,0 0 0 0 0,0-1 0 0 0,0 0 0 0 0,0 1 0 0 0,0 0 0 0 0,0-1 0 0 0,0 0 0 0 0,-2 1 0 0 0,1-2 0 0 0,0 2 0 0 0,-2-2 0 0 0,1 1 0 0 0,-1 0 0 0 0,0 0 0 0 0,0-1 0 0 0,-1 1 0 0 0,1 0 0 0 0,0 0 0 0 0,-1 0 0 0 0,1 0 0 0 0,-1-1 0 0 0,1 0 0 0 0,0 1 0 0 0,0-1 0 0 0,-1 0 0 0 0,1 1 0 0 0,-1-1 0 0 0,1 1 0 0 0,0-1 0 0 0,0 0 0 0 0,-1 0 0 0 0,1 1 0 0 0,0-1 0 0 0,0 1 0 0 0,0 0 0 0 0,0 0 0 0 0,1-1 0 0 0,-1 1 0 0 0,0 0 0 0 0,0 0 0 0 0,0 0 0 0 0,-1 0 0 0 0,1 0 0 0 0,0-2 0 0 0,0 2 0 0 0,-1-1 0 0 0,1-1 0 0 0,-1 1 0 0 0,1 0 0 0 0,0 0 0 0 0,0 1 0 0 0,-1-2 0 0 0,1 2 0 0 0,-1-1 0 0 0,1 0 0 0 0,0 1 0 0 0,0 0 0 0 0,-1-1 0 0 0,1 0 0 0 0,0 0 0 0 0,0 0 0 0 0,-1 1 0 0 0,1-1 0 0 0,-1 1 0 0 0,1 0 0 0 0,0 0 0 0 0,0 0 0 0 0,-1 0 0 0 0,1-1 0 0 0,0 1 0 0 0,-1 0 0 0 0,1 0 0 0 0,0 0 0 0 0,-1 0 0 0 0,1 1 0 0 0,1-1 0 0 0,0 1 0 0 0,1 0 0 0 0,0 1 0 0 0,-1-1 0 0 0,1 0 0 0 0,0 1 0 0 0,0 0 0 0 0,-1 1 0 0 0,1-1 0 0 0,-1 1 0 0 0,1 0 0 0 0,1-1 0 0 0,-1 0 0 0 0,1 0 0 0 0,0 0 0 0 0,-1 1 0 0 0,-1-1 0 0 0,1 1 0 0 0,0 0 0 0 0,0 0 0 0 0,1 1 0 0 0,-1 0 0 0 0,1 1 0 0 0,0-1 0 0 0,0 1 0 0 0,0 0 0 0 0,0 0 0 0 0,0 1 0 0 0,0 0 0 0 0,1-1 0 0 0,-1 0 0 0 0,0 0 0 0 0,0 0 0 0 0,0 1 0 0 0,0 0 0 0 0,0-1 0 0 0,0 1 0 0 0,0 0 0 0 0,0 0 0 0 0,0 0 0 0 0,0 1 0 0 0,0-1 0 0 0,1 1 0 0 0,0-1 0 0 0,1 1 0 0 0,-1-1 0 0 0,0 1 0 0 0,-1-1 0 0 0,1 1 0 0 0,1-1 0 0 0,-1 0 0 0 0,1 1 0 0 0,-2-1 0 0 0,1 1 0 0 0,0-1 0 0 0,1 1 0 0 0,-1-1 0 0 0,0 2 0 0 0,0 0 0 0 0,0 1 0 0 0,1 0 0 0 0,0-1 0 0 0,-1 1 0 0 0,1-1 0 0 0,0 1 0 0 0,-1 0 0 0 0,1 0 0 0 0,-1 1 0 0 0,1 0 0 0 0,0-1 0 0 0,-1 1 0 0 0,1 0 0 0 0,0 0 0 0 0,0 0 0 0 0,-1 0 0 0 0,1-1 0 0 0,0 1 0 0 0,-1 0 0 0 0,2 0 0 0 0,-1-1 0 0 0,0 1 0 0 0,0 0 0 0 0,0 0 0 0 0,0 1 0 0 0,1 0 0 0 0,-1 0 0 0 0,0 1 0 0 0,0 0 0 0 0,1 0 0 0 0,-1 0 0 0 0,0 0 0 0 0,0 1 0 0 0,0 0 0 0 0,1 0 0 0 0,-1 0 0 0 0,0 0 0 0 0,-1 0 0 0 0,1 1 0 0 0,0-2 0 0 0,0 2 0 0 0,0-1 0 0 0,0 0 0 0 0,0 0 0 0 0,0 0 0 0 0,1 1 0 0 0,-1 0 0 0 0,0 0 0 0 0,0 0 0 0 0,0 1 0 0 0,0 1 0 0 0,0 0 0 0 0,0 0 0 0 0,-1 1 0 0 0,0-1 0 0 0,0 1 0 0 0,1-1 0 0 0,-1 1 0 0 0,1-1 0 0 0,-1 0 0 0 0,-1 1 0 0 0,1-1 0 0 0,-1 1 0 0 0,1-1 0 0 0,1 0 0 0 0,-1 1 0 0 0,0-1 0 0 0,0 3 0 0 0,-1 2 0 0 0,1 4 0 0 0,-1 2 0 0 0,0 1 0 0 0,0 2 0 0 0,0-1 0 0 0,0 2 0 0 0,-1-1 0 0 0,1 0 0 0 0,0 1 0 0 0,0 0 0 0 0,0 2 0 0 0,0-1 0 0 0,0 1 0 0 0,0 0 0 0 0,0 0 0 0 0,0 1 0 0 0,0 1 0 0 0,0 0 0 0 0,0 1 0 0 0,0 0 0 0 0,0 0 0 0 0,0 1 0 0 0,0-1 0 0 0,0 0 0 0 0,0 1 0 0 0,0 0 0 0 0,0 1 0 0 0,0 0 0 0 0,0 0 0 0 0,0 1 0 0 0,0 0 0 0 0,0 0 0 0 0,0 1 0 0 0,0-1 0 0 0,0 1 0 0 0,0-1 0 0 0,0 1 0 0 0,0 0 0 0 0,0-1 0 0 0,0 1 0 0 0,0-1 0 0 0,0 1 0 0 0,0 0 0 0 0,0-1 0 0 0,0 1 0 0 0,0 0 0 0 0,0 0 0 0 0,0 1 0 0 0,0-1 0 0 0,0 2 0 0 0,2 0 0 0 0,-1 1 0 0 0,0-1 0 0 0,1 1 0 0 0,-2 0 0 0 0,1 0 0 0 0,-1 0 0 0 0,0 0 0 0 0,1 0 0 0 0,1 0 0 0 0,-1 1 0 0 0,0 0 0 0 0,0 1 0 0 0,0 1 0 0 0,-1 0 0 0 0,0 0 0 0 0,0 1 0 0 0,0-1 0 0 0,0 0 0 0 0,0 0 0 0 0,0 1 0 0 0,0 0 0 0 0,0 1 0 0 0,0-1 0 0 0,1 1 0 0 0,0-1 0 0 0,1 2 0 0 0,-1 0 0 0 0,0 0 0 0 0,-1 0 0 0 0,2 0 0 0 0,-1 1 0 0 0,1 0 0 0 0,-1-2 0 0 0,1 0 0 0 0,0 0 0 0 0,-1 0 0 0 0,2 1 0 0 0,-1 0 0 0 0,0-1 0 0 0,-1 0 0 0 0,1 0 0 0 0,0 0 0 0 0,1 1 0 0 0,-1-1 0 0 0,2 0 0 0 0,-1 0 0 0 0,0 0 0 0 0,0-1 0 0 0,1 1 0 0 0,-1 0 0 0 0,1 0 0 0 0,-1 0 0 0 0,0-1 0 0 0,1 1 0 0 0,-1 0 0 0 0,0 0 0 0 0,1-1 0 0 0,-1 1 0 0 0,0 0 0 0 0,0 0 0 0 0,1 0 0 0 0,-1-1 0 0 0,1 2 0 0 0,-1-2 0 0 0,0 1 0 0 0,0-1 0 0 0,1-1 0 0 0,-1 2 0 0 0,0-2 0 0 0,0 1 0 0 0,1 1 0 0 0,-1-1 0 0 0,-1 0 0 0 0,1 0 0 0 0,0 0 0 0 0,-1 1 0 0 0,0-2 0 0 0,0 1 0 0 0,0-1 0 0 0,-1 0 0 0 0,0 0 0 0 0,1 0 0 0 0,-1 0 0 0 0,1 1 0 0 0,-1-1 0 0 0,1 0 0 0 0,-1 0 0 0 0,1 0 0 0 0,-1 0 0 0 0,0 1 0 0 0,1-2 0 0 0,-1 1 0 0 0,1-1 0 0 0,-1 1 0 0 0,0-2 0 0 0,0 0 0 0 0,1 1 0 0 0,-1 0 0 0 0,1-1 0 0 0,-1 0 0 0 0,1 0 0 0 0,0-1 0 0 0,-1 0 0 0 0,0 0 0 0 0,1 0 0 0 0,-1-1 0 0 0,1 1 0 0 0,-1 0 0 0 0,1-1 0 0 0,0-1 0 0 0,-1-1 0 0 0,0 0 0 0 0,1 0 0 0 0,0 0 0 0 0,0-1 0 0 0,-1-1 0 0 0,1 0 0 0 0,0-1 0 0 0,-1-1 0 0 0,1-2 0 0 0,-2 0 0 0 0,2-1 0 0 0,0 0 0 0 0,-1-1 0 0 0,0-1 0 0 0,0-1 0 0 0,-1 0 0 0 0,1 0 0 0 0,-1-3 0 0 0,0-3 0 0 0,0-1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39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4789 19235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23574 16765 16383 0 0,'4'0'0'0'0,"3"0"0"0"0,5 0 0 0 0,4 0 0 0 0,1 0 0 0 0,2 0 0 0 0,1 0 0 0 0,1 0 0 0 0,-1 0 0 0 0,0 0 0 0 0,0 0 0 0 0,0 0 0 0 0,-1 0 0 0 0,1 0 0 0 0,-4 4 0 0 0,-1 0 0 0 0,0 0 0 0 0,1 0 0 0 0,1-2 0 0 0,1-1 0 0 0,1 0 0 0 0,0 0 0 0 0,0-1 0 0 0,1-1 0 0 0,-1 1 0 0 0,1 0 0 0 0,-1 0 0 0 0,1 0 0 0 0,-1 0 0 0 0,1 0 0 0 0,-1 0 0 0 0,1 0 0 0 0,-1 0 0 0 0,1 0 0 0 0,-1 0 0 0 0,0 0 0 0 0,1 0 0 0 0,-1 0 0 0 0,1 0 0 0 0,-1 0 0 0 0,0 0 0 0 0,1 0 0 0 0,-1 0 0 0 0,1 0 0 0 0,-1 0 0 0 0,1 0 0 0 0,-1 0 0 0 0,0 0 0 0 0,1 0 0 0 0,-1 0 0 0 0,1 0 0 0 0,-1 0 0 0 0,0 0 0 0 0,1 0 0 0 0,-1 0 0 0 0,1 0 0 0 0,-1 0 0 0 0,1 0 0 0 0,-4-4 0 0 0,-1 0 0 0 0,0 0 0 0 0,1 1 0 0 0,1 0 0 0 0,1 2 0 0 0,-3-3 0 0 0,0-1 0 0 0,0 1 0 0 0,1 0 0 0 0,-2-1 0 0 0,0-1 0 0 0,1 1 0 0 0,-3-2 0 0 0,1 1 0 0 0,1 0 0 0 0,-2-1 0 0 0,0 0 0 0 0,-4 1 0 0 0,-5-1 0 0 0,-5 0 0 0 0,-7 2 0 0 0,-4 1 0 0 0,-3 2 0 0 0,-3 0 0 0 0,-1 2 0 0 0,0 0 0 0 0,-1 0 0 0 0,1 0 0 0 0,0 1 0 0 0,0-1 0 0 0,0 0 0 0 0,0 0 0 0 0,4 4 0 0 0,1 0 0 0 0,0 0 0 0 0,2 3 0 0 0,1 0 0 0 0,-2-2 0 0 0,-1-1 0 0 0,-2-1 0 0 0,-1-1 0 0 0,-1-2 0 0 0,0 0 0 0 0,0 0 0 0 0,-1 0 0 0 0,0 0 0 0 0,0-1 0 0 0,1 1 0 0 0,-1 0 0 0 0,1 0 0 0 0,-1 0 0 0 0,1 0 0 0 0,0 0 0 0 0,-1 0 0 0 0,1 0 0 0 0,-1 0 0 0 0,1 0 0 0 0,-1 0 0 0 0,1 0 0 0 0,0 0 0 0 0,-1 0 0 0 0,1 0 0 0 0,-1 0 0 0 0,1 0 0 0 0,0 0 0 0 0,-1 0 0 0 0,1 0 0 0 0,-1 0 0 0 0,1 0 0 0 0,-1 0 0 0 0,1 0 0 0 0,0 0 0 0 0,-1 0 0 0 0,1 0 0 0 0,3 3 0 0 0,4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25030 16778 16383 0 0,'3'0'0'0'0,"1"-3"0"0"0,4-2 0 0 0,3 1 0 0 0,0-3 0 0 0,1 1 0 0 0,2 0 0 0 0,3 2 0 0 0,0 1 0 0 0,2 2 0 0 0,0-3 0 0 0,1-1 0 0 0,-1-2 0 0 0,1-1 0 0 0,0 2 0 0 0,0 1 0 0 0,-1 2 0 0 0,-3-2 0 0 0,-1 0 0 0 0,1 1 0 0 0,0 1 0 0 0,1 1 0 0 0,1 0 0 0 0,0 2 0 0 0,1 0 0 0 0,1 0 0 0 0,-1 0 0 0 0,1 0 0 0 0,-1 1 0 0 0,1-1 0 0 0,0 0 0 0 0,-1 0 0 0 0,0 0 0 0 0,1 0 0 0 0,-1 0 0 0 0,1 0 0 0 0,-1 0 0 0 0,1 0 0 0 0,-1 0 0 0 0,0 0 0 0 0,4-3 0 0 0,1-2 0 0 0,0 1 0 0 0,2 1 0 0 0,0 0 0 0 0,2 2 0 0 0,0 0 0 0 0,2 1 0 0 0,-1 0 0 0 0,0 0 0 0 0,0 0 0 0 0,1 0 0 0 0,2 0 0 0 0,2-3 0 0 0,-1-1 0 0 0,0 0 0 0 0,2 0 0 0 0,0 2 0 0 0,2 0 0 0 0,1 1 0 0 0,0 1 0 0 0,1 0 0 0 0,0 0 0 0 0,0 0 0 0 0,0 1 0 0 0,0-1 0 0 0,0 0 0 0 0,0 0 0 0 0,0 0 0 0 0,3 0 0 0 0,1 0 0 0 0,4 0 0 0 0,-1 0 0 0 0,3 3 0 0 0,-1 2 0 0 0,2-1 0 0 0,-2-1 0 0 0,2 3 0 0 0,1 0 0 0 0,3-1 0 0 0,2 2 0 0 0,0 0 0 0 0,2-2 0 0 0,1 2 0 0 0,-1 0 0 0 0,-9-1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12617 4965 16383 0 0,'2'6'0'0'0,"0"5"0"0"0,0 3 0 0 0,2 3 0 0 0,-1 2 0 0 0,2 0 0 0 0,-1 2 0 0 0,-1-1 0 0 0,0 1 0 0 0,-1 1 0 0 0,-2 0 0 0 0,2 2 0 0 0,1 0 0 0 0,-1 1 0 0 0,-1 1 0 0 0,0 1 0 0 0,0 2 0 0 0,-1 0 0 0 0,0 1 0 0 0,0-1 0 0 0,0 1 0 0 0,0 2 0 0 0,0 0 0 0 0,0 2 0 0 0,0-1 0 0 0,0 2 0 0 0,0 0 0 0 0,0 0 0 0 0,0-1 0 0 0,0 1 0 0 0,-2 0 0 0 0,0 0 0 0 0,0-1 0 0 0,0 1 0 0 0,-1 0 0 0 0,0-1 0 0 0,0 1 0 0 0,0 0 0 0 0,-1-1 0 0 0,0-1 0 0 0,0-1 0 0 0,0-1 0 0 0,0 0 0 0 0,0-1 0 0 0,0-1 0 0 0,0-1 0 0 0,-1-1 0 0 0,0-1 0 0 0,0-2 0 0 0,0-2 0 0 0,1-1 0 0 0,0-1 0 0 0,1-2 0 0 0,-2 0 0 0 0,1-3 0 0 0,1-1 0 0 0,0-2 0 0 0,0-2 0 0 0,0-2 0 0 0,1 0 0 0 0,0-4 0 0 0,1-3 0 0 0,1-5 0 0 0,-1-2 0 0 0,3-3 0 0 0,0-2 0 0 0,1-2 0 0 0,0-1 0 0 0,1-2 0 0 0,-1-4 0 0 0,0-1 0 0 0,1-2 0 0 0,1-1 0 0 0,-1-1 0 0 0,1-2 0 0 0,0-2 0 0 0,0-2 0 0 0,0-3 0 0 0,0 1 0 0 0,1-2 0 0 0,2-1 0 0 0,0-2 0 0 0,2-1 0 0 0,-1 0 0 0 0,1 0 0 0 0,0-1 0 0 0,1 0 0 0 0,-1 0 0 0 0,0-1 0 0 0,0-1 0 0 0,0 0 0 0 0,0 1 0 0 0,-1-2 0 0 0,1 1 0 0 0,0-1 0 0 0,0 2 0 0 0,0 0 0 0 0,0 1 0 0 0,0 0 0 0 0,0 1 0 0 0,0 1 0 0 0,-1 1 0 0 0,1 1 0 0 0,0 0 0 0 0,-2 2 0 0 0,0 1 0 0 0,-2 1 0 0 0,0 3 0 0 0,-1 1 0 0 0,0 2 0 0 0,0 2 0 0 0,0 2 0 0 0,-1 3 0 0 0,1 3 0 0 0,0 2 0 0 0,-2 2 0 0 0,-1 2 0 0 0,0 4 0 0 0,-1 4 0 0 0,-1 5 0 0 0,0 5 0 0 0,-2 3 0 0 0,-1 2 0 0 0,-1 4 0 0 0,0 2 0 0 0,-1 3 0 0 0,0 2 0 0 0,0 3 0 0 0,0 3 0 0 0,0 3 0 0 0,0 2 0 0 0,-1 2 0 0 0,2 4 0 0 0,-2 0 0 0 0,2 3 0 0 0,-1 2 0 0 0,0 3 0 0 0,0 2 0 0 0,0 2 0 0 0,0 2 0 0 0,-1 2 0 0 0,-2 2 0 0 0,0 0 0 0 0,0 2 0 0 0,1 3 0 0 0,-1 2 0 0 0,-1 1 0 0 0,2 2 0 0 0,0 0 0 0 0,0 2 0 0 0,0 1 0 0 0,1 2 0 0 0,-1 1 0 0 0,0 0 0 0 0,1 1 0 0 0,-1 0 0 0 0,1 2 0 0 0,-1 0 0 0 0,0 1 0 0 0,1 0 0 0 0,0 0 0 0 0,-2 0 0 0 0,2 0 0 0 0,0 1 0 0 0,-1-1 0 0 0,-1 0 0 0 0,1 0 0 0 0,0-1 0 0 0,-1-1 0 0 0,0-2 0 0 0,-1 0 0 0 0,0-1 0 0 0,-1-1 0 0 0,1-2 0 0 0,0 0 0 0 0,1-3 0 0 0,1-1 0 0 0,-2-2 0 0 0,1-1 0 0 0,0-3 0 0 0,1-2 0 0 0,-1-3 0 0 0,2-3 0 0 0,-1-2 0 0 0,2-2 0 0 0,-1-2 0 0 0,1-2 0 0 0,0-2 0 0 0,1-3 0 0 0,0-4 0 0 0,0-2 0 0 0,1-2 0 0 0,0-4 0 0 0,1-2 0 0 0,1-3 0 0 0,0-2 0 0 0,1-2 0 0 0,2-4 0 0 0,0-2 0 0 0,0-1 0 0 0,0-2 0 0 0,0-4 0 0 0,0-3 0 0 0,1-3 0 0 0,1-3 0 0 0,0-1 0 0 0,1-3 0 0 0,-1-2 0 0 0,2-3 0 0 0,-1-1 0 0 0,0-3 0 0 0,0-3 0 0 0,0-3 0 0 0,0-1 0 0 0,0-3 0 0 0,1-1 0 0 0,0-2 0 0 0,0-2 0 0 0,1-3 0 0 0,0-2 0 0 0,-1-2 0 0 0,1-1 0 0 0,1-3 0 0 0,-1-1 0 0 0,1-4 0 0 0,-1 1 0 0 0,1 0 0 0 0,-1-2 0 0 0,0-2 0 0 0,1-1 0 0 0,0-2 0 0 0,-1 0 0 0 0,0-2 0 0 0,1 1 0 0 0,-2-1 0 0 0,1 1 0 0 0,0-1 0 0 0,-1-1 0 0 0,0 0 0 0 0,0 1 0 0 0,-1 0 0 0 0,0-1 0 0 0,0 2 0 0 0,0-1 0 0 0,0 1 0 0 0,0 1 0 0 0,0 1 0 0 0,-1 2 0 0 0,2-1 0 0 0,-2 3 0 0 0,0 1 0 0 0,-2 2 0 0 0,0 0 0 0 0,-2 0 0 0 0,1 3 0 0 0,-1 0 0 0 0,-1 3 0 0 0,1 1 0 0 0,0 2 0 0 0,0 3 0 0 0,-2 0 0 0 0,0 4 0 0 0,-1 2 0 0 0,2 1 0 0 0,0 2 0 0 0,-2 2 0 0 0,0 3 0 0 0,1 1 0 0 0,0 3 0 0 0,1 1 0 0 0,1 2 0 0 0,-2 3 0 0 0,-1 4 0 0 0,1 5 0 0 0,-1 5 0 0 0,0 2 0 0 0,0 2 0 0 0,-1 1 0 0 0,1 3 0 0 0,-2 2 0 0 0,1 1 0 0 0,0 4 0 0 0,0 4 0 0 0,1 2 0 0 0,0 1 0 0 0,-1 3 0 0 0,0 1 0 0 0,2 4 0 0 0,-2 1 0 0 0,1 2 0 0 0,-2 1 0 0 0,1 2 0 0 0,1 3 0 0 0,-1 2 0 0 0,0 2 0 0 0,-1 3 0 0 0,1 1 0 0 0,-1 1 0 0 0,1 3 0 0 0,0 1 0 0 0,0 1 0 0 0,0 1 0 0 0,0 1 0 0 0,-1 1 0 0 0,0 1 0 0 0,1 2 0 0 0,0-1 0 0 0,0 2 0 0 0,0 1 0 0 0,0 1 0 0 0,0-1 0 0 0,-1 1 0 0 0,0 0 0 0 0,0 0 0 0 0,0 2 0 0 0,0-1 0 0 0,0 0 0 0 0,0-1 0 0 0,0 0 0 0 0,0-1 0 0 0,0 0 0 0 0,0-1 0 0 0,0 0 0 0 0,0-1 0 0 0,1-2 0 0 0,-2 0 0 0 0,2-1 0 0 0,-2-1 0 0 0,2-1 0 0 0,-1-1 0 0 0,0-3 0 0 0,0-2 0 0 0,0-2 0 0 0,0-1 0 0 0,0-2 0 0 0,0-1 0 0 0,0-2 0 0 0,2-1 0 0 0,-1-2 0 0 0,0-2 0 0 0,1-2 0 0 0,1-2 0 0 0,-1-3 0 0 0,1-1 0 0 0,-1-2 0 0 0,2-2 0 0 0,-2-3 0 0 0,0-2 0 0 0,1-1 0 0 0,0-2 0 0 0,-1-2 0 0 0,0-3 0 0 0,1-1 0 0 0,0-3 0 0 0,1 0 0 0 0,0-5 0 0 0,1-4 0 0 0,0-5 0 0 0,0-3 0 0 0,0-3 0 0 0,0-2 0 0 0,0-2 0 0 0,0-2 0 0 0,0 1 0 0 0,0-2 0 0 0,0-1 0 0 0,0-1 0 0 0,0 0 0 0 0,0-2 0 0 0,0 0 0 0 0,0 0 0 0 0,0-1 0 0 0,0-1 0 0 0,0-2 0 0 0,0 0 0 0 0,0-1 0 0 0,0 0 0 0 0,0 0 0 0 0,0 1 0 0 0,0-2 0 0 0,0 2 0 0 0,0-1 0 0 0,0 0 0 0 0,0 0 0 0 0,0 1 0 0 0,0-1 0 0 0,0 0 0 0 0,0 0 0 0 0,2 1 0 0 0,0-1 0 0 0,0 0 0 0 0,0 2 0 0 0,-1-1 0 0 0,2 1 0 0 0,-1 0 0 0 0,1 1 0 0 0,-2 1 0 0 0,1 1 0 0 0,0 0 0 0 0,1 0 0 0 0,-1 1 0 0 0,-1-1 0 0 0,1 2 0 0 0,0 1 0 0 0,0 1 0 0 0,1 0 0 0 0,-2 1 0 0 0,0 0 0 0 0,0 1 0 0 0,1 1 0 0 0,0 1 0 0 0,0 1 0 0 0,0 0 0 0 0,-1 1 0 0 0,2 0 0 0 0,-1 1 0 0 0,0-1 0 0 0,0 0 0 0 0,-1 0 0 0 0,2 2 0 0 0,-3 2 0 0 0,-1 3 0 0 0,-2 2 0 0 0,-1 2 0 0 0,-3 1 0 0 0,0 0 0 0 0,-2 0 0 0 0,-1-1 0 0 0,0 0 0 0 0,0-1 0 0 0,0 1 0 0 0,0-1 0 0 0,-1 0 0 0 0,1-2 0 0 0,0 0 0 0 0,-1-1 0 0 0,-1 2 0 0 0,-2-2 0 0 0,0 0 0 0 0,-1 0 0 0 0,-1 1 0 0 0,-2-1 0 0 0,0 0 0 0 0,-3-1 0 0 0,-1 0 0 0 0,-2 1 0 0 0,-2-1 0 0 0,-1 0 0 0 0,-2 1 0 0 0,0-1 0 0 0,-2 1 0 0 0,-2 0 0 0 0,0 0 0 0 0,-3-1 0 0 0,-1 1 0 0 0,-2 1 0 0 0,0 0 0 0 0,0-1 0 0 0,-3 0 0 0 0,0 2 0 0 0,-2-1 0 0 0,-1 2 0 0 0,-2 0 0 0 0,-2-2 0 0 0,0 0 0 0 0,-2 0 0 0 0,-1 0 0 0 0,-1 1 0 0 0,-3 0 0 0 0,1 1 0 0 0,-1 0 0 0 0,-1 0 0 0 0,0 0 0 0 0,-2 0 0 0 0,-1 0 0 0 0,-2 0 0 0 0,-1 0 0 0 0,-1 0 0 0 0,0 0 0 0 0,0 0 0 0 0,-1 0 0 0 0,-1 0 0 0 0,0 0 0 0 0,1 0 0 0 0,-2 0 0 0 0,1 0 0 0 0,0 0 0 0 0,0 0 0 0 0,0 0 0 0 0,0 0 0 0 0,2 0 0 0 0,-1 0 0 0 0,0 0 0 0 0,1 0 0 0 0,0 0 0 0 0,1 0 0 0 0,1 0 0 0 0,2 0 0 0 0,1 0 0 0 0,2 0 0 0 0,2 0 0 0 0,-1-1 0 0 0,2-2 0 0 0,2 1 0 0 0,2 0 0 0 0,1 1 0 0 0,3 0 0 0 0,3 1 0 0 0,1 0 0 0 0,1 0 0 0 0,3 0 0 0 0,2 0 0 0 0,3 0 0 0 0,2 0 0 0 0,2 0 0 0 0,4 0 0 0 0,2 0 0 0 0,3 0 0 0 0,4 0 0 0 0,2 0 0 0 0,6 0 0 0 0,6 0 0 0 0,4 0 0 0 0,5 0 0 0 0,1 2 0 0 0,4 0 0 0 0,1 0 0 0 0,2 0 0 0 0,2-1 0 0 0,2 0 0 0 0,3 0 0 0 0,1-1 0 0 0,3 0 0 0 0,1 0 0 0 0,3-1 0 0 0,2 1 0 0 0,2 0 0 0 0,1 0 0 0 0,3 2 0 0 0,2 0 0 0 0,2 0 0 0 0,1 0 0 0 0,3-1 0 0 0,1 0 0 0 0,3-1 0 0 0,2 1 0 0 0,1-1 0 0 0,3-1 0 0 0,1 1 0 0 0,1 0 0 0 0,1 0 0 0 0,1 0 0 0 0,-1 0 0 0 0,1 0 0 0 0,0 0 0 0 0,-1 0 0 0 0,3 0 0 0 0,-1 0 0 0 0,3 0 0 0 0,-1 0 0 0 0,0 0 0 0 0,-2 0 0 0 0,2-2 0 0 0,-1 0 0 0 0,0 0 0 0 0,-1-1 0 0 0,0-1 0 0 0,-1 0 0 0 0,-1-1 0 0 0,-1 2 0 0 0,-1-1 0 0 0,-1 0 0 0 0,-1-1 0 0 0,-1 1 0 0 0,-1-1 0 0 0,-2 0 0 0 0,-2 2 0 0 0,-1-1 0 0 0,-2 0 0 0 0,-1-1 0 0 0,-1 1 0 0 0,-1-1 0 0 0,-3 1 0 0 0,-2 0 0 0 0,-2 0 0 0 0,-2 0 0 0 0,-1 0 0 0 0,-3-1 0 0 0,0 2 0 0 0,-2 1 0 0 0,-3-1 0 0 0,-2 0 0 0 0,-3 0 0 0 0,-2 2 0 0 0,-2 0 0 0 0,-2 0 0 0 0,-2 1 0 0 0,-4 0 0 0 0,-6 0 0 0 0,-5 0 0 0 0,-3 0 0 0 0,-2 0 0 0 0,-2 0 0 0 0,-1 0 0 0 0,0 0 0 0 0,-1 0 0 0 0,-1 0 0 0 0,-2 0 0 0 0,0 2 0 0 0,-3 0 0 0 0,0 0 0 0 0,-1 0 0 0 0,-1-1 0 0 0,0 0 0 0 0,-2 0 0 0 0,0-1 0 0 0,-2 0 0 0 0,-2 0 0 0 0,-1 1 0 0 0,-1 1 0 0 0,-2 0 0 0 0,1 0 0 0 0,-1-1 0 0 0,0 0 0 0 0,0-1 0 0 0,0 1 0 0 0,0-1 0 0 0,0 0 0 0 0,1 1 0 0 0,-1 1 0 0 0,2 0 0 0 0,0 0 0 0 0,3-1 0 0 0,-1 0 0 0 0,1-1 0 0 0,2 1 0 0 0,1 0 0 0 0,1 1 0 0 0,1 0 0 0 0,2 0 0 0 0,2-1 0 0 0,2 0 0 0 0,3-1 0 0 0,0 0 0 0 0,5 0 0 0 0,4 0 0 0 0,3-1 0 0 0,3-2 0 0 0,2-1 0 0 0,2 0 0 0 0,2-1 0 0 0,0 1 0 0 0,2-2 0 0 0,0 1 0 0 0,3 0 0 0 0,1 0 0 0 0,1 0 0 0 0,2 0 0 0 0,2 0 0 0 0,1-2 0 0 0,2 0 0 0 0,1-2 0 0 0,3 0 0 0 0,2 0 0 0 0,2-1 0 0 0,1-1 0 0 0,1 1 0 0 0,1 0 0 0 0,2-1 0 0 0,2-2 0 0 0,2 0 0 0 0,2-1 0 0 0,0-1 0 0 0,2 0 0 0 0,-1 0 0 0 0,2 0 0 0 0,0 0 0 0 0,1-2 0 0 0,2 0 0 0 0,0-2 0 0 0,0 0 0 0 0,1 0 0 0 0,1-1 0 0 0,1 0 0 0 0,0-2 0 0 0,-1 0 0 0 0,1-2 0 0 0,1 0 0 0 0,-1 0 0 0 0,-1-1 0 0 0,2 0 0 0 0,-1 0 0 0 0,0 0 0 0 0,-1 0 0 0 0,-2 0 0 0 0,-1-1 0 0 0,-1-1 0 0 0,-1-1 0 0 0,0-1 0 0 0,-1-1 0 0 0,0 0 0 0 0,-1 0 0 0 0,-1 1 0 0 0,-1-1 0 0 0,-1 0 0 0 0,-1 0 0 0 0,-2-1 0 0 0,-1-1 0 0 0,-1 0 0 0 0,-1-1 0 0 0,-1 0 0 0 0,-1 0 0 0 0,-1 0 0 0 0,-1-1 0 0 0,-2 2 0 0 0,-2-2 0 0 0,-1 1 0 0 0,-1 1 0 0 0,0 0 0 0 0,-2 1 0 0 0,-2-1 0 0 0,0 0 0 0 0,0-1 0 0 0,-3-1 0 0 0,-1 1 0 0 0,-1 1 0 0 0,-1-1 0 0 0,0 1 0 0 0,0-1 0 0 0,-1 2 0 0 0,1 0 0 0 0,-1 1 0 0 0,0-2 0 0 0,-2 0 0 0 0,-1 1 0 0 0,0-1 0 0 0,-1 2 0 0 0,-1-1 0 0 0,1 1 0 0 0,0 1 0 0 0,0-1 0 0 0,-1 0 0 0 0,1 1 0 0 0,0-1 0 0 0,0 1 0 0 0,0-1 0 0 0,0 0 0 0 0,-1 1 0 0 0,1-1 0 0 0,0 0 0 0 0,0 1 0 0 0,-2-1 0 0 0,0 0 0 0 0,0 1 0 0 0,0-1 0 0 0,1 0 0 0 0,-2 1 0 0 0,0-1 0 0 0,1 0 0 0 0,0 1 0 0 0,1-1 0 0 0,0 0 0 0 0,1 1 0 0 0,-2-1 0 0 0,-1 0 0 0 0,1 1 0 0 0,1-1 0 0 0,-1 2 0 0 0,0 0 0 0 0,-1 1 0 0 0,1-1 0 0 0,-2 1 0 0 0,1 1 0 0 0,0-2 0 0 0,1 1 0 0 0,-1-2 0 0 0,0 0 0 0 0,-2 1 0 0 0,1 1 0 0 0,1-1 0 0 0,-1 0 0 0 0,0 2 0 0 0,-1-1 0 0 0,1 0 0 0 0,-1-1 0 0 0,0 1 0 0 0,0 0 0 0 0,0 0 0 0 0,-1-1 0 0 0,2 1 0 0 0,-2 0 0 0 0,1 0 0 0 0,0 1 0 0 0,0 0 0 0 0,0 0 0 0 0,0 1 0 0 0,0 0 0 0 0,0 0 0 0 0,0 1 0 0 0,-2-1 0 0 0,0 1 0 0 0,-2-1 0 0 0,0 0 0 0 0,1 0 0 0 0,0 1 0 0 0,0-1 0 0 0,-1 1 0 0 0,0-2 0 0 0,0 2 0 0 0,-1 1 0 0 0,0 1 0 0 0,0 0 0 0 0,0 2 0 0 0,-2 0 0 0 0,0 0 0 0 0,0 1 0 0 0,0-1 0 0 0,-1 0 0 0 0,0 1 0 0 0,-1-1 0 0 0,0 0 0 0 0,0 2 0 0 0,0 1 0 0 0,1 1 0 0 0,0 0 0 0 0,-1 1 0 0 0,0 0 0 0 0,2 1 0 0 0,0 1 0 0 0,-1 0 0 0 0,0 2 0 0 0,1 1 0 0 0,0 0 0 0 0,1 0 0 0 0,0 0 0 0 0,1 1 0 0 0,0-1 0 0 0,0 0 0 0 0,0 0 0 0 0,2 2 0 0 0,0 1 0 0 0,0-1 0 0 0,2 1 0 0 0,-1 1 0 0 0,2 1 0 0 0,-1-1 0 0 0,2 1 0 0 0,-2 0 0 0 0,2 1 0 0 0,-2-1 0 0 0,2 0 0 0 0,-1 0 0 0 0,0 0 0 0 0,1 0 0 0 0,2 0 0 0 0,0 2 0 0 0,1 0 0 0 0,1 0 0 0 0,0 0 0 0 0,0 1 0 0 0,2 0 0 0 0,0 1 0 0 0,2 1 0 0 0,0-2 0 0 0,1 0 0 0 0,1 0 0 0 0,2 0 0 0 0,2 1 0 0 0,2 0 0 0 0,1 1 0 0 0,1 0 0 0 0,1 0 0 0 0,2 0 0 0 0,0 0 0 0 0,4 0 0 0 0,0 0 0 0 0,3 0 0 0 0,-1 0 0 0 0,2 2 0 0 0,2 0 0 0 0,0 0 0 0 0,2 0 0 0 0,2-1 0 0 0,0 2 0 0 0,3-1 0 0 0,0 1 0 0 0,1-2 0 0 0,1 1 0 0 0,1 0 0 0 0,2 1 0 0 0,0-1 0 0 0,0-1 0 0 0,2 2 0 0 0,1 0 0 0 0,2 0 0 0 0,-1-2 0 0 0,2 2 0 0 0,-1 0 0 0 0,1 0 0 0 0,1-2 0 0 0,1 2 0 0 0,1 0 0 0 0,3-1 0 0 0,0 0 0 0 0,3 1 0 0 0,-1 0 0 0 0,2-1 0 0 0,-1 0 0 0 0,1-1 0 0 0,-1 2 0 0 0,1-1 0 0 0,-1 0 0 0 0,1 0 0 0 0,-1-1 0 0 0,1 0 0 0 0,0-1 0 0 0,0 0 0 0 0,1 2 0 0 0,-1 0 0 0 0,0 0 0 0 0,-1-1 0 0 0,1 1 0 0 0,-1-2 0 0 0,0 1 0 0 0,2-1 0 0 0,-1 0 0 0 0,1 0 0 0 0,0 0 0 0 0,-1 0 0 0 0,1-1 0 0 0,-1 1 0 0 0,0 0 0 0 0,0 0 0 0 0,-1-1 0 0 0,0-2 0 0 0,1 1 0 0 0,-1 1 0 0 0,0-1 0 0 0,0 2 0 0 0,1-1 0 0 0,-1-1 0 0 0,-2 0 0 0 0,0 0 0 0 0,-1 0 0 0 0,1 0 0 0 0,0-1 0 0 0,-1 0 0 0 0,0 1 0 0 0,-1 1 0 0 0,-2 1 0 0 0,0-1 0 0 0,-1 1 0 0 0,-1-1 0 0 0,0-2 0 0 0,-2 1 0 0 0,1 1 0 0 0,-1 0 0 0 0,-1 0 0 0 0,-1 1 0 0 0,-1-2 0 0 0,-1 0 0 0 0,-1-1 0 0 0,1 2 0 0 0,-1 0 0 0 0,-2 0 0 0 0,0 1 0 0 0,-1 0 0 0 0,-1-2 0 0 0,0 0 0 0 0,-1 0 0 0 0,0 0 0 0 0,-1 1 0 0 0,-1 0 0 0 0,-1 1 0 0 0,-3 0 0 0 0,0-2 0 0 0,-2 0 0 0 0,-1 0 0 0 0,-1 0 0 0 0,-1 1 0 0 0,-1-1 0 0 0,-1-1 0 0 0,-1 1 0 0 0,0 0 0 0 0,-1 1 0 0 0,-1-2 0 0 0,-1 1 0 0 0,-1 0 0 0 0,-3 0 0 0 0,0-1 0 0 0,-2 0 0 0 0,-3 1 0 0 0,0 0 0 0 0,-2-1 0 0 0,-1 0 0 0 0,0 1 0 0 0,-2 0 0 0 0,-1-1 0 0 0,-1 0 0 0 0,-1 1 0 0 0,0-1 0 0 0,0-1 0 0 0,-1 1 0 0 0,-1 0 0 0 0,-2-2 0 0 0,-4-1 0 0 0,-4 2 0 0 0,-3 1 0 0 0,-3 1 0 0 0,-1 1 0 0 0,-1 1 0 0 0,1 2 0 0 0,0 0 0 0 0,1 0 0 0 0,-1 2 0 0 0,0 0 0 0 0,0-1 0 0 0,-1 1 0 0 0,1-1 0 0 0,-1 0 0 0 0,-2 1 0 0 0,0-1 0 0 0,0 2 0 0 0,-2-1 0 0 0,1 1 0 0 0,-1 0 0 0 0,-1-2 0 0 0,0 2 0 0 0,1-2 0 0 0,-2 2 0 0 0,2-1 0 0 0,-2 1 0 0 0,0 0 0 0 0,-1 0 0 0 0,-2-1 0 0 0,0 2 0 0 0,0-2 0 0 0,-1 0 0 0 0,2 0 0 0 0,0 0 0 0 0,0-1 0 0 0,0 0 0 0 0,-1 1 0 0 0,2-2 0 0 0,-1 0 0 0 0,1 1 0 0 0,1 0 0 0 0,-1-1 0 0 0,2 0 0 0 0,-1-1 0 0 0,2 0 0 0 0,-1-1 0 0 0,0 0 0 0 0,2 0 0 0 0,1 0 0 0 0,0 0 0 0 0,2 0 0 0 0,0 0 0 0 0,0 0 0 0 0,0-1 0 0 0,2 0 0 0 0,3-3 0 0 0,1-2 0 0 0,2-2 0 0 0,3-1 0 0 0,1-1 0 0 0,2 0 0 0 0,0 0 0 0 0,0 0 0 0 0,1 1 0 0 0,-1 1 0 0 0,-1 0 0 0 0,1 0 0 0 0,-1-1 0 0 0,0 0 0 0 0,1 0 0 0 0,-1-1 0 0 0,0 0 0 0 0,-1 0 0 0 0,1 0 0 0 0,0 0 0 0 0,-1 0 0 0 0,0 0 0 0 0,-1 0 0 0 0,-1 0 0 0 0,1 0 0 0 0,-1 1 0 0 0,0-1 0 0 0,0 0 0 0 0,-1 0 0 0 0,1 0 0 0 0,0 0 0 0 0,0 0 0 0 0,2 0 0 0 0,0 0 0 0 0,0 1 0 0 0,0-1 0 0 0,-1 0 0 0 0,0 0 0 0 0,-1 0 0 0 0,1 0 0 0 0,0 0 0 0 0,1 0 0 0 0,0 0 0 0 0,0 0 0 0 0,-1 1 0 0 0,0-1 0 0 0,-1 0 0 0 0,2 0 0 0 0,0 0 0 0 0,0 0 0 0 0,0 0 0 0 0,-1 0 0 0 0,0 0 0 0 0,-1 1 0 0 0,0-1 0 0 0,2 0 0 0 0,0 0 0 0 0,0 0 0 0 0,0 0 0 0 0,-1 0 0 0 0,0 0 0 0 0,-1 0 0 0 0,0 1 0 0 0,0-1 0 0 0,0 0 0 0 0,0 0 0 0 0,0 0 0 0 0,0 0 0 0 0,0 0 0 0 0,0 0 0 0 0,0-1 0 0 0,0-1 0 0 0,0 0 0 0 0,0 0 0 0 0,0 1 0 0 0,0-1 0 0 0,0-1 0 0 0,0 1 0 0 0,0 0 0 0 0,0 1 0 0 0,0 1 0 0 0,0-1 0 0 0,0 0 0 0 0,0-1 0 0 0,0 0 0 0 0,0 0 0 0 0,0 1 0 0 0,0 1 0 0 0,0-1 0 0 0,0 1 0 0 0,0-1 0 0 0,0-1 0 0 0,0 0 0 0 0,0 0 0 0 0,0 1 0 0 0,0 1 0 0 0,0-2 0 0 0,0-1 0 0 0,0 1 0 0 0,0 1 0 0 0,0 0 0 0 0,0 0 0 0 0,0-1 0 0 0,0 0 0 0 0,1 0 0 0 0,2 1 0 0 0,-1 0 0 0 0,0 0 0 0 0,-1-1 0 0 0,0 0 0 0 0,-1 0 0 0 0,0 0 0 0 0,2 0 0 0 0,0-1 0 0 0,0 1 0 0 0,0 0 0 0 0,-1-1 0 0 0,-1 0 0 0 0,3 1 0 0 0,-1-1 0 0 0,0-1 0 0 0,0 2 0 0 0,-1 0 0 0 0,1-1 0 0 0,1 0 0 0 0,-1 1 0 0 0,0-1 0 0 0,0-1 0 0 0,1 2 0 0 0,0-2 0 0 0,-1 1 0 0 0,-1-2 0 0 0,1 1 0 0 0,1 1 0 0 0,-1-1 0 0 0,-1 0 0 0 0,1 0 0 0 0,0 0 0 0 0,0-1 0 0 0,1 0 0 0 0,-2 0 0 0 0,0 1 0 0 0,2-2 0 0 0,-1 2 0 0 0,1-1 0 0 0,-2 0 0 0 0,0 0 0 0 0,0 0 0 0 0,-1 2 0 0 0,2-1 0 0 0,0 0 0 0 0,0 0 0 0 0,0 0 0 0 0,-1-1 0 0 0,0 1 0 0 0,-1-1 0 0 0,2 0 0 0 0,0 0 0 0 0,0 0 0 0 0,0 0 0 0 0,-1 1 0 0 0,0-2 0 0 0,1 2 0 0 0,0-1 0 0 0,0 0 0 0 0,0 0 0 0 0,-1 0 0 0 0,0 0 0 0 0,1 1 0 0 0,0-1 0 0 0,0 0 0 0 0,0 0 0 0 0,-1 0 0 0 0,-1 0 0 0 0,1 1 0 0 0,1-1 0 0 0,0 0 0 0 0,0 0 0 0 0,-1 0 0 0 0,2 0 0 0 0,0 1 0 0 0,0-1 0 0 0,-1 0 0 0 0,-1 0 0 0 0,1 0 0 0 0,1 0 0 0 0,-1 1 0 0 0,0-1 0 0 0,-1 0 0 0 0,1 0 0 0 0,0 0 0 0 0,1 0 0 0 0,-2 1 0 0 0,0-1 0 0 0,0 0 0 0 0,1 0 0 0 0,0 0 0 0 0,1 0 0 0 0,-2 1 0 0 0,0-1 0 0 0,0 0 0 0 0,-1 0 0 0 0,0 0 0 0 0,0 0 0 0 0,2 1 0 0 0,0-1 0 0 0,0 0 0 0 0,0 0 0 0 0,-1 0 0 0 0,0 0 0 0 0,-1 1 0 0 0,0-1 0 0 0,0 0 0 0 0,0 0 0 0 0,0 0 0 0 0,0 0 0 0 0,0 1 0 0 0,0 0 0 0 0,0 0 0 0 0,0 1 0 0 0,0 0 0 0 0,0-1 0 0 0,0 1 0 0 0,0 1 0 0 0,0 0 0 0 0,0-1 0 0 0,0 0 0 0 0,0 1 0 0 0,0 0 0 0 0,0 1 0 0 0,0-1 0 0 0,0 0 0 0 0,0 0 0 0 0,0 0 0 0 0,0 1 0 0 0,0-1 0 0 0,0 0 0 0 0,0 0 0 0 0,0 0 0 0 0,-2 1 0 0 0,0 0 0 0 0,0 1 0 0 0,0 0 0 0 0,1 0 0 0 0,-2 1 0 0 0,1-1 0 0 0,-1 0 0 0 0,2 0 0 0 0,-2 0 0 0 0,0 1 0 0 0,1-1 0 0 0,0 0 0 0 0,-1 0 0 0 0,0 0 0 0 0,1 0 0 0 0,-2 0 0 0 0,1 0 0 0 0,0 0 0 0 0,1 0 0 0 0,-1 1 0 0 0,0-1 0 0 0,1 0 0 0 0,-2 0 0 0 0,1 0 0 0 0,0 0 0 0 0,-1 0 0 0 0,1 0 0 0 0,0 0 0 0 0,-1 1 0 0 0,1-1 0 0 0,-1 0 0 0 0,-1 0 0 0 0,0 0 0 0 0,1 0 0 0 0,-2 0 0 0 0,2 0 0 0 0,0 0 0 0 0,2 1 0 0 0,-2-1 0 0 0,1 0 0 0 0,1 0 0 0 0,-1 0 0 0 0,-1 0 0 0 0,2 0 0 0 0,0 0 0 0 0,-1 0 0 0 0,0 1 0 0 0,1-1 0 0 0,0 0 0 0 0,1 0 0 0 0,-2 0 0 0 0,1 0 0 0 0,0 0 0 0 0,0 0 0 0 0,1 0 0 0 0,0 1 0 0 0,1-1 0 0 0,-2 0 0 0 0,0 0 0 0 0,0 0 0 0 0,1 0 0 0 0,-1 0 0 0 0,2 0 0 0 0,-1 0 0 0 0,1 0 0 0 0,0 1 0 0 0,0-1 0 0 0,0 0 0 0 0,-1 0 0 0 0,-1 0 0 0 0,0 0 0 0 0,0 0 0 0 0,1 0 0 0 0,0 0 0 0 0,1 1 0 0 0,-1-1 0 0 0,1 0 0 0 0,0 0 0 0 0,1 0 0 0 0,-3 0 0 0 0,0 0 0 0 0,0 0 0 0 0,0 0 0 0 0,1 1 0 0 0,0-1 0 0 0,1 0 0 0 0,-2 0 0 0 0,0 0 0 0 0,-1 0 0 0 0,2 0 0 0 0,0 0 0 0 0,0 0 0 0 0,1 1 0 0 0,0-1 0 0 0,0 0 0 0 0,0 0 0 0 0,0 0 0 0 0,-2 0 0 0 0,0 0 0 0 0,0 0 0 0 0,0 0 0 0 0,1 1 0 0 0,0-1 0 0 0,1 0 0 0 0,0 0 0 0 0,0 3 0 0 0,0 5 0 0 0,0 4 0 0 0,0 4 0 0 0,0 2 0 0 0,2 0 0 0 0,0 0 0 0 0,0 1 0 0 0,0 0 0 0 0,-1 0 0 0 0,0 1 0 0 0,-1 0 0 0 0,0 0 0 0 0,0 0 0 0 0,0 0 0 0 0,2 0 0 0 0,0 0 0 0 0,0 0 0 0 0,0-1 0 0 0,-1 1 0 0 0,0 2 0 0 0,-1 0 0 0 0,0 2 0 0 0,0 0 0 0 0,0 1 0 0 0,0-1 0 0 0,0 2 0 0 0,2-2 0 0 0,0 2 0 0 0,0-2 0 0 0,0 2 0 0 0,-1 0 0 0 0,0 1 0 0 0,-1 2 0 0 0,0 0 0 0 0,0 0 0 0 0,2 1 0 0 0,0 0 0 0 0,0 0 0 0 0,0 0 0 0 0,-1 0 0 0 0,0 0 0 0 0,-1-2 0 0 0,2 0 0 0 0,0-1 0 0 0,0 1 0 0 0,0 1 0 0 0,-1 0 0 0 0,-1 0 0 0 0,3 1 0 0 0,-1 0 0 0 0,0 0 0 0 0,0-2 0 0 0,0-1 0 0 0,1 1 0 0 0,0 0 0 0 0,-1-1 0 0 0,-1 0 0 0 0,1 0 0 0 0,1 1 0 0 0,-1-1 0 0 0,0 0 0 0 0,0-2 0 0 0,1 1 0 0 0,0-1 0 0 0,0 0 0 0 0,1 0 0 0 0,-2 0 0 0 0,0-1 0 0 0,1 1 0 0 0,0 0 0 0 0,0 0 0 0 0,-2-1 0 0 0,1 1 0 0 0,0 0 0 0 0,0 0 0 0 0,1 0 0 0 0,-2 0 0 0 0,0-1 0 0 0,0 1 0 0 0,-1 0 0 0 0,0-2 0 0 0,0 1 0 0 0,0 0 0 0 0,0-1 0 0 0,0-2 0 0 0,2 0 0 0 0,0 0 0 0 0,0-1 0 0 0,0 0 0 0 0,-1 0 0 0 0,0-1 0 0 0,-1 1 0 0 0,0 0 0 0 0,0 0 0 0 0,0-1 0 0 0,0 1 0 0 0,0 0 0 0 0,0 0 0 0 0,0 0 0 0 0,0 0 0 0 0,0 0 0 0 0,0 0 0 0 0,0 0 0 0 0,0-1 0 0 0,0 1 0 0 0,0 0 0 0 0,0 0 0 0 0,0 0 0 0 0,0 0 0 0 0,0 0 0 0 0,0 0 0 0 0,0 0 0 0 0,0-1 0 0 0,0 1 0 0 0,0 0 0 0 0,0 0 0 0 0,0 0 0 0 0,0 0 0 0 0,0 0 0 0 0,-2 0 0 0 0,0 0 0 0 0,0-1 0 0 0,-2 1 0 0 0,1 0 0 0 0,-2 0 0 0 0,1 0 0 0 0,-1 0 0 0 0,0 0 0 0 0,0-2 0 0 0,0 0 0 0 0,-1-1 0 0 0,2 2 0 0 0,-2-2 0 0 0,2-1 0 0 0,-2 0 0 0 0,2 0 0 0 0,-1-1 0 0 0,0 0 0 0 0,0 0 0 0 0,0 0 0 0 0,1 1 0 0 0,2 1 0 0 0,1 2 0 0 0,0 0 0 0 0,1 0 0 0 0,0 1 0 0 0,0 1 0 0 0,0-1 0 0 0,0 0 0 0 0,1 0 0 0 0,-1 0 0 0 0,0 0 0 0 0,0 0 0 0 0,0 0 0 0 0,0-1 0 0 0,0 1 0 0 0,1-1 0 0 0,2-5 0 0 0,1-3 0 0 0,-1-2 0 0 0,1-4 0 0 0,0 0 0 0 0,0-2 0 0 0,-1-1 0 0 0,1 0 0 0 0,-1-2 0 0 0,2 1 0 0 0,-1-1 0 0 0,1 0 0 0 0,0-1 0 0 0,0 1 0 0 0,-1 0 0 0 0,2 0 0 0 0,-1 0 0 0 0,0 0 0 0 0,-1 1 0 0 0,0-1 0 0 0,0 1 0 0 0,0 2 0 0 0,-1-1 0 0 0,0 2 0 0 0,1-1 0 0 0,-2 0 0 0 0,2-1 0 0 0,-1 0 0 0 0,0-1 0 0 0,1-1 0 0 0,-1 0 0 0 0,0 0 0 0 0,-1 0 0 0 0,-1 0 0 0 0,0 0 0 0 0,1 0 0 0 0,0 0 0 0 0,0 0 0 0 0,0 0 0 0 0,-1 1 0 0 0,-1-1 0 0 0,1 0 0 0 0,-1 0 0 0 0,0 0 0 0 0,0 0 0 0 0,-1 0 0 0 0,1 0 0 0 0,0 1 0 0 0,-1-1 0 0 0,-2 0 0 0 0,1 0 0 0 0,0 0 0 0 0,0 0 0 0 0,-1 0 0 0 0,0 0 0 0 0,-1 0 0 0 0,1 0 0 0 0,-2 1 0 0 0,1-1 0 0 0,1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15268 2328 16383 0 0,'0'2'0'0'0,"0"2"0"0"0,-2 0 0 0 0,0 2 0 0 0,-2 1 0 0 0,0 1 0 0 0,-1 1 0 0 0,0 0 0 0 0,0-1 0 0 0,0 0 0 0 0,0 0 0 0 0,-2 1 0 0 0,-1 0 0 0 0,2 0 0 0 0,-1 0 0 0 0,1 1 0 0 0,0 0 0 0 0,1 0 0 0 0,-1 0 0 0 0,2 0 0 0 0,-2 0 0 0 0,2 0 0 0 0,-1 0 0 0 0,0 0 0 0 0,2 0 0 0 0,-1 0 0 0 0,0-1 0 0 0,0 1 0 0 0,-1 0 0 0 0,2 0 0 0 0,-1 0 0 0 0,0 0 0 0 0,2 0 0 0 0,-2 0 0 0 0,0 1 0 0 0,2 1 0 0 0,0 0 0 0 0,-1 2 0 0 0,0-1 0 0 0,1 1 0 0 0,0 1 0 0 0,1-2 0 0 0,-1 1 0 0 0,-1 0 0 0 0,1 0 0 0 0,0 1 0 0 0,1 0 0 0 0,1-1 0 0 0,-1 1 0 0 0,0 0 0 0 0,-2 0 0 0 0,1-1 0 0 0,1 2 0 0 0,-2-2 0 0 0,0 1 0 0 0,0 2 0 0 0,0 0 0 0 0,-1 1 0 0 0,2 1 0 0 0,-2-1 0 0 0,0 0 0 0 0,0 0 0 0 0,0 0 0 0 0,-1 1 0 0 0,0 0 0 0 0,0 0 0 0 0,0 1 0 0 0,1 0 0 0 0,0 0 0 0 0,0 0 0 0 0,0 0 0 0 0,0-1 0 0 0,-1 1 0 0 0,0 0 0 0 0,2 0 0 0 0,-1 0 0 0 0,0-2 0 0 0,-1-1 0 0 0,1 1 0 0 0,1 0 0 0 0,-1 1 0 0 0,0 0 0 0 0,1 0 0 0 0,0 1 0 0 0,-1-1 0 0 0,0 1 0 0 0,0 0 0 0 0,0 0 0 0 0,2 0 0 0 0,-1 0 0 0 0,0-1 0 0 0,0 1 0 0 0,0 0 0 0 0,0 0 0 0 0,0 0 0 0 0,1-1 0 0 0,-1 1 0 0 0,0 0 0 0 0,1 0 0 0 0,0-1 0 0 0,1 1 0 0 0,-1 0 0 0 0,-1 0 0 0 0,1 0 0 0 0,0-1 0 0 0,1 1 0 0 0,-1 0 0 0 0,-1 0 0 0 0,1 0 0 0 0,1-1 0 0 0,-1 1 0 0 0,0 0 0 0 0,0 0 0 0 0,-1-1 0 0 0,2 1 0 0 0,0 0 0 0 0,0 0 0 0 0,-1 0 0 0 0,0-1 0 0 0,-1 1 0 0 0,2 0 0 0 0,0 0 0 0 0,0-1 0 0 0,-1 1 0 0 0,0 0 0 0 0,0 0 0 0 0,0 0 0 0 0,1-1 0 0 0,0 1 0 0 0,-1 0 0 0 0,0 0 0 0 0,0-1 0 0 0,0 1 0 0 0,1 0 0 0 0,0 0 0 0 0,1 0 0 0 0,-2-1 0 0 0,0 1 0 0 0,0 0 0 0 0,0 0 0 0 0,1 0 0 0 0,0-1 0 0 0,1 1 0 0 0,0-2 0 0 0,0 0 0 0 0,0-1 0 0 0,0 1 0 0 0,0 1 0 0 0,0 0 0 0 0,0 0 0 0 0,0 1 0 0 0,0 0 0 0 0,0 0 0 0 0,0 0 0 0 0,0-1 0 0 0,0 1 0 0 0,0 0 0 0 0,0 0 0 0 0,2 0 0 0 0,0-2 0 0 0,0-1 0 0 0,0 1 0 0 0,1 0 0 0 0,0 1 0 0 0,0-2 0 0 0,0 0 0 0 0,1 1 0 0 0,-2 0 0 0 0,0 0 0 0 0,1 0 0 0 0,0-1 0 0 0,1 1 0 0 0,0-2 0 0 0,0 0 0 0 0,0 1 0 0 0,-1-1 0 0 0,0 1 0 0 0,1-2 0 0 0,0 0 0 0 0,0 0 0 0 0,0 0 0 0 0,1 0 0 0 0,0 0 0 0 0,0-1 0 0 0,0 1 0 0 0,0 0 0 0 0,0 0 0 0 0,0 0 0 0 0,0 0 0 0 0,0-1 0 0 0,0 1 0 0 0,0 0 0 0 0,0 0 0 0 0,0 0 0 0 0,0-2 0 0 0,0 1 0 0 0,-1 0 0 0 0,2-2 0 0 0,-2 0 0 0 0,2 1 0 0 0,-2-1 0 0 0,1 1 0 0 0,0-2 0 0 0,0 0 0 0 0,2 1 0 0 0,-2 1 0 0 0,2-1 0 0 0,-2-1 0 0 0,1 0 0 0 0,0 0 0 0 0,0-1 0 0 0,1 2 0 0 0,-2 0 0 0 0,1 0 0 0 0,-2-1 0 0 0,2 0 0 0 0,-2 0 0 0 0,2-1 0 0 0,-2 0 0 0 0,1 0 0 0 0,0 0 0 0 0,0 0 0 0 0,0-1 0 0 0,0 1 0 0 0,0 0 0 0 0,0 0 0 0 0,0 0 0 0 0,-2 0 0 0 0,0 0 0 0 0,0-2 0 0 0,0-1 0 0 0,-1 1 0 0 0,0 0 0 0 0,-1 1 0 0 0,-1 0 0 0 0,0 1 0 0 0,0-1 0 0 0,0 1 0 0 0,-2-1 0 0 0,0-2 0 0 0,0 1 0 0 0,0 0 0 0 0,-1-1 0 0 0,0 0 0 0 0,1 1 0 0 0,-2-2 0 0 0,1 0 0 0 0,0 2 0 0 0,-1-1 0 0 0,1 2 0 0 0,0 0 0 0 0,-1-1 0 0 0,1 0 0 0 0,0 0 0 0 0,-1 0 0 0 0,1 1 0 0 0,0 0 0 0 0,-1 1 0 0 0,1-1 0 0 0,-2 1 0 0 0,1 0 0 0 0,1 0 0 0 0,-1 0 0 0 0,0-3 0 0 0,1-5 0 0 0,1-4 0 0 0,1-4 0 0 0,0-2 0 0 0,3 0 0 0 0,0 0 0 0 0,0-1 0 0 0,0 0 0 0 0,0 0 0 0 0,-2-1 0 0 0,1 0 0 0 0,-1 0 0 0 0,2 0 0 0 0,0-1 0 0 0,0-1 0 0 0,0 0 0 0 0,-1-2 0 0 0,-1 1 0 0 0,1-2 0 0 0,-1 1 0 0 0,0-1 0 0 0,0 0 0 0 0,2 0 0 0 0,0 0 0 0 0,0 0 0 0 0,-1-1 0 0 0,1-1 0 0 0,-2-2 0 0 0,1 0 0 0 0,-1-1 0 0 0,0 1 0 0 0,0-1 0 0 0,0 0 0 0 0,0 0 0 0 0,0-2 0 0 0,0 0 0 0 0,-1 0 0 0 0,1-1 0 0 0,0-1 0 0 0,0 0 0 0 0,0 0 0 0 0,0-1 0 0 0,0 1 0 0 0,0-2 0 0 0,0 2 0 0 0,0-1 0 0 0,0 0 0 0 0,2 0 0 0 0,0 1 0 0 0,1-1 0 0 0,-2 0 0 0 0,0 0 0 0 0,0 1 0 0 0,1-1 0 0 0,1 0 0 0 0,-1 0 0 0 0,-1-1 0 0 0,2-1 0 0 0,0 0 0 0 0,0 1 0 0 0,-2-2 0 0 0,2 0 0 0 0,0 0 0 0 0,0-2 0 0 0,0 1 0 0 0,1 1 0 0 0,-2 0 0 0 0,2 1 0 0 0,0-1 0 0 0,-2-1 0 0 0,0 0 0 0 0,1 0 0 0 0,0-1 0 0 0,0 1 0 0 0,-2-1 0 0 0,2 0 0 0 0,0 0 0 0 0,-1 1 0 0 0,0-1 0 0 0,1 0 0 0 0,0 0 0 0 0,-1 2 0 0 0,0 1 0 0 0,-1 0 0 0 0,1-1 0 0 0,1-1 0 0 0,-1 0 0 0 0,0 0 0 0 0,-1-1 0 0 0,-1 2 0 0 0,1 1 0 0 0,-1-1 0 0 0,0 2 0 0 0,0 0 0 0 0,0-1 0 0 0,0 1 0 0 0,-1 0 0 0 0,1-1 0 0 0,0 1 0 0 0,0 0 0 0 0,0 1 0 0 0,0-1 0 0 0,0 2 0 0 0,0-1 0 0 0,0 0 0 0 0,0 0 0 0 0,0 1 0 0 0,0 1 0 0 0,0 1 0 0 0,-1 0 0 0 0,-2 2 0 0 0,1 0 0 0 0,1 0 0 0 0,-1 1 0 0 0,2-1 0 0 0,-1 0 0 0 0,1 1 0 0 0,0-1 0 0 0,0 0 0 0 0,0 2 0 0 0,0 1 0 0 0,0 1 0 0 0,0 0 0 0 0,0 1 0 0 0,0 0 0 0 0,1 1 0 0 0,-1 1 0 0 0,0 1 0 0 0,1 0 0 0 0,1 2 0 0 0,1 0 0 0 0,-2 0 0 0 0,0 0 0 0 0,0 1 0 0 0,1-1 0 0 0,1 0 0 0 0,-1 4 0 0 0,0 4 0 0 0,-1 4 0 0 0,-1 4 0 0 0,-1 0 0 0 0,-1 2 0 0 0,0 0 0 0 0,0 1 0 0 0,1 0 0 0 0,0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12018 12147 16383 0 0,'2'0'0'0'0,"0"-2"0"0"0,2 0 0 0 0,2 0 0 0 0,1 0 0 0 0,0-1 0 0 0,0 0 0 0 0,1 1 0 0 0,0 0 0 0 0,1 0 0 0 0,1 0 0 0 0,1 0 0 0 0,1-1 0 0 0,2 2 0 0 0,0 0 0 0 0,1 0 0 0 0,1 1 0 0 0,2 0 0 0 0,1 0 0 0 0,0 0 0 0 0,2 0 0 0 0,2 0 0 0 0,0 0 0 0 0,1 0 0 0 0,1 0 0 0 0,2 0 0 0 0,0 0 0 0 0,4 0 0 0 0,0 0 0 0 0,2 0 0 0 0,1 0 0 0 0,1 0 0 0 0,1 0 0 0 0,2 0 0 0 0,1 0 0 0 0,0 0 0 0 0,0 2 0 0 0,3 0 0 0 0,0 0 0 0 0,1 0 0 0 0,1-1 0 0 0,1 0 0 0 0,1-1 0 0 0,1 0 0 0 0,1 0 0 0 0,1 0 0 0 0,1 0 0 0 0,-1 2 0 0 0,3 0 0 0 0,0 0 0 0 0,1 0 0 0 0,1-1 0 0 0,0 0 0 0 0,2-1 0 0 0,1 0 0 0 0,2 2 0 0 0,-1 0 0 0 0,2 0 0 0 0,-1 0 0 0 0,1-1 0 0 0,-1 0 0 0 0,1-1 0 0 0,0 0 0 0 0,1 0 0 0 0,0 0 0 0 0,1 0 0 0 0,-1 0 0 0 0,1 0 0 0 0,0 0 0 0 0,0 0 0 0 0,0 0 0 0 0,-2 0 0 0 0,0 0 0 0 0,0 0 0 0 0,-1 0 0 0 0,0 0 0 0 0,1 0 0 0 0,-1 0 0 0 0,0 0 0 0 0,0 0 0 0 0,1 0 0 0 0,-1 0 0 0 0,0 0 0 0 0,1-2 0 0 0,-1 0 0 0 0,-1 0 0 0 0,-1 0 0 0 0,-2 1 0 0 0,1 0 0 0 0,-2 1 0 0 0,1-1 0 0 0,-1 1 0 0 0,-2 0 0 0 0,0 1 0 0 0,-1-1 0 0 0,-1 0 0 0 0,-2 0 0 0 0,-1 0 0 0 0,0 0 0 0 0,-1 0 0 0 0,0 0 0 0 0,-2 0 0 0 0,1 0 0 0 0,0 0 0 0 0,-2 0 0 0 0,-2 0 0 0 0,0 0 0 0 0,-1 0 0 0 0,0 0 0 0 0,0 0 0 0 0,-1 0 0 0 0,0 0 0 0 0,-1 0 0 0 0,-1 0 0 0 0,-1 0 0 0 0,-1 0 0 0 0,0 0 0 0 0,-2 0 0 0 0,-1 0 0 0 0,-1 0 0 0 0,-1 0 0 0 0,0 0 0 0 0,-3 0 0 0 0,1 0 0 0 0,-3 0 0 0 0,1 0 0 0 0,-2 0 0 0 0,-1 0 0 0 0,-1 0 0 0 0,-1 0 0 0 0,-2 0 0 0 0,-2 0 0 0 0,-1 0 0 0 0,0 0 0 0 0,-2 0 0 0 0,0 0 0 0 0,-3 0 0 0 0,0 0 0 0 0,0 0 0 0 0,-1 0 0 0 0,-1 0 0 0 0,1 2 0 0 0,0 0 0 0 0,-4 0 0 0 0,-4 1 0 0 0,-4 1 0 0 0,-4-1 0 0 0,-2-1 0 0 0,-2-1 0 0 0,0 0 0 0 0,-1-1 0 0 0,0 0 0 0 0,1 0 0 0 0,-1 0 0 0 0,1 0 0 0 0,-2 0 0 0 0,0 0 0 0 0,-2 0 0 0 0,1 0 0 0 0,-2 0 0 0 0,-2 0 0 0 0,0 0 0 0 0,-2 0 0 0 0,0 0 0 0 0,-2 0 0 0 0,-2 0 0 0 0,0 0 0 0 0,-1 0 0 0 0,-1 0 0 0 0,-2 0 0 0 0,0 0 0 0 0,-2 0 0 0 0,0 0 0 0 0,-1 0 0 0 0,0 0 0 0 0,-1 0 0 0 0,-1 0 0 0 0,-2 1 0 0 0,0 2 0 0 0,-1-1 0 0 0,-1-1 0 0 0,-1 1 0 0 0,-1 0 0 0 0,-2 1 0 0 0,1-1 0 0 0,-2 0 0 0 0,-2 1 0 0 0,2-1 0 0 0,-3 1 0 0 0,1-1 0 0 0,-1 1 0 0 0,0-1 0 0 0,-1 1 0 0 0,-1-1 0 0 0,-1-1 0 0 0,-1-1 0 0 0,-1 2 0 0 0,0 1 0 0 0,-1-1 0 0 0,0-1 0 0 0,1 0 0 0 0,-1 0 0 0 0,1-1 0 0 0,-3 1 0 0 0,1 0 0 0 0,-3 1 0 0 0,1 0 0 0 0,-2 0 0 0 0,1-1 0 0 0,1 0 0 0 0,-1-1 0 0 0,1 0 0 0 0,-1 2 0 0 0,0 0 0 0 0,1 0 0 0 0,0 0 0 0 0,0-1 0 0 0,0 0 0 0 0,0 1 0 0 0,0 0 0 0 0,0 0 0 0 0,-1 0 0 0 0,1-1 0 0 0,0 1 0 0 0,0 1 0 0 0,0-1 0 0 0,0 0 0 0 0,0-1 0 0 0,-1 0 0 0 0,1 1 0 0 0,0 0 0 0 0,-1 0 0 0 0,1 0 0 0 0,1-1 0 0 0,0 0 0 0 0,2 1 0 0 0,0 0 0 0 0,-2 0 0 0 0,1 0 0 0 0,-1-1 0 0 0,1-1 0 0 0,1 1 0 0 0,0-1 0 0 0,0 0 0 0 0,0 0 0 0 0,1 0 0 0 0,-1 0 0 0 0,1 0 0 0 0,0-1 0 0 0,-1 1 0 0 0,3 0 0 0 0,-1 0 0 0 0,1 0 0 0 0,1 0 0 0 0,0 0 0 0 0,1 0 0 0 0,0 0 0 0 0,1 0 0 0 0,-1 0 0 0 0,-1 0 0 0 0,1 0 0 0 0,-1 0 0 0 0,2 0 0 0 0,-2 0 0 0 0,2 0 0 0 0,-1 0 0 0 0,1 0 0 0 0,1-1 0 0 0,-1-1 0 0 0,1-1 0 0 0,0 2 0 0 0,2-1 0 0 0,0 2 0 0 0,1-1 0 0 0,0-1 0 0 0,1 0 0 0 0,-1 0 0 0 0,1 1 0 0 0,1-1 0 0 0,1 2 0 0 0,0-2 0 0 0,1-1 0 0 0,0 1 0 0 0,-1 1 0 0 0,1-2 0 0 0,0 0 0 0 0,1 0 0 0 0,0 0 0 0 0,1-1 0 0 0,-1 2 0 0 0,0 0 0 0 0,0-1 0 0 0,1 0 0 0 0,1 0 0 0 0,1 0 0 0 0,1-1 0 0 0,1 2 0 0 0,0-2 0 0 0,2 1 0 0 0,1 0 0 0 0,1 1 0 0 0,0-1 0 0 0,2 0 0 0 0,-1 1 0 0 0,1 0 0 0 0,1 1 0 0 0,1 0 0 0 0,1-1 0 0 0,0 0 0 0 0,1 0 0 0 0,1 0 0 0 0,-1 1 0 0 0,2 1 0 0 0,1-1 0 0 0,1 1 0 0 0,0-2 0 0 0,2 0 0 0 0,0 0 0 0 0,2 1 0 0 0,1-1 0 0 0,1 2 0 0 0,0-1 0 0 0,0 1 0 0 0,0 0 0 0 0,1 0 0 0 0,-1 0 0 0 0,0 0 0 0 0,1 1 0 0 0,-1-1 0 0 0,0 0 0 0 0,2 1 0 0 0,2 3 0 0 0,2 2 0 0 0,2 2 0 0 0,1 1 0 0 0,1 1 0 0 0,0 0 0 0 0,2-1 0 0 0,1-1 0 0 0,1-2 0 0 0,0 0 0 0 0,1-1 0 0 0,0 1 0 0 0,1-2 0 0 0,-1 1 0 0 0,0 0 0 0 0,0 0 0 0 0,0-1 0 0 0,1 1 0 0 0,2 0 0 0 0,0 0 0 0 0,2 0 0 0 0,-1 0 0 0 0,1 0 0 0 0,2 0 0 0 0,0 0 0 0 0,2 0 0 0 0,0 0 0 0 0,1 0 0 0 0,2-1 0 0 0,0 2 0 0 0,2-2 0 0 0,0 2 0 0 0,1-2 0 0 0,0 0 0 0 0,0-2 0 0 0,0 0 0 0 0,2-2 0 0 0,0 0 0 0 0,0 0 0 0 0,1 0 0 0 0,0 0 0 0 0,2 0 0 0 0,-1 0 0 0 0,-1 0 0 0 0,1-1 0 0 0,0 1 0 0 0,0 0 0 0 0,0 0 0 0 0,1 0 0 0 0,-1 0 0 0 0,0 0 0 0 0,-1 0 0 0 0,1 0 0 0 0,-1 0 0 0 0,-2-1 0 0 0,0-1 0 0 0,1-1 0 0 0,1 2 0 0 0,-2-1 0 0 0,1 2 0 0 0,-1-1 0 0 0,-1-1 0 0 0,0 0 0 0 0,0 0 0 0 0,0 1 0 0 0,-1-1 0 0 0,1 2 0 0 0,0-1 0 0 0,-1 1 0 0 0,1-1 0 0 0,0-2 0 0 0,0 1 0 0 0,-1 1 0 0 0,1 0 0 0 0,0 0 0 0 0,0 1 0 0 0,-2-1 0 0 0,-1 1 0 0 0,-1 0 0 0 0,0 1 0 0 0,-1-1 0 0 0,0 0 0 0 0,-1 0 0 0 0,1 0 0 0 0,0 0 0 0 0,-4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10478 22985 16383 0 0,'1'0'0'0'0,"3"0"0"0"0,2 0 0 0 0,2 0 0 0 0,1 0 0 0 0,1 0 0 0 0,0 0 0 0 0,0 0 0 0 0,2 0 0 0 0,1 0 0 0 0,1 0 0 0 0,0 0 0 0 0,1 0 0 0 0,1 2 0 0 0,2 0 0 0 0,2 0 0 0 0,1 0 0 0 0,3-1 0 0 0,1 1 0 0 0,3 1 0 0 0,0-1 0 0 0,2 0 0 0 0,0 1 0 0 0,1 0 0 0 0,3-1 0 0 0,2 2 0 0 0,2-1 0 0 0,1 0 0 0 0,0 1 0 0 0,3-1 0 0 0,2 0 0 0 0,2 1 0 0 0,2-1 0 0 0,0 0 0 0 0,2 1 0 0 0,1-1 0 0 0,2 0 0 0 0,0-1 0 0 0,3-1 0 0 0,1 1 0 0 0,1 1 0 0 0,1-1 0 0 0,0 0 0 0 0,1-1 0 0 0,1-1 0 0 0,1 0 0 0 0,1 1 0 0 0,3-2 0 0 0,0 1 0 0 0,2 0 0 0 0,1 0 0 0 0,0 0 0 0 0,1 0 0 0 0,-1 0 0 0 0,1 0 0 0 0,1 0 0 0 0,1 0 0 0 0,-1 0 0 0 0,2 0 0 0 0,0 0 0 0 0,0 0 0 0 0,1-2 0 0 0,0 0 0 0 0,0 0 0 0 0,1 0 0 0 0,-1 1 0 0 0,-1-1 0 0 0,-1-1 0 0 0,-2 1 0 0 0,0 0 0 0 0,0-1 0 0 0,-1 0 0 0 0,0 1 0 0 0,0-2 0 0 0,0 1 0 0 0,0 0 0 0 0,-1-1 0 0 0,-2 1 0 0 0,0 0 0 0 0,-3 1 0 0 0,-1-1 0 0 0,-1 0 0 0 0,-1 1 0 0 0,-2-2 0 0 0,-2 1 0 0 0,0 0 0 0 0,-1 1 0 0 0,-1-1 0 0 0,-2 1 0 0 0,0-1 0 0 0,-1 1 0 0 0,-1 1 0 0 0,-3-1 0 0 0,0-1 0 0 0,-1 1 0 0 0,-3 1 0 0 0,-1 0 0 0 0,-1 0 0 0 0,-1 1 0 0 0,0 0 0 0 0,-3 0 0 0 0,0-2 0 0 0,-1 0 0 0 0,-3 0 0 0 0,-1 0 0 0 0,-1 1 0 0 0,-2 0 0 0 0,-2 1 0 0 0,-1 0 0 0 0,-3 0 0 0 0,-1 0 0 0 0,-1 2 0 0 0,-1 0 0 0 0,-2 0 0 0 0,0 0 0 0 0,-3 1 0 0 0,-1 0 0 0 0,-2-1 0 0 0,-1 0 0 0 0,0 1 0 0 0,-2 0 0 0 0,-1 1 0 0 0,-2 2 0 0 0,-4-1 0 0 0,-4 0 0 0 0,-2 0 0 0 0,-1-1 0 0 0,-3-1 0 0 0,0 1 0 0 0,-1 0 0 0 0,-1-2 0 0 0,0 0 0 0 0,-1-1 0 0 0,1 0 0 0 0,0-1 0 0 0,-2 0 0 0 0,0 0 0 0 0,-2 0 0 0 0,-1 0 0 0 0,-3 0 0 0 0,0-1 0 0 0,-1 1 0 0 0,-3 0 0 0 0,0 0 0 0 0,-2 0 0 0 0,0 0 0 0 0,-1 0 0 0 0,0 0 0 0 0,0 0 0 0 0,-2 0 0 0 0,0 0 0 0 0,0 0 0 0 0,0 2 0 0 0,0 0 0 0 0,-1 0 0 0 0,-1 0 0 0 0,2-1 0 0 0,5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9T15:08:40.1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27050 13758 16383 0 0,'0'2'0'0'0,"0"2"0"0"0,0 2 0 0 0,-1 0 0 0 0,-2 1 0 0 0,1 0 0 0 0,0 2 0 0 0,1 0 0 0 0,-1-1 0 0 0,-1-1 0 0 0,1 1 0 0 0,0 1 0 0 0,1 0 0 0 0,0 0 0 0 0,-1-1 0 0 0,0-1 0 0 0,0 1 0 0 0,0 0 0 0 0,1 1 0 0 0,1 0 0 0 0,-1 1 0 0 0,-1 0 0 0 0,0 0 0 0 0,0-1 0 0 0,1 1 0 0 0,-1 2 0 0 0,2 0 0 0 0,-1 0 0 0 0,1 2 0 0 0,0-1 0 0 0,0 2 0 0 0,0-1 0 0 0,1 1 0 0 0,-1 0 0 0 0,0 0 0 0 0,0-1 0 0 0,0 2 0 0 0,0 0 0 0 0,1 1 0 0 0,2 2 0 0 0,-1 0 0 0 0,-1 0 0 0 0,2 1 0 0 0,0 0 0 0 0,0 0 0 0 0,-1 0 0 0 0,1 0 0 0 0,0 0 0 0 0,-1 0 0 0 0,1 1 0 0 0,1 1 0 0 0,-1 0 0 0 0,-1 2 0 0 0,1-1 0 0 0,0-1 0 0 0,-1 2 0 0 0,0-1 0 0 0,0 2 0 0 0,1-1 0 0 0,0 1 0 0 0,-2-1 0 0 0,1 1 0 0 0,-2 0 0 0 0,2 0 0 0 0,0-1 0 0 0,1 1 0 0 0,-2 0 0 0 0,0 0 0 0 0,0-1 0 0 0,-1 1 0 0 0,0 0 0 0 0,2 0 0 0 0,0-1 0 0 0,0 1 0 0 0,0 0 0 0 0,-1 0 0 0 0,0-1 0 0 0,-1 1 0 0 0,0 0 0 0 0,0 0 0 0 0,0 1 0 0 0,0-1 0 0 0,0 1 0 0 0,0 1 0 0 0,-2 1 0 0 0,0 0 0 0 0,0 2 0 0 0,0-3 0 0 0,1 1 0 0 0,-2 0 0 0 0,1 0 0 0 0,-1 0 0 0 0,2 1 0 0 0,-2 1 0 0 0,0-1 0 0 0,1 1 0 0 0,-2-2 0 0 0,1 0 0 0 0,0-1 0 0 0,1 1 0 0 0,-1 1 0 0 0,0 0 0 0 0,1 0 0 0 0,0 0 0 0 0,1 1 0 0 0,-2 0 0 0 0,1 0 0 0 0,0-1 0 0 0,0-1 0 0 0,1 0 0 0 0,0-1 0 0 0,1 1 0 0 0,0-1 0 0 0,0 0 0 0 0,0 0 0 0 0,0 1 0 0 0,0-1 0 0 0,0-1 0 0 0,0 2 0 0 0,0-2 0 0 0,0 0 0 0 0,0-1 0 0 0,0 1 0 0 0,0-2 0 0 0,0 1 0 0 0,0 0 0 0 0,0 0 0 0 0,0-1 0 0 0,0 1 0 0 0,0-1 0 0 0,0 1 0 0 0,0 0 0 0 0,0 0 0 0 0,0-1 0 0 0,0-1 0 0 0,0 0 0 0 0,0-2 0 0 0,0-1 0 0 0,0 0 0 0 0,0 0 0 0 0,0 0 0 0 0,0-1 0 0 0,0 1 0 0 0,0-1 0 0 0,0 1 0 0 0,0 0 0 0 0,0 0 0 0 0,0-2 0 0 0,0-1 0 0 0,0 1 0 0 0,0-2 0 0 0,0 1 0 0 0,0-2 0 0 0,0 0 0 0 0,0 0 0 0 0,0 0 0 0 0,0-1 0 0 0,-1 1 0 0 0,-1 0 0 0 0,-1 0 0 0 0,2-1 0 0 0,-1 1 0 0 0,2 0 0 0 0,-1 0 0 0 0,1 0 0 0 0,0-2 0 0 0,0 1 0 0 0,0 0 0 0 0,0-2 0 0 0,0 0 0 0 0,1 1 0 0 0,-1 0 0 0 0,0-1 0 0 0,0-1 0 0 0,0 0 0 0 0,0 0 0 0 0,0 1 0 0 0,0 0 0 0 0,1 0 0 0 0,1-1 0 0 0,1 0 0 0 0,-2 0 0 0 0,1-1 0 0 0,-2 0 0 0 0,1 0 0 0 0,1 0 0 0 0,0-1 0 0 0,0 1 0 0 0,-1 0 0 0 0,1 0 0 0 0,-2 0 0 0 0,2 0 0 0 0,1-1 0 0 0,-1 1 0 0 0,-1 0 0 0 0,1 0 0 0 0,-2 0 0 0 0,1 0 0 0 0,0-2 0 0 0,2 0 0 0 0,-1 0 0 0 0,-1 0 0 0 0,0 0 0 0 0,0 2 0 0 0,-1-1 0 0 0,1 1 0 0 0,0-2 0 0 0,1 0 0 0 0,0 0 0 0 0,0 0 0 0 0,-1 1 0 0 0,0 0 0 0 0,-1-3 0 0 0,0-4 0 0 0,0-4 0 0 0,0-4 0 0 0,0-2 0 0 0,0-2 0 0 0,0 0 0 0 0,0-1 0 0 0,0 1 0 0 0,0-1 0 0 0,0 1 0 0 0,0-1 0 0 0,0 1 0 0 0,0 0 0 0 0,0 0 0 0 0,2 2 0 0 0,0 1 0 0 0,0-1 0 0 0,0 0 0 0 0,-1-1 0 0 0,0 0 0 0 0,-1 0 0 0 0,0-1 0 0 0,0 0 0 0 0,2 0 0 0 0,0 0 0 0 0,0 0 0 0 0,0 0 0 0 0,-1 0 0 0 0,0 0 0 0 0,-1 0 0 0 0,0 0 0 0 0,0 0 0 0 0,0 1 0 0 0,0-1 0 0 0,0 0 0 0 0,0 0 0 0 0,0 0 0 0 0,0 0 0 0 0,0 0 0 0 0,0 0 0 0 0,0 0 0 0 0,0 1 0 0 0,0-1 0 0 0,0 0 0 0 0,0 0 0 0 0,0 0 0 0 0,-2 0 0 0 0,0 0 0 0 0,0 0 0 0 0,0 0 0 0 0,-1 1 0 0 0,0-1 0 0 0,-1 0 0 0 0,0 0 0 0 0,-1 0 0 0 0,0 0 0 0 0,0 2 0 0 0,-2 2 0 0 0,0 2 0 0 0,-2 4 0 0 0,0 1 0 0 0,1 3 0 0 0,0 0 0 0 0,2 1 0 0 0,0 1 0 0 0,-1-1 0 0 0,-1 2 0 0 0,0 1 0 0 0,-1 1 0 0 0,-1-2 0 0 0,2 1 0 0 0,1-2 0 0 0,0 0 0 0 0,1-1 0 0 0,0 1 0 0 0,-2 0 0 0 0,0 0 0 0 0,-1 0 0 0 0,-1 1 0 0 0,0-1 0 0 0,2 0 0 0 0,0 0 0 0 0,0-1 0 0 0,0 0 0 0 0,1 1 0 0 0,0-2 0 0 0,0 0 0 0 0,0 0 0 0 0,1-1 0 0 0,-1 2 0 0 0,-1-1 0 0 0,1 1 0 0 0,0-1 0 0 0,0 0 0 0 0,0 0 0 0 0,1 0 0 0 0,-2-1 0 0 0,0-1 0 0 0,2 0 0 0 0,-1 1 0 0 0,-1 0 0 0 0,2 0 0 0 0,-1 0 0 0 0,0 0 0 0 0,-1-1 0 0 0,-1 1 0 0 0,0 0 0 0 0,0-1 0 0 0,-1 0 0 0 0,0-1 0 0 0,0 1 0 0 0,0 1 0 0 0,0-1 0 0 0,0 0 0 0 0,0-1 0 0 0,0-1 0 0 0,0 1 0 0 0,0-1 0 0 0,0 0 0 0 0,0 0 0 0 0,0 0 0 0 0,0-1 0 0 0,1 1 0 0 0,-1 0 0 0 0,0 0 0 0 0,0 0 0 0 0,0 0 0 0 0,0 0 0 0 0,0 0 0 0 0,0 0 0 0 0,0 0 0 0 0,1 0 0 0 0,-1-1 0 0 0,0-2 0 0 0,0 1 0 0 0,0-1 0 0 0,0-1 0 0 0,0 1 0 0 0,0 1 0 0 0,2-1 0 0 0,0 0 0 0 0,1 1 0 0 0,-2 0 0 0 0,1 1 0 0 0,-1 0 0 0 0,1 3 0 0 0,0 0 0 0 0,1 0 0 0 0,0 2 0 0 0,1-1 0 0 0,-2 0 0 0 0,1-1 0 0 0,0 2 0 0 0,0-1 0 0 0,-1 1 0 0 0,0 0 0 0 0,1 1 0 0 0,0-1 0 0 0,1 2 0 0 0,2-2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E22AA5DB-3D36-41C7-B5E9-13985188493D}" type="datetime1">
              <a:rPr lang="ru-RU" smtClean="0"/>
              <a:pPr/>
              <a:t>09.05.2025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4.jpeg"/><Relationship Id="rId21" Type="http://schemas.openxmlformats.org/officeDocument/2006/relationships/customXml" Target="../ink/ink10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3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10" Type="http://schemas.openxmlformats.org/officeDocument/2006/relationships/image" Target="../media/image7.jpe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jpeg"/><Relationship Id="rId9" Type="http://schemas.openxmlformats.org/officeDocument/2006/relationships/image" Target="../media/image6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775" y="454495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CODE-IO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5616D77-7347-6978-8B9E-8AA225B612B7}"/>
                  </a:ext>
                </a:extLst>
              </p14:cNvPr>
              <p14:cNvContentPartPr/>
              <p14:nvPr/>
            </p14:nvContentPartPr>
            <p14:xfrm>
              <a:off x="-517320" y="4530055"/>
              <a:ext cx="6990" cy="699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5616D77-7347-6978-8B9E-8AA225B612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59830" y="4180555"/>
                <a:ext cx="699000" cy="6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C05CF04-A4E6-A346-9438-032ECC60EA90}"/>
                  </a:ext>
                </a:extLst>
              </p14:cNvPr>
              <p14:cNvContentPartPr/>
              <p14:nvPr/>
            </p14:nvContentPartPr>
            <p14:xfrm>
              <a:off x="-510329" y="4530055"/>
              <a:ext cx="6990" cy="699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C05CF04-A4E6-A346-9438-032ECC60E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52839" y="4180555"/>
                <a:ext cx="699000" cy="6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63018-7B51-3E21-2DE5-29CCEAE3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 курсов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FA09786-20CB-882F-18BF-4B6EDE1F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79" y="362514"/>
            <a:ext cx="6597138" cy="2706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Изображение выглядит как текст, снимок экрана, программное обеспечение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06FAC42-4B10-1248-DC53-71076D91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8" y="2603500"/>
            <a:ext cx="4357032" cy="3979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0FD1-5B78-0637-86DA-B3676DB87693}"/>
              </a:ext>
            </a:extLst>
          </p:cNvPr>
          <p:cNvSpPr txBox="1"/>
          <p:nvPr/>
        </p:nvSpPr>
        <p:spPr>
          <a:xfrm>
            <a:off x="5390444" y="3781777"/>
            <a:ext cx="6575777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libri"/>
                <a:ea typeface="Calibri"/>
                <a:cs typeface="Calibri"/>
              </a:rPr>
              <a:t>В редакторе курсов можно изменить темы курса, отображаемые в общем списке</a:t>
            </a:r>
          </a:p>
          <a:p>
            <a:endParaRPr lang="ru-RU" sz="2000" dirty="0">
              <a:latin typeface="Calibri"/>
              <a:ea typeface="Calibri"/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Также присутствует онлайн редактор файлов урока с подсветкой синтаксиса</a:t>
            </a:r>
          </a:p>
        </p:txBody>
      </p:sp>
    </p:spTree>
    <p:extLst>
      <p:ext uri="{BB962C8B-B14F-4D97-AF65-F5344CB8AC3E}">
        <p14:creationId xmlns:p14="http://schemas.microsoft.com/office/powerpoint/2010/main" val="199912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6F75D-17A6-03CF-9D40-52A24895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модератора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866B76-28D0-8F34-6D8D-C4A6BB7C5B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394807"/>
            <a:ext cx="5503636" cy="3708517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Доступ к ней выдаётся администратором или другим модератором</a:t>
            </a:r>
          </a:p>
          <a:p>
            <a:pPr marL="0" indent="0">
              <a:buNone/>
            </a:pPr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В панели можно удалять пользователей, курсы, темы, а также обрабатывать жалобы</a:t>
            </a:r>
            <a:endParaRPr lang="ru-RU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Благодаря этой панели можно удобно мониторить контент на сайте</a:t>
            </a:r>
          </a:p>
          <a:p>
            <a:pPr marL="0" indent="0">
              <a:buNone/>
            </a:pPr>
            <a:endParaRPr lang="ru-RU" b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59653FF-DF28-A64E-BE96-8BF12381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36" y="3618730"/>
            <a:ext cx="5982952" cy="286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31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D95D6-4C18-3BF6-9353-F0F3B85F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Тёмная тема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E28516-B985-1B1F-BF7D-A0109ABA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843" y="639096"/>
            <a:ext cx="5192750" cy="557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6B52A-35BA-B8B7-97B7-53B0B2F91BF6}"/>
              </a:ext>
            </a:extLst>
          </p:cNvPr>
          <p:cNvSpPr txBox="1"/>
          <p:nvPr/>
        </p:nvSpPr>
        <p:spPr>
          <a:xfrm>
            <a:off x="592666" y="2469444"/>
            <a:ext cx="5115277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</a:rPr>
              <a:t>Идеально подходит для комфортной работы в самое "программируемое" время</a:t>
            </a:r>
          </a:p>
        </p:txBody>
      </p:sp>
    </p:spTree>
    <p:extLst>
      <p:ext uri="{BB962C8B-B14F-4D97-AF65-F5344CB8AC3E}">
        <p14:creationId xmlns:p14="http://schemas.microsoft.com/office/powerpoint/2010/main" val="210292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5E50-1212-5ED2-64F9-95FB611E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5856" y="411479"/>
            <a:ext cx="7520448" cy="3291840"/>
          </a:xfrm>
        </p:spPr>
        <p:txBody>
          <a:bodyPr/>
          <a:lstStyle/>
          <a:p>
            <a:r>
              <a:rPr lang="ru-RU" sz="4400" dirty="0"/>
              <a:t>Не знаете, понравился ли вам сайт? Попробуйте сами, мы опубликовали его для презентации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FC4AA-3342-F47A-08EB-E5382236C9CA}"/>
              </a:ext>
            </a:extLst>
          </p:cNvPr>
          <p:cNvSpPr txBox="1"/>
          <p:nvPr/>
        </p:nvSpPr>
        <p:spPr>
          <a:xfrm>
            <a:off x="6095318" y="4681473"/>
            <a:ext cx="2654710" cy="769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>
                <a:latin typeface="Calibri"/>
                <a:ea typeface="Calibri"/>
                <a:cs typeface="Calibri"/>
              </a:rPr>
              <a:t>code-io.ru</a:t>
            </a:r>
          </a:p>
        </p:txBody>
      </p:sp>
    </p:spTree>
    <p:extLst>
      <p:ext uri="{BB962C8B-B14F-4D97-AF65-F5344CB8AC3E}">
        <p14:creationId xmlns:p14="http://schemas.microsoft.com/office/powerpoint/2010/main" val="399007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591262" cy="329184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479644"/>
            <a:ext cx="5500381" cy="1715828"/>
          </a:xfrm>
        </p:spPr>
        <p:txBody>
          <a:bodyPr vert="horz" lIns="0" tIns="0" rIns="0" bIns="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/>
              <a:t>HSE</a:t>
            </a:r>
          </a:p>
          <a:p>
            <a:r>
              <a:rPr lang="ru-RU" dirty="0"/>
              <a:t>S102</a:t>
            </a:r>
          </a:p>
          <a:p>
            <a:r>
              <a:rPr lang="ru-RU" dirty="0"/>
              <a:t>Первая команда</a:t>
            </a:r>
          </a:p>
          <a:p>
            <a:r>
              <a:rPr lang="ru-RU" dirty="0"/>
              <a:t>Code-</a:t>
            </a:r>
            <a:r>
              <a:rPr lang="ru-RU" dirty="0" err="1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Наша команда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45678"/>
            <a:ext cx="7780846" cy="4108463"/>
          </a:xfrm>
        </p:spPr>
        <p:txBody>
          <a:bodyPr vert="horz" lIns="0" tIns="457200" rIns="0" bIns="0" rtlCol="0" anchor="t">
            <a:norm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Первая команда из группы s102 в HSE</a:t>
            </a:r>
          </a:p>
          <a:p>
            <a:pPr marL="283210" indent="-283210">
              <a:lnSpc>
                <a:spcPct val="60000"/>
              </a:lnSpc>
            </a:pPr>
            <a:r>
              <a:rPr lang="ru-RU" sz="2000" b="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Алешин Иван Андреевич (Тимлид)</a:t>
            </a:r>
            <a:endParaRPr lang="ru-RU" sz="2000" b="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60000"/>
              </a:lnSpc>
            </a:pP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Мологин Фёдор Дмитриевич (Главный разработчик)</a:t>
            </a:r>
            <a:endParaRPr lang="ru-RU" sz="2000" dirty="0">
              <a:latin typeface="Calibri"/>
              <a:ea typeface="Calibri"/>
              <a:cs typeface="Calibri"/>
            </a:endParaRPr>
          </a:p>
          <a:p>
            <a:pPr marL="283210" indent="-283210">
              <a:lnSpc>
                <a:spcPct val="60000"/>
              </a:lnSpc>
            </a:pP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Желянин</a:t>
            </a: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Андрей Евгеньевич (Разработчик)</a:t>
            </a:r>
          </a:p>
          <a:p>
            <a:pPr marL="283210" indent="-283210">
              <a:lnSpc>
                <a:spcPct val="60000"/>
              </a:lnSpc>
            </a:pPr>
            <a:r>
              <a:rPr lang="ru-RU" sz="2000" b="0" dirty="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Шуклин Филипп Антонович (Разработчик)</a:t>
            </a:r>
          </a:p>
          <a:p>
            <a:pPr marL="283210" indent="-283210">
              <a:lnSpc>
                <a:spcPct val="60000"/>
              </a:lnSpc>
            </a:pP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Крючков Матвей </a:t>
            </a:r>
            <a:r>
              <a:rPr lang="ru-RU" sz="2000" b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Виллиевич</a:t>
            </a: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(Тестировщик)</a:t>
            </a:r>
            <a:endParaRPr lang="ru-RU" sz="2000" b="0" dirty="0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  <a:p>
            <a:pPr marL="283210" indent="-283210">
              <a:lnSpc>
                <a:spcPct val="60000"/>
              </a:lnSpc>
            </a:pP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Косенцов</a:t>
            </a: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Арсений Алексеевич (Дизайнер)</a:t>
            </a:r>
            <a:endParaRPr lang="ru-RU" sz="2000" dirty="0">
              <a:latin typeface="Calibri"/>
              <a:ea typeface="Calibri"/>
              <a:cs typeface="Calibri"/>
            </a:endParaRPr>
          </a:p>
          <a:p>
            <a:pPr marL="283210" indent="-283210">
              <a:lnSpc>
                <a:spcPct val="60000"/>
              </a:lnSpc>
            </a:pPr>
            <a:r>
              <a:rPr lang="ru-RU" sz="20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Гаврилов Иван Андреевич (Дизайнер)</a:t>
            </a:r>
            <a:endParaRPr lang="ru-RU" sz="2000" dirty="0">
              <a:solidFill>
                <a:srgbClr val="5D7D4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60000"/>
              </a:lnSpc>
            </a:pPr>
            <a:endParaRPr lang="ru-RU" b="0" dirty="0">
              <a:solidFill>
                <a:srgbClr val="000000"/>
              </a:solidFill>
              <a:latin typeface="Franklin Gothic Book"/>
            </a:endParaRPr>
          </a:p>
          <a:p>
            <a:pPr marL="457200" indent="-457200">
              <a:lnSpc>
                <a:spcPct val="60000"/>
              </a:lnSpc>
            </a:pPr>
            <a:endParaRPr lang="ru-RU" b="0" dirty="0">
              <a:solidFill>
                <a:srgbClr val="262626"/>
              </a:solidFill>
              <a:latin typeface="Corbel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Графика, снимок экрана, символ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95CD4A9-D621-889D-C0DB-2444FA85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22" y="3425505"/>
            <a:ext cx="3334624" cy="33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D30D0-0B89-FA28-EBDA-71E1938F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21685"/>
            <a:ext cx="9778365" cy="1494596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4B0EF-4A5E-B3D3-667C-109489EF74E2}"/>
              </a:ext>
            </a:extLst>
          </p:cNvPr>
          <p:cNvSpPr txBox="1"/>
          <p:nvPr/>
        </p:nvSpPr>
        <p:spPr>
          <a:xfrm>
            <a:off x="596757" y="2432807"/>
            <a:ext cx="5498397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</a:rPr>
              <a:t>Python</a:t>
            </a:r>
            <a:endParaRPr lang="ru-RU" sz="2400"/>
          </a:p>
          <a:p>
            <a:r>
              <a:rPr lang="ru-RU" sz="2400" err="1">
                <a:latin typeface="Calibri"/>
                <a:ea typeface="Calibri"/>
                <a:cs typeface="Calibri"/>
              </a:rPr>
              <a:t>Django</a:t>
            </a:r>
            <a:endParaRPr lang="ru-RU" sz="2400">
              <a:latin typeface="Calibri"/>
              <a:ea typeface="Calibri"/>
              <a:cs typeface="Calibri"/>
            </a:endParaRPr>
          </a:p>
          <a:p>
            <a:r>
              <a:rPr lang="ru-RU" sz="2400" err="1">
                <a:latin typeface="Calibri"/>
                <a:ea typeface="Calibri"/>
                <a:cs typeface="Calibri"/>
              </a:rPr>
              <a:t>Gunicorn</a:t>
            </a:r>
            <a:endParaRPr lang="ru-RU" sz="2400">
              <a:latin typeface="Calibri"/>
              <a:ea typeface="Calibri"/>
              <a:cs typeface="Calibri"/>
            </a:endParaRPr>
          </a:p>
          <a:p>
            <a:r>
              <a:rPr lang="ru-RU" sz="2400" err="1">
                <a:latin typeface="Calibri"/>
                <a:ea typeface="Calibri"/>
                <a:cs typeface="Calibri"/>
              </a:rPr>
              <a:t>Docker</a:t>
            </a:r>
            <a:endParaRPr lang="ru-RU" sz="2400">
              <a:latin typeface="Calibri"/>
              <a:ea typeface="Calibri"/>
              <a:cs typeface="Calibri"/>
            </a:endParaRPr>
          </a:p>
          <a:p>
            <a:r>
              <a:rPr lang="ru-RU" sz="2400" err="1">
                <a:latin typeface="Calibri"/>
                <a:ea typeface="Calibri"/>
                <a:cs typeface="Calibri"/>
              </a:rPr>
              <a:t>PostgreSQL</a:t>
            </a:r>
            <a:endParaRPr lang="ru-RU" sz="2400">
              <a:latin typeface="Calibri"/>
              <a:ea typeface="Calibri"/>
              <a:cs typeface="Calibri"/>
            </a:endParaRPr>
          </a:p>
          <a:p>
            <a:r>
              <a:rPr lang="ru-RU" sz="2400" err="1">
                <a:latin typeface="Calibri"/>
                <a:ea typeface="Calibri"/>
                <a:cs typeface="Calibri"/>
              </a:rPr>
              <a:t>Nginx</a:t>
            </a:r>
            <a:endParaRPr lang="ru-RU" sz="2400">
              <a:latin typeface="Calibri"/>
              <a:ea typeface="Calibri"/>
              <a:cs typeface="Calibri"/>
            </a:endParaRPr>
          </a:p>
        </p:txBody>
      </p:sp>
      <p:pic>
        <p:nvPicPr>
          <p:cNvPr id="9" name="Рисунок 8" descr="Picture background">
            <a:extLst>
              <a:ext uri="{FF2B5EF4-FFF2-40B4-BE49-F238E27FC236}">
                <a16:creationId xmlns:a16="http://schemas.microsoft.com/office/drawing/2014/main" id="{3047DAB3-B6A5-FC34-D0A6-A2E50A92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7" t="4305" r="2310" b="1761"/>
          <a:stretch/>
        </p:blipFill>
        <p:spPr>
          <a:xfrm>
            <a:off x="8437565" y="2787077"/>
            <a:ext cx="2838149" cy="1584708"/>
          </a:xfrm>
          <a:prstGeom prst="rect">
            <a:avLst/>
          </a:prstGeom>
        </p:spPr>
      </p:pic>
      <p:pic>
        <p:nvPicPr>
          <p:cNvPr id="10" name="Рисунок 9" descr="Изображение выглядит как лошадь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593F8A5-5175-00D3-DC36-ABBD384D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71" y="2059858"/>
            <a:ext cx="1999636" cy="136791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оготип, Шрифт, Графика, символ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76F8FB8-9454-B386-866F-918988AC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84" y="3659136"/>
            <a:ext cx="2503539" cy="14078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AE9E4220-92E4-079C-E6CB-545E532DF508}"/>
                  </a:ext>
                </a:extLst>
              </p14:cNvPr>
              <p14:cNvContentPartPr/>
              <p14:nvPr/>
            </p14:nvContentPartPr>
            <p14:xfrm>
              <a:off x="4453155" y="3851446"/>
              <a:ext cx="484075" cy="42748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AE9E4220-92E4-079C-E6CB-545E532DF5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0218" y="3789461"/>
                <a:ext cx="609589" cy="167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5D9D49E0-368D-DF6C-A6C6-5EDDAFDB6358}"/>
                  </a:ext>
                </a:extLst>
              </p14:cNvPr>
              <p14:cNvContentPartPr/>
              <p14:nvPr/>
            </p14:nvContentPartPr>
            <p14:xfrm>
              <a:off x="4837651" y="3844652"/>
              <a:ext cx="899127" cy="49237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5D9D49E0-368D-DF6C-A6C6-5EDDAFDB63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75047" y="3782214"/>
                <a:ext cx="1024695" cy="17375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 descr="Изображение выглядит как графическая вставка, логотип, Шрифт, символ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F208240-102C-60F8-2E46-6E76A024A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71" y="3892653"/>
            <a:ext cx="1999636" cy="1119034"/>
          </a:xfrm>
          <a:prstGeom prst="rect">
            <a:avLst/>
          </a:prstGeom>
        </p:spPr>
      </p:pic>
      <p:pic>
        <p:nvPicPr>
          <p:cNvPr id="20" name="Рисунок 19" descr="Изображение выглядит как графическая вставка, Графика, символ, зарисов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338C19E-BD29-145D-BE11-2A12280287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8722" y="2291922"/>
            <a:ext cx="1637070" cy="1284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3DA0ABE6-757F-20E9-95A8-788AD2890DC1}"/>
                  </a:ext>
                </a:extLst>
              </p14:cNvPr>
              <p14:cNvContentPartPr/>
              <p14:nvPr/>
            </p14:nvContentPartPr>
            <p14:xfrm>
              <a:off x="3980051" y="2008522"/>
              <a:ext cx="4354669" cy="3525234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3DA0ABE6-757F-20E9-95A8-788AD2890D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17415" y="1945526"/>
                <a:ext cx="4480302" cy="365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1934428E-1E5F-37A6-F2E5-F4887D7D9115}"/>
                  </a:ext>
                </a:extLst>
              </p14:cNvPr>
              <p14:cNvContentPartPr/>
              <p14:nvPr/>
            </p14:nvContentPartPr>
            <p14:xfrm>
              <a:off x="4828220" y="2264635"/>
              <a:ext cx="153265" cy="139198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1934428E-1E5F-37A6-F2E5-F4887D7D91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65765" y="2201658"/>
                <a:ext cx="278533" cy="1517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45BB78DA-4923-D98A-9957-EB1F95C94643}"/>
                  </a:ext>
                </a:extLst>
              </p14:cNvPr>
              <p14:cNvContentPartPr/>
              <p14:nvPr/>
            </p14:nvContentPartPr>
            <p14:xfrm>
              <a:off x="2819401" y="3581931"/>
              <a:ext cx="2389751" cy="86007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45BB78DA-4923-D98A-9957-EB1F95C946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56769" y="3519576"/>
                <a:ext cx="2515376" cy="211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D517C63-83D7-F8DD-A3F1-A4C5BD5966AB}"/>
                  </a:ext>
                </a:extLst>
              </p14:cNvPr>
              <p14:cNvContentPartPr/>
              <p14:nvPr/>
            </p14:nvContentPartPr>
            <p14:xfrm>
              <a:off x="2777383" y="5041870"/>
              <a:ext cx="1936210" cy="35932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D517C63-83D7-F8DD-A3F1-A4C5BD5966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14750" y="4979967"/>
                <a:ext cx="2061835" cy="16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96645936-CF8F-DFA0-4844-9F0B1C0CA3CE}"/>
                  </a:ext>
                </a:extLst>
              </p14:cNvPr>
              <p14:cNvContentPartPr/>
              <p14:nvPr/>
            </p14:nvContentPartPr>
            <p14:xfrm>
              <a:off x="7763687" y="3802878"/>
              <a:ext cx="319358" cy="13847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96645936-CF8F-DFA0-4844-9F0B1C0CA3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00750" y="3739887"/>
                <a:ext cx="444871" cy="151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A37E049-A828-54DD-57DB-2A495E9CA8DB}"/>
                  </a:ext>
                </a:extLst>
              </p14:cNvPr>
              <p14:cNvContentPartPr/>
              <p14:nvPr/>
            </p14:nvContentPartPr>
            <p14:xfrm>
              <a:off x="7398686" y="5060406"/>
              <a:ext cx="342367" cy="48503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A37E049-A828-54DD-57DB-2A495E9CA8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36111" y="4997994"/>
                <a:ext cx="467878" cy="17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7EA4A0B6-1596-BC72-6AB4-CFCF804490C1}"/>
                  </a:ext>
                </a:extLst>
              </p14:cNvPr>
              <p14:cNvContentPartPr/>
              <p14:nvPr/>
            </p14:nvContentPartPr>
            <p14:xfrm>
              <a:off x="5772187" y="5031153"/>
              <a:ext cx="762400" cy="10360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7EA4A0B6-1596-BC72-6AB4-CFCF804490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09223" y="4968419"/>
                <a:ext cx="887968" cy="228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F519E299-9422-1F56-76D7-50F5D1546A0D}"/>
                  </a:ext>
                </a:extLst>
              </p14:cNvPr>
              <p14:cNvContentPartPr/>
              <p14:nvPr/>
            </p14:nvContentPartPr>
            <p14:xfrm>
              <a:off x="6950868" y="5069680"/>
              <a:ext cx="2381" cy="2381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F519E299-9422-1F56-76D7-50F5D1546A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36574" y="4655386"/>
                <a:ext cx="833350" cy="83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6C6E87-569C-C088-10A9-6FD1CC99BAB0}"/>
                  </a:ext>
                </a:extLst>
              </p14:cNvPr>
              <p14:cNvContentPartPr/>
              <p14:nvPr/>
            </p14:nvContentPartPr>
            <p14:xfrm>
              <a:off x="6374420" y="4386160"/>
              <a:ext cx="2626672" cy="793159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6C6E87-569C-C088-10A9-6FD1CC99BA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11786" y="4323182"/>
                <a:ext cx="2752300" cy="918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827E9F90-FF02-B6C7-9B86-CBCE3906F1B5}"/>
                  </a:ext>
                </a:extLst>
              </p14:cNvPr>
              <p14:cNvContentPartPr/>
              <p14:nvPr/>
            </p14:nvContentPartPr>
            <p14:xfrm>
              <a:off x="8835301" y="4333703"/>
              <a:ext cx="2461175" cy="10981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27E9F90-FF02-B6C7-9B86-CBCE3906F1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72674" y="4270903"/>
                <a:ext cx="2586789" cy="23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22BEE8A-592F-E9B7-5FD3-0716A8545B64}"/>
                  </a:ext>
                </a:extLst>
              </p14:cNvPr>
              <p14:cNvContentPartPr/>
              <p14:nvPr/>
            </p14:nvContentPartPr>
            <p14:xfrm>
              <a:off x="11215589" y="2764806"/>
              <a:ext cx="131186" cy="164765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22BEE8A-592F-E9B7-5FD3-0716A8545B6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52692" y="2701822"/>
                <a:ext cx="256621" cy="17732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0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5A5E4-8AE7-38FE-F017-9B0D1907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D42D5-C2BD-522F-0BC2-3FE0A290A5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У нашей команды возникла идея сайта для создания открытых онлайн курсов по программированию</a:t>
            </a:r>
          </a:p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По нашей задумке, каждый пользователь мог поделится своим опытом в любом направлении</a:t>
            </a:r>
          </a:p>
          <a:p>
            <a:pPr marL="0" indent="0">
              <a:buNone/>
            </a:pPr>
            <a:endParaRPr lang="ru-RU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64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33E8E-9D20-04D3-4D55-11A3338C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Demi"/>
                <a:ea typeface="Calibri"/>
                <a:cs typeface="Calibri"/>
              </a:rPr>
              <a:t>Что у нас получилось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601C2-165E-1735-9F36-08F6A4DBC4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342900" indent="-342900"/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Удобное чтение материала</a:t>
            </a:r>
          </a:p>
          <a:p>
            <a:pPr marL="342900" indent="-342900"/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Система прогресса внутри курса</a:t>
            </a:r>
          </a:p>
          <a:p>
            <a:pPr marL="342900" indent="-342900"/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Простое создание курсов</a:t>
            </a:r>
          </a:p>
          <a:p>
            <a:pPr marL="342900" indent="-342900"/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Онлайн редактор Markdown файлов</a:t>
            </a:r>
          </a:p>
          <a:p>
            <a:pPr marL="342900" indent="-342900"/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Система модерации</a:t>
            </a:r>
          </a:p>
          <a:p>
            <a:pPr marL="342900" indent="-342900"/>
            <a:r>
              <a:rPr lang="ru-RU" b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Приятный дизайн с возможностью смены темы</a:t>
            </a:r>
          </a:p>
          <a:p>
            <a:pPr marL="0" indent="0">
              <a:buNone/>
            </a:pPr>
            <a:endParaRPr lang="ru-RU" sz="2000" b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910F-D6C4-40E2-C6FD-10A619E3A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b="0" dirty="0">
                <a:latin typeface="Calibri"/>
                <a:ea typeface="Calibri"/>
                <a:cs typeface="Calibri"/>
              </a:rPr>
              <a:t>На главной странице пользователя приветствуют самые популярные курсы</a:t>
            </a:r>
            <a:br>
              <a:rPr lang="ru-RU" sz="2800" b="0" dirty="0">
                <a:latin typeface="Calibri"/>
                <a:ea typeface="Calibri"/>
                <a:cs typeface="Calibri"/>
              </a:rPr>
            </a:br>
            <a:br>
              <a:rPr lang="ru-RU" sz="2800" b="0" dirty="0">
                <a:latin typeface="Calibri"/>
                <a:ea typeface="Calibri"/>
                <a:cs typeface="Calibri"/>
              </a:rPr>
            </a:br>
            <a:r>
              <a:rPr lang="ru-RU" sz="2800" b="0" dirty="0">
                <a:latin typeface="Calibri"/>
                <a:ea typeface="Calibri"/>
                <a:cs typeface="Calibri"/>
              </a:rPr>
              <a:t>На странице поиска курсов отображаются все курсы с их темами и прогрессом пользователя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7E034F-A5AD-FBCE-9FF4-A4442E54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Franklin Gothic Demi"/>
                <a:ea typeface="Calibri"/>
                <a:cs typeface="Calibri"/>
              </a:rPr>
              <a:t>Основные страницы</a:t>
            </a:r>
          </a:p>
        </p:txBody>
      </p:sp>
      <p:pic>
        <p:nvPicPr>
          <p:cNvPr id="13" name="Рисунок 12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3259ECB-B0ED-0FB8-946E-1598180E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0" y="4258442"/>
            <a:ext cx="4197761" cy="185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 descr="Изображение выглядит как текст, снимок экрана, веб-страниц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43A8FBD-0DBC-953A-77CE-0CB57D1A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13" y="430160"/>
            <a:ext cx="4208266" cy="3293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92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CAE9B-DB71-EA32-12A9-2C3B8130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BBFA2-0CC8-F9F7-EEE5-8ED40276AA7A}"/>
              </a:ext>
            </a:extLst>
          </p:cNvPr>
          <p:cNvSpPr txBox="1"/>
          <p:nvPr/>
        </p:nvSpPr>
        <p:spPr>
          <a:xfrm>
            <a:off x="585610" y="2462388"/>
            <a:ext cx="5785555" cy="267765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Форматируются в HTML</a:t>
            </a:r>
            <a:endParaRPr lang="ru-RU" sz="24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Подсветка и копирование блоков кода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Перемещение при помощи меню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Сохранение прогресса в облаке и на устройстве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Возможность подать жалобу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Адаптивный дизайн</a:t>
            </a:r>
          </a:p>
        </p:txBody>
      </p:sp>
      <p:pic>
        <p:nvPicPr>
          <p:cNvPr id="12" name="Рисунок 11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73CEF0-5B91-F519-F54F-872EB6B1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39" y="1770944"/>
            <a:ext cx="4256578" cy="4579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7FEC-2621-0D07-E16F-41D2CA57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Избранное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5BD1A77-5401-9FF1-954D-E15AB19C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2" y="2585520"/>
            <a:ext cx="4260618" cy="385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Изображение выглядит как текст, снимок экрана, программное обеспечение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FD79572-3B53-867F-AEBC-6CC01102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91" y="2582333"/>
            <a:ext cx="5023341" cy="3859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7C2BA-00A2-00FE-F59A-D61DE79E9202}"/>
              </a:ext>
            </a:extLst>
          </p:cNvPr>
          <p:cNvSpPr txBox="1"/>
          <p:nvPr/>
        </p:nvSpPr>
        <p:spPr>
          <a:xfrm>
            <a:off x="4960055" y="409221"/>
            <a:ext cx="6491111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libri"/>
                <a:ea typeface="Calibri"/>
                <a:cs typeface="Calibri"/>
              </a:rPr>
              <a:t>Добавлять/удалять курсы из избранного очень просто, при нажатии на звезду курс будет добавлен или удалён</a:t>
            </a:r>
          </a:p>
          <a:p>
            <a:endParaRPr lang="ru-RU" sz="2000" dirty="0">
              <a:latin typeface="Calibri"/>
              <a:ea typeface="Calibri"/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Если пользователь ещё не добавил ни одного курса в избранное, то ему будет предложено 3 самых популярных курса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94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9CF37-3F11-FAE0-1861-B0655B9F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курса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5395B78-9F68-EFDA-D2FE-027FB1093D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25101" y="1781201"/>
            <a:ext cx="4790058" cy="466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2882D-ED46-9597-6BDD-38FC7A856C8F}"/>
              </a:ext>
            </a:extLst>
          </p:cNvPr>
          <p:cNvSpPr txBox="1"/>
          <p:nvPr/>
        </p:nvSpPr>
        <p:spPr>
          <a:xfrm>
            <a:off x="613833" y="2638777"/>
            <a:ext cx="5206999" cy="31085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Calibri"/>
                <a:ea typeface="Calibri"/>
                <a:cs typeface="Calibri"/>
              </a:rPr>
              <a:t>У курса можно выбрать темы, чтобы пользователям сразу было понятно его содержание</a:t>
            </a:r>
          </a:p>
          <a:p>
            <a:endParaRPr lang="ru-RU" sz="2800" dirty="0">
              <a:latin typeface="Calibri"/>
              <a:ea typeface="Calibri"/>
              <a:cs typeface="Calibri"/>
            </a:endParaRPr>
          </a:p>
          <a:p>
            <a:r>
              <a:rPr lang="ru-RU" sz="2800" dirty="0">
                <a:latin typeface="Calibri"/>
                <a:ea typeface="Calibri"/>
                <a:cs typeface="Calibri"/>
              </a:rPr>
              <a:t>Курс состоит из частей (уроков), каждый урок загружается отдельным файлом</a:t>
            </a:r>
          </a:p>
        </p:txBody>
      </p:sp>
    </p:spTree>
    <p:extLst>
      <p:ext uri="{BB962C8B-B14F-4D97-AF65-F5344CB8AC3E}">
        <p14:creationId xmlns:p14="http://schemas.microsoft.com/office/powerpoint/2010/main" val="194014568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335</Words>
  <Application>Microsoft Office PowerPoint</Application>
  <PresentationFormat>Широкоэкранный</PresentationFormat>
  <Paragraphs>66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Franklin Gothic Book</vt:lpstr>
      <vt:lpstr>Franklin Gothic Demi</vt:lpstr>
      <vt:lpstr>Пользовательская</vt:lpstr>
      <vt:lpstr>CODE-IO</vt:lpstr>
      <vt:lpstr>Наша команда</vt:lpstr>
      <vt:lpstr>Используемые технологии</vt:lpstr>
      <vt:lpstr>Идея сайта</vt:lpstr>
      <vt:lpstr>Что у нас получилось</vt:lpstr>
      <vt:lpstr>На главной странице пользователя приветствуют самые популярные курсы  На странице поиска курсов отображаются все курсы с их темами и прогрессом пользователя</vt:lpstr>
      <vt:lpstr>Курсы</vt:lpstr>
      <vt:lpstr>Избранное</vt:lpstr>
      <vt:lpstr>Создание курса</vt:lpstr>
      <vt:lpstr>Редактор курсов</vt:lpstr>
      <vt:lpstr>Панель модератора</vt:lpstr>
      <vt:lpstr>Тёмная тема</vt:lpstr>
      <vt:lpstr>Не знаете, понравился ли вам сайт? Попробуйте сами, мы опубликовали его для презентации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CODE-IO</dc:title>
  <dc:creator/>
  <cp:lastModifiedBy>Фёдор Мологин</cp:lastModifiedBy>
  <cp:revision>533</cp:revision>
  <dcterms:created xsi:type="dcterms:W3CDTF">2025-05-09T12:22:56Z</dcterms:created>
  <dcterms:modified xsi:type="dcterms:W3CDTF">2025-05-09T15:10:21Z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