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600" cy="5667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600" cy="5667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localhost:3000/" TargetMode="Externa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go-kit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620000" y="216000"/>
            <a:ext cx="8097840" cy="49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00160" y="114120"/>
            <a:ext cx="9769320" cy="521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Endpoint layer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一个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endpoint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就像是控制器上的一个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handler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，是服务器和客户端的基本构建块。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在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中的所有服务的方法都会转化为一个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endpoint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，以便在服务器和客户端之间进行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RPC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通信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每个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endpoint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通过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Transport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层使用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HTTP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或者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gRPC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等传输将服务方法暴露出去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同一个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endpoint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可以适用于多个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Transport </a:t>
            </a:r>
            <a:r>
              <a:rPr b="0" lang="en-US" sz="3200" spc="-1" strike="noStrike">
                <a:solidFill>
                  <a:srgbClr val="050505"/>
                </a:solidFill>
                <a:latin typeface="Arial"/>
                <a:ea typeface="DejaVu Sans"/>
              </a:rPr>
              <a:t>层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09320" y="6480"/>
            <a:ext cx="9291240" cy="566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Service layer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具体的业务逻辑会在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Service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层实现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中所有服务都将是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interface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型的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每种服务方法都会通过一个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adapter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转化为一个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endpoint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，然后通过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Transport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层暴露出去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业务逻辑对于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endpoint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不掌握任何信息，即服务本身完全不了解例如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HTTP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Header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或是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gRPC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Error Code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之类的信息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664000" y="360"/>
            <a:ext cx="6206400" cy="566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Middlewares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试图通过中间件模式（或者是装饰者模式）来强制分离层之间的关系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在一个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endpoint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或者服务外层链接多个中间件是一个很常见的做法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常见的中间件包括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日志记录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，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速率限制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，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负载均衡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或者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服务追踪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476800" y="-23040"/>
            <a:ext cx="6193080" cy="567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rate limiting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Leaky Bucket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520000" y="1904400"/>
            <a:ext cx="4750560" cy="32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376000" y="1108080"/>
            <a:ext cx="6335640" cy="30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漏桶算法思路很简单，水（请求）先进入到漏桶里，漏桶以一定的速度出水（接口有响应速率），当水流入速度过大会直接溢出（访问频率超过接口响应速率），然后就拒绝请求，可以看出漏桶算法能强行限制数据的传输速率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因为漏桶的漏出速率是固定的参数</a:t>
            </a:r>
            <a:r>
              <a:rPr b="0" lang="en-US" sz="1800" spc="-1" strike="noStrike">
                <a:latin typeface="Arial"/>
              </a:rPr>
              <a:t>,</a:t>
            </a:r>
            <a:r>
              <a:rPr b="0" lang="en-US" sz="1800" spc="-1" strike="noStrike">
                <a:latin typeface="Arial"/>
              </a:rPr>
              <a:t>所以即使网络中不存在资源冲突（没有发生拥塞），漏桶算法也不能使流突发（</a:t>
            </a:r>
            <a:r>
              <a:rPr b="0" lang="en-US" sz="1800" spc="-1" strike="noStrike">
                <a:latin typeface="Arial"/>
              </a:rPr>
              <a:t>burst</a:t>
            </a:r>
            <a:r>
              <a:rPr b="0" lang="en-US" sz="1800" spc="-1" strike="noStrike">
                <a:latin typeface="Arial"/>
              </a:rPr>
              <a:t>）到端口速率。因此，漏桶算法对于存在突发特性的流量来说缺乏效率。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rate limiting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Token Bucket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520000" y="1881000"/>
            <a:ext cx="4510800" cy="25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What is go-kit?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是一种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toolkit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，而不是一种框架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是一种用于构建微服务的分布式编程工具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是一个帮助你构建微服务的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包的合集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60000" y="2304000"/>
            <a:ext cx="7199640" cy="20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令牌桶算法的原理是系统会以一个恒定的速度往桶里放入令牌，而如果请求需要被处理，则需要先从桶里获取一个令牌，当桶里没有令牌可取时，则拒绝服务。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令牌桶的另外一个好处是可以方便的改变速度。 一旦需要提高速率，则按需提高放入桶中的令牌的速率。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6200" y="1687320"/>
            <a:ext cx="10077480" cy="230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Prometheus + Grafana + docker-compose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内置了一些工具包来对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API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的使用情况进行监控并使其可视化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我们通常使用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docker-compose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来对这两个服务进行部署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我们通过配置文件来给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Prometheus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增加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Job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，并定期发送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HTTP Request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到服务来监控数据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91160" y="6480"/>
            <a:ext cx="9727920" cy="566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Service sub/pub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在微服务架构的项目中，由于原本的单体服务被分成多个微服务独立部署，客户端无法知道服务的具体位置，而且随着服务的增加，后期维护也难以高效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于是我们可以通过服务的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sub / pub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来接收和维护每个服务的地址。所以客户端或者网关可以通过注册中心来查询目标服务地址，动态实现服务访问，并且在其中实现了负载均衡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对于服务的注册和发现，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默认支持对于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consul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、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zookeeper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、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etcd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eureka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这些常用的注册中心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679040" y="360"/>
            <a:ext cx="7606800" cy="566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Login http://localhost:8500/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620000" y="1800000"/>
            <a:ext cx="7870320" cy="390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6200" y="1119960"/>
            <a:ext cx="10077480" cy="344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620000" y="924480"/>
            <a:ext cx="7316280" cy="474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Login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http://localhost:3000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Create data source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Create dashboard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368000" y="2808000"/>
            <a:ext cx="8636760" cy="268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What is microservices?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是一种面向服务的变种体系架构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将原本的单个应用程序分为一套小型服务集，每个小型服务都在自己的进程中运行，并通过一些轻量级的机制来进行通信（通常是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HTTP / resource API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一些小型的自治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服务协同工作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680000" y="3278160"/>
            <a:ext cx="5331960" cy="239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What is microservices?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584000" y="3933720"/>
            <a:ext cx="8097840" cy="14641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4248000" y="1080000"/>
            <a:ext cx="2178720" cy="1464480"/>
          </a:xfrm>
          <a:prstGeom prst="rect">
            <a:avLst/>
          </a:prstGeom>
          <a:ln>
            <a:noFill/>
          </a:ln>
        </p:spPr>
      </p:pic>
      <p:sp>
        <p:nvSpPr>
          <p:cNvPr id="88" name="Line 2"/>
          <p:cNvSpPr/>
          <p:nvPr/>
        </p:nvSpPr>
        <p:spPr>
          <a:xfrm>
            <a:off x="5328000" y="2736000"/>
            <a:ext cx="360" cy="108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Why we need microservices?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由于服务的隔离而提高了系统的复原能力和容错能力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提高了可扩展性，并能根据需求单独扩展服务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提高对于编程语言的兼容性，可以使用不同的编程语言构建单独的服务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提高标准化接口定义的可重用性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更易迁移服务，可以通过不同的技术重构服务，同时支持相同的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API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定义以最大限度地减少中断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Why we don’t need microservices?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当每个微服务在不同的环境中运行时，自动化测试将会变得很困难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Noto Sans CJK SC"/>
              </a:rPr>
              <a:t>由于每个服务都作为独立进程运行，而在单一的应用程序中，所有服务都是单个共享进程的一部分。由于共享进程之间的通信比进程间通信要快，所以微服务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会导致性能的下降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同理，也会增加内存资源的消耗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如果服务跨越多个系统，会增加部署和管理的成本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需要开发人员掌握更多分布式系统开发和进程间通信的能力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Go-kit architecture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在基于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的应用程序在架构上基本有三个主要组件：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Transport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层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Endpoint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层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Service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HTTP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Requests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Transport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层进入，一层层向下处理。而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Response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则反向返回。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Go kit microservice model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最内层的服务域一切都基于你的服务定义，是实现所有业务逻辑的地方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中间的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Endpoint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层是将所有方法抽象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成通用的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endpoint.Endpoint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，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同时也是实现安全和防碎片逻辑的位置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最后，最外层的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Transport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层是 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endpoints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和具体的像是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HTTP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或是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gRPC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绑定的地方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152120" y="1513800"/>
            <a:ext cx="2661840" cy="26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Transport layer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当你构建基于微服务的分布式系统时，服务通常是使用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HTTP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或者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gRPC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等混合传输或者使用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pub / sub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的机制来互相通信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允许服务的开发者仅在其业务层工作，并将通信机制的详细信息留给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go-kit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处理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2019-09-12T10:07:48Z</dcterms:created>
  <dc:creator/>
  <dc:description/>
  <dc:language>zh-CN</dc:language>
  <cp:lastModifiedBy/>
  <dcterms:modified xsi:type="dcterms:W3CDTF">2019-09-24T14:14:11Z</dcterms:modified>
  <cp:revision>18</cp:revision>
  <dc:subject/>
  <dc:title>DNA</dc:title>
</cp:coreProperties>
</file>