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单击鼠标编辑标题文字格式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单击鼠标编辑大纲文字格式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第二个大纲级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第四大纲级别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第五大纲级别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第六大纲级别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第七大纲级别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&lt;日期/时间&gt;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&lt;页脚&gt;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BA2756E-8D04-4AE2-A2E0-84147A8CEF82}" type="slidenum">
              <a:rPr b="0" lang="en-US" sz="1400" spc="-1" strike="noStrike">
                <a:latin typeface="Arial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:8080/greeter/say/hello?name=Asim+Aslam" TargetMode="External"/><Relationship Id="rId2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localhost:8080/rpc" TargetMode="Externa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latin typeface="Times New Roman"/>
              </a:rPr>
              <a:t>Go-Micro</a:t>
            </a:r>
            <a:endParaRPr b="0" lang="en-US" sz="4800" spc="-1" strike="noStrike">
              <a:latin typeface="Times New Roman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go-Micro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 Micro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抽象出分布式系统的细节。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服务发现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通过服务发现自动注册和名称解析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负载平衡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基于发现构建的服务的智能客户端负载平衡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同步通信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基于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RPC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的通信，支持双向流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异步通信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为事件驱动架构内置的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Pub/Sub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接口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消息编码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基于带有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protobuf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json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的内容类型的动态编码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服务接口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所有功能都打包在一个简单的高级界面中，用于开发微服务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 rot="21591600">
            <a:off x="1734840" y="-8640"/>
            <a:ext cx="7627680" cy="5669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Transport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Listen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方法是一般是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端进行调用的，他监听一个端口，等待客户端调用。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就是客户端进行连接服务的方法。他返回一个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接口，这个接口返回一个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接口，这个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嵌入了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Socket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接口，这个接口的方法就是具体发送和接收通信的信息。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Transport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167560" y="971640"/>
            <a:ext cx="6400440" cy="45003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Codec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go-micro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有很多种编码解码方式，默认的实现方式是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protobuf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Codec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接口的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Write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方法就是编码过程，两个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是解码过程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Codec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376000" y="1538280"/>
            <a:ext cx="5904000" cy="37166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Registry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Service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进行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，来进行注册，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使用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watch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方法进行监控，当有服务加入或者删除时这个方法会被触发，以提醒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更新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Service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信息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当服务端调用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Run()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方法时，会调用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service.Start()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方法。这个除了监听端口，启动服务，还会把服务的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ip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端口号信息，和所有的公开接口的元数据信息保存到我们选择的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服务器上去。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Run()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方法中有个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 s.run(ex)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方法的调用，这个方法就是根据我们设置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interval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去重新注册服务，当然比较保险的方式是我们把服务的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ttl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也设置上，这样当服务在未知的情况下崩溃，到了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ttl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的时间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服务也会自动把信息删除掉。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ttl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就是注册服务的过期时间，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interval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就是间隔多久再次注册服务。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Registry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89280" y="1341360"/>
            <a:ext cx="7505280" cy="35546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Registry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952000" y="1098000"/>
            <a:ext cx="4392000" cy="44233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Registry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952000" y="1009800"/>
            <a:ext cx="5078880" cy="46602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go-Micro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620000" y="1368000"/>
            <a:ext cx="8179560" cy="302400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Selector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以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Registry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为基础，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Selector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是客户端级别的负载均衡，当有客户端向服务发送请求时，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selector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根据不同的算法从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Registery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中的主机列表，得到可用的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Service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节点，进行通信。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目前实现的有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RoundRobin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算法和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Random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算法，默认的是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Random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算法。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Broker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Broker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是消息发布和订阅的接口。很简单的一个例子，因为服务的节点是不固定的，如果有需要修改所有服务行为的需求，可以使服务订阅某个主题，当有信息发布时，所有的监听服务都会收到信息，根据你的需要做相应的行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Client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是请求服务的接口，封装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Codec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进行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rpc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调用，也封装了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Brocker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进行信息的发布。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支持双工通信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Stream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这些具体的实现方式和使用方式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Client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98240" y="1659960"/>
            <a:ext cx="9581760" cy="28760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Server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监听等待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rpc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请求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监听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broker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的订阅信息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等待信息队列的推送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Server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648080" y="2016000"/>
            <a:ext cx="8359920" cy="29833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Service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Service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的封装，包含了一系列的方法使用初始值去初始化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，使我们可以很简单的创建一个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rpc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服务。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088000" y="2788920"/>
            <a:ext cx="4055760" cy="24670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NewService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512000" y="1151280"/>
            <a:ext cx="8596800" cy="38887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service.Run()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方法 调用流程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603520" y="1211400"/>
            <a:ext cx="4905000" cy="403812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service.Run()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方法 调用流程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因为在初始化的时候没有指定端口，系统会自动分配一个端口号分给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，并把这个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的信息注册到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BeferStart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AfterStart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也都是可以自定义的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micro/API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启用</a:t>
            </a: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API</a:t>
            </a: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作为一个网关或代理，来作为微服务访问的单一入口。它应该在您的基础架构的边缘运行。它将</a:t>
            </a: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HTTP</a:t>
            </a: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请求转换为</a:t>
            </a: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RPC</a:t>
            </a: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并转发给相应的服务。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088000" y="2272680"/>
            <a:ext cx="7057800" cy="269532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c.c.Call()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2000" y="3600000"/>
            <a:ext cx="9867600" cy="199980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88200" y="1656000"/>
            <a:ext cx="9343800" cy="184752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c.c.Call()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97360" y="2736000"/>
            <a:ext cx="9422640" cy="219528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c.c.Call()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得到节点信息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address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，根据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address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去查询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pool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里是否有连接，如果有则取出来，如果没有则创建，然后进行数据传输，传输完成后把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放回到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pool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内。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pool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的大小也是可以控制的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BidirectionalStream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这个方法只是每次向客户端发送一些数据，每次只发送一部分。比如我们给客户端推送的数据很大时，一次性全都推过去，是不太正确的做法，分批推送还是比较好的。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BidirectionalStream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232000" y="1152000"/>
            <a:ext cx="6556680" cy="436860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rpc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方法调用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go-micro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默认的通信协议是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，默认的编码方式是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protobuf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go-micro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服务端启动的时候我们需要注册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Handler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，也就是我们具体实现结构体 →调用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RegisterSayHandler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go-micro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默认的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router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会利用反射把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Say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对象的信息完全提取出来，解析出结构体内的方法及方法的参数，保存到一个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map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内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-&gt; map[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结构体名称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][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方法信息集合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]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rpc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方法调用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240000" y="1152000"/>
            <a:ext cx="4322880" cy="452952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rpc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方法调用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实现方式是封装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request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，然后调用服务方法→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newRequest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使用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protobuf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进行编码，然后会把这些信息放到一个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http.Request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里，再从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或者从缓存获取服务器信息，连接服务器，发送数据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rpc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方法调用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client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：封装参数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-&gt;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编码数据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-&gt;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连接服务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-&gt;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发送数据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-&gt;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接收返回数据，并解码。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service: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接收数据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-&gt;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解码数据，找到相应的实例和方法，利用反射调用具体方法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-&gt;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编码返数据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-&gt;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发送给客户端。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rpc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方法调用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804760" y="936000"/>
            <a:ext cx="5331240" cy="47401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micro/API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先决条件：确保您正在运行服务发现，例如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consul agent -dev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启动服务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go.micro.srv.greeter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 run examples/greeter/srv/main.go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启动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API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服务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go.micro.api.greeter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 run examples/greeter/api/api.go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开始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Micro API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micro api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通过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micro API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进行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调用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curl "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hlinkClick r:id="rId1"/>
              </a:rPr>
              <a:t>http://localhost:8080/greeter/say/hello?name=Asim+Aslam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"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Micro web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322360" y="910440"/>
            <a:ext cx="6677640" cy="470556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Micro web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304000" y="902160"/>
            <a:ext cx="6774840" cy="477396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Micro web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520000" y="1054080"/>
            <a:ext cx="6558840" cy="462204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事件驱动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728000" y="1102320"/>
            <a:ext cx="8367840" cy="437292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事件驱动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620000" y="1346040"/>
            <a:ext cx="8475840" cy="368892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go-kit VS go-micro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Go-kit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将自己描述为微服务的标准库。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go-kit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提供可用于构建应用程序的单独包。如果您想完全控制您定义服务的方式，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Go-kit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非常棒。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Go-micro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是微服务的可插入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RPC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框架。这是一个自发的框架，试图简化分布式系统的通信方面，以便您可以专注于业务逻辑本身。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Go-micro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非常适合您快速启动和运行，同时拥有可插拔的基础架构而无需更改代码。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micro/API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 path/greeter/say/hello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映射到服务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go.micro.api.greeter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方法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Say.Hello,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绕过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api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服务并通过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/rpc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直接调用后端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curl -d 'service=go.micro.srv.greeter' \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-d 'method=Say.Hello' \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-d 'request={"name": "Asim Aslam"}' \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hlinkClick r:id="rId1"/>
              </a:rPr>
              <a:t>http://localhost:8080/rpc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go-Micro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Go-micro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是微服务的独立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RPC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框架。它是该工具包的核心，并受到上述所有组件的影响。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656000" y="2520000"/>
            <a:ext cx="8266320" cy="1800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go-Micro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Registry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注册表提供可插入的服务发现库，来查找正在运行的服务。当前的实现是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consul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etcd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，内存和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kubernetes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。服务可以选择提供一个到期的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TTL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并在一段时间内重新注册以确保活跃，并且如果服务死亡，服务将被清除。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Selector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选择器通过选择提供负载均衡机制。当客户端向服务器发出请求时，它将首先查询服务的注册表。这通常会返回一个表示服务的正在运行的节点列表。选择器将选择这些节点中的一个用于查询。多次调用选择器将允许使用平衡算法。目前的方法是循环法，随机哈希和黑名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Broker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Broker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是发布和订阅的可插入接口。微服务是一个事件驱动的架构，发布和订阅事件应该是一流的公民。目前的实现包括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rabbitmq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（用于开发）。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go-Micro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Transport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传输是通过点对点传输消息的可插拔接口。目前的实现是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rabbitmq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。通过提供这种抽象，运输可以无缝地换出。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Client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客户端提供了一种制作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RPC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查询的方法。它结合了注册表，选择器，代理和传输。它还提供重试，超时，使用上下文等。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Server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服务器是构建正在运行的微服务的接口。它提供了一种提供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RPC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请求的方法。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go-Micro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477080" y="1152000"/>
            <a:ext cx="8530920" cy="3816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2019-09-20T14:41:15Z</dcterms:created>
  <dc:creator/>
  <dc:description/>
  <dc:language>zh-CN</dc:language>
  <cp:lastModifiedBy/>
  <dcterms:modified xsi:type="dcterms:W3CDTF">2019-09-24T11:48:36Z</dcterms:modified>
  <cp:revision>5</cp:revision>
  <dc:subject/>
  <dc:title>DNA</dc:title>
</cp:coreProperties>
</file>