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2" r:id="rId4"/>
    <p:sldId id="273" r:id="rId5"/>
    <p:sldId id="257" r:id="rId6"/>
    <p:sldId id="276" r:id="rId7"/>
    <p:sldId id="277" r:id="rId8"/>
    <p:sldId id="279" r:id="rId9"/>
    <p:sldId id="280" r:id="rId10"/>
    <p:sldId id="275" r:id="rId11"/>
    <p:sldId id="258" r:id="rId12"/>
    <p:sldId id="274" r:id="rId13"/>
    <p:sldId id="259" r:id="rId14"/>
    <p:sldId id="263" r:id="rId15"/>
    <p:sldId id="260" r:id="rId16"/>
    <p:sldId id="261" r:id="rId17"/>
    <p:sldId id="264" r:id="rId18"/>
    <p:sldId id="266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Ethereum&lt;----&gt;Cosmos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 b="1"/>
              <a:t>何正军&amp;俞铠俊</a:t>
            </a:r>
            <a:endParaRPr lang="x-none" altLang="zh-CN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285" y="1487805"/>
            <a:ext cx="10515600" cy="1325563"/>
          </a:xfrm>
        </p:spPr>
        <p:txBody>
          <a:bodyPr>
            <a:normAutofit/>
          </a:bodyPr>
          <a:p>
            <a:r>
              <a:rPr lang="x-none" altLang="zh-CN" sz="2800"/>
              <a:t>Lock：Cosmos数字资产</a:t>
            </a:r>
            <a:br>
              <a:rPr lang="x-none" altLang="zh-CN" sz="2800"/>
            </a:br>
            <a:br>
              <a:rPr lang="x-none" altLang="zh-CN" sz="2800"/>
            </a:br>
            <a:r>
              <a:rPr lang="x-none" altLang="zh-CN" sz="2800"/>
              <a:t>Burn：Eth/ERC20</a:t>
            </a:r>
            <a:endParaRPr lang="x-none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965" y="3865245"/>
            <a:ext cx="7933055" cy="258064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112520" y="3646170"/>
            <a:ext cx="8359775" cy="1092200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17600" y="5414010"/>
            <a:ext cx="8340725" cy="940435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62830" y="3729355"/>
            <a:ext cx="687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b="1">
                <a:solidFill>
                  <a:srgbClr val="FF0000"/>
                </a:solidFill>
              </a:rPr>
              <a:t>转移</a:t>
            </a:r>
            <a:endParaRPr lang="x-none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48860" y="5939155"/>
            <a:ext cx="687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b="1">
                <a:solidFill>
                  <a:srgbClr val="FF0000"/>
                </a:solidFill>
              </a:rPr>
              <a:t>返还</a:t>
            </a:r>
            <a:endParaRPr lang="x-none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94715" y="97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>
                <a:sym typeface="+mn-ea"/>
              </a:rPr>
              <a:t>Cosmos ----&gt;Ethereum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" y="633730"/>
            <a:ext cx="12199620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1325563"/>
          </a:xfrm>
        </p:spPr>
        <p:txBody>
          <a:bodyPr/>
          <a:p>
            <a:r>
              <a:rPr lang="zh-CN" altLang="en-US"/>
              <a:t>Start the Relayer service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715135"/>
            <a:ext cx="11849735" cy="487743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# Check ebrelayer connection to ebd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ebrelayer status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Start Cosmos relayer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Note: ports for the tendermint node (tcp://localhost:) and web3 provider (http://localhost:) may vary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Note: Use the address from 'yarn peggy:address` for [PEGGY_CONTRACT_ADDRESS]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ebrelayer init cosmos tcp://localhost:26657 http://localhost:7545 [PEGGY_CONTRACT_ADDRESS]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You should see a message like: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[2019-10-24|19:02:21.888] Starting WSEvents         impl=WSEvents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The relayer will now watch the Cosmos network and create a prophecy claim whenever it detects a burn or lock event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465455"/>
            <a:ext cx="12086590" cy="4605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Start the Oracle Claim Relayer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algn="l">
              <a:buNone/>
            </a:pPr>
            <a:r>
              <a:rPr lang="zh-CN" altLang="en-US" sz="1400"/>
              <a:t># Start ebrelayer on the contract's deployed address with [PEGGY_DEPLOYED_ADDRESS]</a:t>
            </a:r>
            <a:endParaRPr lang="zh-CN" altLang="en-US" sz="1400"/>
          </a:p>
          <a:p>
            <a:pPr marL="0" algn="l">
              <a:buNone/>
            </a:pPr>
            <a:r>
              <a:rPr lang="zh-CN" altLang="en-US" sz="1400"/>
              <a:t>ebrelayer init ethereum ws://127.0.0.1:7545/ [PEGGY_DEPLOYED_ADDRESS] validator --make-claims=true --chain-id=peggy</a:t>
            </a:r>
            <a:endParaRPr lang="zh-CN" altLang="en-US" sz="1400"/>
          </a:p>
          <a:p>
            <a:pPr marL="0" algn="l">
              <a:buNone/>
            </a:pPr>
            <a:endParaRPr lang="zh-CN" altLang="en-US" sz="1400"/>
          </a:p>
          <a:p>
            <a:pPr marL="0" algn="l">
              <a:buNone/>
            </a:pPr>
            <a:r>
              <a:rPr lang="zh-CN" altLang="en-US" sz="1400"/>
              <a:t># Enter password and press enter</a:t>
            </a:r>
            <a:endParaRPr lang="zh-CN" altLang="en-US" sz="1400"/>
          </a:p>
          <a:p>
            <a:pPr marL="0" algn="l">
              <a:buNone/>
            </a:pPr>
            <a:endParaRPr lang="zh-CN" altLang="en-US" sz="1400"/>
          </a:p>
          <a:p>
            <a:pPr marL="0" algn="l">
              <a:buNone/>
            </a:pPr>
            <a:r>
              <a:rPr lang="zh-CN" altLang="en-US" sz="1400"/>
              <a:t># The relayer will now watch the contract on Ropsten and create a new oracle claim whenever it detects a new prophecy claim event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Cosmos assets </a:t>
            </a:r>
            <a:r>
              <a:rPr lang="x-none" altLang="zh-CN"/>
              <a:t>----&gt;</a:t>
            </a:r>
            <a:r>
              <a:rPr lang="zh-CN" altLang="en-US"/>
              <a:t>Ethereum</a:t>
            </a:r>
            <a:r>
              <a:rPr lang="x-none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Lock</a:t>
            </a:r>
            <a:r>
              <a:rPr lang="x-none" altLang="zh-CN"/>
              <a:t>)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# Send tokens to the testuser (10stake tokens)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ebcli tx send validator $(ebcli keys show testuser -a) 10stake --chain-id=peggy --yes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Send lock transaction (1stake token)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ebcli tx </a:t>
            </a:r>
            <a:r>
              <a:rPr lang="zh-CN" altLang="en-US" b="1">
                <a:solidFill>
                  <a:srgbClr val="FF0000"/>
                </a:solidFill>
              </a:rPr>
              <a:t>ethbridge lock</a:t>
            </a:r>
            <a:r>
              <a:rPr lang="zh-CN" altLang="en-US"/>
              <a:t> $(ebcli keys show testuser -a) [RECIPIENT_ETHEREUM_ADDRESS] 1stake --from testuser --chain-id peggy --ethereum-chain-id 3 --token-contract-address [TOKEN_CONTRACT_ADDRESS]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Note: --token-contract-address will be '0x0000000000000000000000000000000000000000' for Ethereum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Enter 'y' to confirm the transaction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Enter testuser's password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You should see the transaction output in this terminal with 'success:true' in the 'rawlog' field: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 rawlog: '[{"msg_index":0,"success":true,"log":""}]'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476885"/>
            <a:ext cx="10304780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cosmos----&gt;ethereum(ETH、ERC20：</a:t>
            </a:r>
            <a:r>
              <a:rPr lang="zh-CN" altLang="en-US">
                <a:solidFill>
                  <a:srgbClr val="FF0000"/>
                </a:solidFill>
              </a:rPr>
              <a:t>Burn</a:t>
            </a:r>
            <a:r>
              <a:rPr lang="x-none" altLang="zh-CN"/>
              <a:t>)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buNone/>
            </a:pPr>
            <a:r>
              <a:rPr lang="zh-CN" altLang="en-US" sz="1400"/>
              <a:t># Send burn transaction (1stake token)</a:t>
            </a:r>
            <a:endParaRPr lang="zh-CN" altLang="en-US" sz="1400"/>
          </a:p>
          <a:p>
            <a:pPr marL="0" algn="l">
              <a:buNone/>
            </a:pPr>
            <a:r>
              <a:rPr lang="zh-CN" altLang="en-US" sz="1800"/>
              <a:t>ebcli tx </a:t>
            </a:r>
            <a:r>
              <a:rPr lang="zh-CN" altLang="en-US" sz="1800" b="1">
                <a:solidFill>
                  <a:srgbClr val="FF0000"/>
                </a:solidFill>
              </a:rPr>
              <a:t>ethbridge burn 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0" algn="l">
              <a:buNone/>
            </a:pPr>
            <a:r>
              <a:rPr lang="zh-CN" altLang="en-US" sz="1800"/>
              <a:t>$(ebcli keys show testuser -a) </a:t>
            </a:r>
            <a:endParaRPr lang="zh-CN" altLang="en-US" sz="1800"/>
          </a:p>
          <a:p>
            <a:pPr marL="0" algn="l">
              <a:buNone/>
            </a:pPr>
            <a:r>
              <a:rPr lang="zh-CN" altLang="en-US" sz="1800"/>
              <a:t>[RECIPIENT_ETHEREUM_ADDRESS] </a:t>
            </a:r>
            <a:endParaRPr lang="zh-CN" altLang="en-US" sz="1800"/>
          </a:p>
          <a:p>
            <a:pPr marL="0" algn="l">
              <a:buNone/>
            </a:pPr>
            <a:r>
              <a:rPr lang="zh-CN" altLang="en-US" sz="1800"/>
              <a:t>1stake </a:t>
            </a:r>
            <a:endParaRPr lang="zh-CN" altLang="en-US" sz="1800"/>
          </a:p>
          <a:p>
            <a:pPr marL="0" algn="l">
              <a:buNone/>
            </a:pPr>
            <a:r>
              <a:rPr lang="zh-CN" altLang="en-US" sz="1800"/>
              <a:t>--from testuser --chain-id peggy --ethereum-chain-id 3 </a:t>
            </a:r>
            <a:endParaRPr lang="zh-CN" altLang="en-US" sz="1800"/>
          </a:p>
          <a:p>
            <a:pPr marL="0" algn="l">
              <a:buNone/>
            </a:pPr>
            <a:r>
              <a:rPr lang="zh-CN" altLang="en-US" sz="1800"/>
              <a:t>--token-contract-address [TOKEN_CONTRACT_ADDRESS]</a:t>
            </a:r>
            <a:endParaRPr lang="zh-CN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552450"/>
            <a:ext cx="10409555" cy="5752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角色定义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Relayer</a:t>
            </a:r>
            <a:endParaRPr lang="x-none" altLang="zh-CN"/>
          </a:p>
          <a:p>
            <a:r>
              <a:rPr lang="x-none" altLang="zh-CN"/>
              <a:t>Oracle</a:t>
            </a:r>
            <a:endParaRPr lang="x-none" altLang="zh-CN"/>
          </a:p>
          <a:p>
            <a:r>
              <a:rPr lang="x-none" altLang="zh-CN"/>
              <a:t>Operator</a:t>
            </a:r>
            <a:endParaRPr lang="x-none" altLang="zh-CN"/>
          </a:p>
          <a:p>
            <a:r>
              <a:rPr lang="x-none" altLang="zh-CN"/>
              <a:t>Oracler</a:t>
            </a:r>
            <a:endParaRPr lang="x-none" altLang="zh-CN"/>
          </a:p>
          <a:p>
            <a:r>
              <a:rPr lang="x-none" altLang="zh-CN"/>
              <a:t>validator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以太坊合约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4120" y="1657350"/>
            <a:ext cx="4119245" cy="462534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850130" y="3325495"/>
            <a:ext cx="2801620" cy="849630"/>
          </a:xfrm>
          <a:prstGeom prst="roundRect">
            <a:avLst/>
          </a:prstGeom>
          <a:solidFill>
            <a:schemeClr val="bg1">
              <a:alpha val="0"/>
            </a:schemeClr>
          </a:solidFill>
          <a:ln w="222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52315" y="5454015"/>
            <a:ext cx="1982470" cy="820420"/>
          </a:xfrm>
          <a:prstGeom prst="roundRect">
            <a:avLst/>
          </a:prstGeom>
          <a:solidFill>
            <a:schemeClr val="bg1">
              <a:alpha val="0"/>
            </a:schemeClr>
          </a:solidFill>
          <a:ln w="222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05655" y="4559935"/>
            <a:ext cx="2821305" cy="446405"/>
          </a:xfrm>
          <a:prstGeom prst="roundRect">
            <a:avLst/>
          </a:prstGeom>
          <a:solidFill>
            <a:schemeClr val="bg1">
              <a:alpha val="0"/>
            </a:schemeClr>
          </a:solidFill>
          <a:ln w="2222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1751965"/>
            <a:ext cx="10013315" cy="3537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Ethereum----&gt;Cosmos</a:t>
            </a:r>
            <a:endParaRPr lang="x-none" altLang="zh-CN"/>
          </a:p>
        </p:txBody>
      </p:sp>
      <p:sp>
        <p:nvSpPr>
          <p:cNvPr id="5" name="圆角矩形 4"/>
          <p:cNvSpPr/>
          <p:nvPr/>
        </p:nvSpPr>
        <p:spPr>
          <a:xfrm>
            <a:off x="495935" y="1657350"/>
            <a:ext cx="11210925" cy="1132205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1650" y="3957955"/>
            <a:ext cx="11210925" cy="1132205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" y="65405"/>
            <a:ext cx="12455525" cy="6708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0035"/>
            <a:ext cx="12122150" cy="6199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526415"/>
            <a:ext cx="11154410" cy="5845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Ethereum----&gt;Chain33（cosmos）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ClrTx/>
              <a:buFont typeface="+mj-lt"/>
              <a:buAutoNum type="arabicPeriod"/>
            </a:pPr>
            <a:r>
              <a:rPr lang="x-none" altLang="zh-CN"/>
              <a:t>validator set&amp;power 的提名（名单和权重用于确认跨链是否成功）</a:t>
            </a:r>
            <a:endParaRPr lang="x-none" altLang="zh-CN"/>
          </a:p>
          <a:p>
            <a:pPr marL="514350" indent="-514350">
              <a:buClrTx/>
              <a:buFont typeface="+mj-lt"/>
              <a:buAutoNum type="arabicPeriod"/>
            </a:pPr>
            <a:r>
              <a:rPr lang="x-none" altLang="zh-CN"/>
              <a:t>operator角色的确立（用于动态调整validator名单和权重）</a:t>
            </a:r>
            <a:endParaRPr lang="x-none" altLang="zh-CN"/>
          </a:p>
          <a:p>
            <a:pPr marL="514350" indent="-514350">
              <a:buClrTx/>
              <a:buFont typeface="+mj-lt"/>
              <a:buAutoNum type="arabicPeriod"/>
            </a:pPr>
            <a:r>
              <a:rPr lang="x-none" altLang="zh-CN"/>
              <a:t>validator驻留在relayer上</a:t>
            </a:r>
            <a:endParaRPr lang="x-none" altLang="zh-CN"/>
          </a:p>
          <a:p>
            <a:pPr marL="514350" indent="-514350">
              <a:buClrTx/>
              <a:buFont typeface="+mj-lt"/>
              <a:buAutoNum type="arabicPeriod"/>
            </a:pPr>
            <a:r>
              <a:rPr lang="x-none" altLang="zh-CN"/>
              <a:t>确认跨链转账的成功，需要</a:t>
            </a:r>
            <a:r>
              <a:rPr lang="x-none" altLang="zh-CN">
                <a:sym typeface="+mn-ea"/>
              </a:rPr>
              <a:t>validator</a:t>
            </a:r>
            <a:r>
              <a:rPr lang="x-none" altLang="zh-CN"/>
              <a:t>的提名超过2/3，或者其他设置参数，该参数operator可以进行调整，或者由合约升级进行调整</a:t>
            </a:r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340360"/>
            <a:ext cx="11002645" cy="6017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2290</Words>
  <Application>Kingsoft Office WPP</Application>
  <PresentationFormat>宽屏</PresentationFormat>
  <Paragraphs>84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Ethereum&lt;----&gt;Cosmos</vt:lpstr>
      <vt:lpstr>PowerPoint 演示文稿</vt:lpstr>
      <vt:lpstr>PowerPoint 演示文稿</vt:lpstr>
      <vt:lpstr>Ethereum----&gt;Cosmos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Cosmos ----&gt;Ethereum</vt:lpstr>
      <vt:lpstr>PowerPoint 演示文稿</vt:lpstr>
      <vt:lpstr>Start the Relayer service</vt:lpstr>
      <vt:lpstr>PowerPoint 演示文稿</vt:lpstr>
      <vt:lpstr>Start the Oracle Claim Relayer</vt:lpstr>
      <vt:lpstr>Cosmos assets ----&gt;Ethereum(Lock)</vt:lpstr>
      <vt:lpstr>PowerPoint 演示文稿</vt:lpstr>
      <vt:lpstr>cosmos----&gt;ethereum(ETH、ERC20：Burn)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hezhengjun</dc:creator>
  <cp:lastModifiedBy>hezhengjun</cp:lastModifiedBy>
  <cp:revision>46</cp:revision>
  <dcterms:created xsi:type="dcterms:W3CDTF">2020-02-17T02:31:51Z</dcterms:created>
  <dcterms:modified xsi:type="dcterms:W3CDTF">2020-02-17T02:31:51Z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