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8" r:id="rId4"/>
    <p:sldId id="277" r:id="rId5"/>
    <p:sldId id="278" r:id="rId6"/>
    <p:sldId id="273" r:id="rId7"/>
    <p:sldId id="274" r:id="rId8"/>
    <p:sldId id="275" r:id="rId9"/>
    <p:sldId id="276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83" d="100"/>
          <a:sy n="83" d="100"/>
        </p:scale>
        <p:origin x="-96" y="-258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547D1-E7BC-4CE4-A5C7-D2FA20799AD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13F5D57-CB58-4B68-B2B2-52F2956F67B6}">
      <dgm:prSet phldrT="[文本]" custT="1"/>
      <dgm:spPr/>
      <dgm:t>
        <a:bodyPr/>
        <a:lstStyle/>
        <a:p>
          <a:r>
            <a:rPr lang="zh-CN" altLang="en-US" sz="3200" dirty="0" smtClean="0"/>
            <a:t>内核审计</a:t>
          </a:r>
          <a:endParaRPr lang="zh-CN" altLang="en-US" sz="3200" dirty="0"/>
        </a:p>
      </dgm:t>
    </dgm:pt>
    <dgm:pt modelId="{6B76D5E8-58BC-46B0-943C-DCC29C2BD709}" type="parTrans" cxnId="{6762AB8E-64B4-49E7-B687-8A3F8FC8277E}">
      <dgm:prSet/>
      <dgm:spPr/>
      <dgm:t>
        <a:bodyPr/>
        <a:lstStyle/>
        <a:p>
          <a:endParaRPr lang="zh-CN" altLang="en-US"/>
        </a:p>
      </dgm:t>
    </dgm:pt>
    <dgm:pt modelId="{43770E22-8525-49FC-95A2-41DBDB2B466C}" type="sibTrans" cxnId="{6762AB8E-64B4-49E7-B687-8A3F8FC8277E}">
      <dgm:prSet/>
      <dgm:spPr/>
      <dgm:t>
        <a:bodyPr/>
        <a:lstStyle/>
        <a:p>
          <a:endParaRPr lang="zh-CN" altLang="en-US"/>
        </a:p>
      </dgm:t>
    </dgm:pt>
    <dgm:pt modelId="{DD22F73A-9E5B-46E3-9810-35D309126FBA}">
      <dgm:prSet phldrT="[文本]" custT="1"/>
      <dgm:spPr/>
      <dgm:t>
        <a:bodyPr/>
        <a:lstStyle/>
        <a:p>
          <a:r>
            <a:rPr lang="zh-CN" altLang="en-US" sz="4800" dirty="0" smtClean="0"/>
            <a:t>进程审计</a:t>
          </a:r>
          <a:endParaRPr lang="zh-CN" altLang="en-US" sz="4800" dirty="0"/>
        </a:p>
      </dgm:t>
    </dgm:pt>
    <dgm:pt modelId="{EB17A39F-8DBC-4752-A6F7-A7772DB6FF6C}" type="parTrans" cxnId="{EC5AA1FF-0281-4B87-9576-CEAEC77103DA}">
      <dgm:prSet/>
      <dgm:spPr/>
      <dgm:t>
        <a:bodyPr/>
        <a:lstStyle/>
        <a:p>
          <a:endParaRPr lang="zh-CN" altLang="en-US"/>
        </a:p>
      </dgm:t>
    </dgm:pt>
    <dgm:pt modelId="{8B4C9887-6B5F-4E19-BDC8-6037F7F3E29C}" type="sibTrans" cxnId="{EC5AA1FF-0281-4B87-9576-CEAEC77103DA}">
      <dgm:prSet/>
      <dgm:spPr/>
      <dgm:t>
        <a:bodyPr/>
        <a:lstStyle/>
        <a:p>
          <a:endParaRPr lang="zh-CN" altLang="en-US"/>
        </a:p>
      </dgm:t>
    </dgm:pt>
    <dgm:pt modelId="{208D5791-2CF8-4F58-98A6-3CEAB058C6A3}">
      <dgm:prSet phldrT="[文本]"/>
      <dgm:spPr/>
      <dgm:t>
        <a:bodyPr/>
        <a:lstStyle/>
        <a:p>
          <a:r>
            <a:rPr lang="zh-CN" altLang="en-US" dirty="0" smtClean="0"/>
            <a:t>文件系统审计</a:t>
          </a:r>
          <a:endParaRPr lang="zh-CN" altLang="en-US" dirty="0"/>
        </a:p>
      </dgm:t>
    </dgm:pt>
    <dgm:pt modelId="{09D208E0-7BB7-4A0A-9FF0-63DBAD07C6FD}" type="parTrans" cxnId="{4C78FB9F-AF71-4D55-AACE-749443DBCD0A}">
      <dgm:prSet/>
      <dgm:spPr/>
      <dgm:t>
        <a:bodyPr/>
        <a:lstStyle/>
        <a:p>
          <a:endParaRPr lang="zh-CN" altLang="en-US"/>
        </a:p>
      </dgm:t>
    </dgm:pt>
    <dgm:pt modelId="{CD0AB32F-5196-4509-B0D1-33004D9F7E33}" type="sibTrans" cxnId="{4C78FB9F-AF71-4D55-AACE-749443DBCD0A}">
      <dgm:prSet/>
      <dgm:spPr/>
      <dgm:t>
        <a:bodyPr/>
        <a:lstStyle/>
        <a:p>
          <a:endParaRPr lang="zh-CN" altLang="en-US"/>
        </a:p>
      </dgm:t>
    </dgm:pt>
    <dgm:pt modelId="{05F0CB9B-5446-4731-9BDA-317C40B8EED0}" type="pres">
      <dgm:prSet presAssocID="{7C3547D1-E7BC-4CE4-A5C7-D2FA20799AD3}" presName="Name0" presStyleCnt="0">
        <dgm:presLayoutVars>
          <dgm:dir/>
          <dgm:animLvl val="lvl"/>
          <dgm:resizeHandles val="exact"/>
        </dgm:presLayoutVars>
      </dgm:prSet>
      <dgm:spPr/>
    </dgm:pt>
    <dgm:pt modelId="{8D4F0A0C-414A-4085-A8B6-86DDF705087D}" type="pres">
      <dgm:prSet presAssocID="{B13F5D57-CB58-4B68-B2B2-52F2956F67B6}" presName="Name8" presStyleCnt="0"/>
      <dgm:spPr/>
    </dgm:pt>
    <dgm:pt modelId="{1A1576D8-22F8-4C17-B88D-2963107C09FA}" type="pres">
      <dgm:prSet presAssocID="{B13F5D57-CB58-4B68-B2B2-52F2956F67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4E1E4D67-11E1-41CB-9178-BE1533D7D5EB}" type="pres">
      <dgm:prSet presAssocID="{B13F5D57-CB58-4B68-B2B2-52F2956F67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0EFA150-0ED2-4831-B367-D89DD43CA185}" type="pres">
      <dgm:prSet presAssocID="{DD22F73A-9E5B-46E3-9810-35D309126FBA}" presName="Name8" presStyleCnt="0"/>
      <dgm:spPr/>
    </dgm:pt>
    <dgm:pt modelId="{5FFF83C4-7611-4E1F-B28F-3EAA98C63206}" type="pres">
      <dgm:prSet presAssocID="{DD22F73A-9E5B-46E3-9810-35D309126FBA}" presName="level" presStyleLbl="node1" presStyleIdx="1" presStyleCnt="3">
        <dgm:presLayoutVars>
          <dgm:chMax val="1"/>
          <dgm:bulletEnabled val="1"/>
        </dgm:presLayoutVars>
      </dgm:prSet>
      <dgm:spPr/>
    </dgm:pt>
    <dgm:pt modelId="{E317FB0C-3D99-4645-B799-0B482C3252B7}" type="pres">
      <dgm:prSet presAssocID="{DD22F73A-9E5B-46E3-9810-35D309126F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440DDFA-A7B1-4C46-A46D-0FF42A5FAB05}" type="pres">
      <dgm:prSet presAssocID="{208D5791-2CF8-4F58-98A6-3CEAB058C6A3}" presName="Name8" presStyleCnt="0"/>
      <dgm:spPr/>
    </dgm:pt>
    <dgm:pt modelId="{203C1027-8416-4C32-BBB8-DD9CEE0341B9}" type="pres">
      <dgm:prSet presAssocID="{208D5791-2CF8-4F58-98A6-3CEAB058C6A3}" presName="level" presStyleLbl="node1" presStyleIdx="2" presStyleCnt="3">
        <dgm:presLayoutVars>
          <dgm:chMax val="1"/>
          <dgm:bulletEnabled val="1"/>
        </dgm:presLayoutVars>
      </dgm:prSet>
      <dgm:spPr/>
    </dgm:pt>
    <dgm:pt modelId="{257D1AAA-1FFB-48ED-ADC3-CEF99892DBBF}" type="pres">
      <dgm:prSet presAssocID="{208D5791-2CF8-4F58-98A6-3CEAB058C6A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2155796-EADA-497B-9EC5-9161C7DD7641}" type="presOf" srcId="{DD22F73A-9E5B-46E3-9810-35D309126FBA}" destId="{5FFF83C4-7611-4E1F-B28F-3EAA98C63206}" srcOrd="0" destOrd="0" presId="urn:microsoft.com/office/officeart/2005/8/layout/pyramid1"/>
    <dgm:cxn modelId="{4C78FB9F-AF71-4D55-AACE-749443DBCD0A}" srcId="{7C3547D1-E7BC-4CE4-A5C7-D2FA20799AD3}" destId="{208D5791-2CF8-4F58-98A6-3CEAB058C6A3}" srcOrd="2" destOrd="0" parTransId="{09D208E0-7BB7-4A0A-9FF0-63DBAD07C6FD}" sibTransId="{CD0AB32F-5196-4509-B0D1-33004D9F7E33}"/>
    <dgm:cxn modelId="{1AE650A6-EDCA-4DB8-BD52-25A9A3D7F698}" type="presOf" srcId="{B13F5D57-CB58-4B68-B2B2-52F2956F67B6}" destId="{4E1E4D67-11E1-41CB-9178-BE1533D7D5EB}" srcOrd="1" destOrd="0" presId="urn:microsoft.com/office/officeart/2005/8/layout/pyramid1"/>
    <dgm:cxn modelId="{C597D92F-8AD8-4710-8C83-022470DC5A2D}" type="presOf" srcId="{208D5791-2CF8-4F58-98A6-3CEAB058C6A3}" destId="{203C1027-8416-4C32-BBB8-DD9CEE0341B9}" srcOrd="0" destOrd="0" presId="urn:microsoft.com/office/officeart/2005/8/layout/pyramid1"/>
    <dgm:cxn modelId="{EC5AA1FF-0281-4B87-9576-CEAEC77103DA}" srcId="{7C3547D1-E7BC-4CE4-A5C7-D2FA20799AD3}" destId="{DD22F73A-9E5B-46E3-9810-35D309126FBA}" srcOrd="1" destOrd="0" parTransId="{EB17A39F-8DBC-4752-A6F7-A7772DB6FF6C}" sibTransId="{8B4C9887-6B5F-4E19-BDC8-6037F7F3E29C}"/>
    <dgm:cxn modelId="{D84ED368-64E3-4120-9B70-4A68E93C568F}" type="presOf" srcId="{B13F5D57-CB58-4B68-B2B2-52F2956F67B6}" destId="{1A1576D8-22F8-4C17-B88D-2963107C09FA}" srcOrd="0" destOrd="0" presId="urn:microsoft.com/office/officeart/2005/8/layout/pyramid1"/>
    <dgm:cxn modelId="{7D0035DD-6C60-4104-B27F-98E565E89FC0}" type="presOf" srcId="{208D5791-2CF8-4F58-98A6-3CEAB058C6A3}" destId="{257D1AAA-1FFB-48ED-ADC3-CEF99892DBBF}" srcOrd="1" destOrd="0" presId="urn:microsoft.com/office/officeart/2005/8/layout/pyramid1"/>
    <dgm:cxn modelId="{727B6153-C8F4-4002-A8A0-BA5708AF5924}" type="presOf" srcId="{7C3547D1-E7BC-4CE4-A5C7-D2FA20799AD3}" destId="{05F0CB9B-5446-4731-9BDA-317C40B8EED0}" srcOrd="0" destOrd="0" presId="urn:microsoft.com/office/officeart/2005/8/layout/pyramid1"/>
    <dgm:cxn modelId="{6762AB8E-64B4-49E7-B687-8A3F8FC8277E}" srcId="{7C3547D1-E7BC-4CE4-A5C7-D2FA20799AD3}" destId="{B13F5D57-CB58-4B68-B2B2-52F2956F67B6}" srcOrd="0" destOrd="0" parTransId="{6B76D5E8-58BC-46B0-943C-DCC29C2BD709}" sibTransId="{43770E22-8525-49FC-95A2-41DBDB2B466C}"/>
    <dgm:cxn modelId="{79FA6563-1449-4C4A-A190-92F1AA233DA6}" type="presOf" srcId="{DD22F73A-9E5B-46E3-9810-35D309126FBA}" destId="{E317FB0C-3D99-4645-B799-0B482C3252B7}" srcOrd="1" destOrd="0" presId="urn:microsoft.com/office/officeart/2005/8/layout/pyramid1"/>
    <dgm:cxn modelId="{2CA7B813-3FB7-4A46-B2B5-D98B9D337C40}" type="presParOf" srcId="{05F0CB9B-5446-4731-9BDA-317C40B8EED0}" destId="{8D4F0A0C-414A-4085-A8B6-86DDF705087D}" srcOrd="0" destOrd="0" presId="urn:microsoft.com/office/officeart/2005/8/layout/pyramid1"/>
    <dgm:cxn modelId="{24FEE2B0-EBE6-4C6B-981C-F7F07D3D4288}" type="presParOf" srcId="{8D4F0A0C-414A-4085-A8B6-86DDF705087D}" destId="{1A1576D8-22F8-4C17-B88D-2963107C09FA}" srcOrd="0" destOrd="0" presId="urn:microsoft.com/office/officeart/2005/8/layout/pyramid1"/>
    <dgm:cxn modelId="{8AAEC41E-7742-4B36-829C-C3BB1536E02F}" type="presParOf" srcId="{8D4F0A0C-414A-4085-A8B6-86DDF705087D}" destId="{4E1E4D67-11E1-41CB-9178-BE1533D7D5EB}" srcOrd="1" destOrd="0" presId="urn:microsoft.com/office/officeart/2005/8/layout/pyramid1"/>
    <dgm:cxn modelId="{302498F2-C774-410E-90B4-2BA2116BBBF9}" type="presParOf" srcId="{05F0CB9B-5446-4731-9BDA-317C40B8EED0}" destId="{80EFA150-0ED2-4831-B367-D89DD43CA185}" srcOrd="1" destOrd="0" presId="urn:microsoft.com/office/officeart/2005/8/layout/pyramid1"/>
    <dgm:cxn modelId="{FB543C0D-CBB8-41E8-9976-3C0C851F1D9C}" type="presParOf" srcId="{80EFA150-0ED2-4831-B367-D89DD43CA185}" destId="{5FFF83C4-7611-4E1F-B28F-3EAA98C63206}" srcOrd="0" destOrd="0" presId="urn:microsoft.com/office/officeart/2005/8/layout/pyramid1"/>
    <dgm:cxn modelId="{A5AFA175-9138-4D85-9723-A8992680C0A2}" type="presParOf" srcId="{80EFA150-0ED2-4831-B367-D89DD43CA185}" destId="{E317FB0C-3D99-4645-B799-0B482C3252B7}" srcOrd="1" destOrd="0" presId="urn:microsoft.com/office/officeart/2005/8/layout/pyramid1"/>
    <dgm:cxn modelId="{0A55B253-1764-49BB-BB22-2038D63A42CF}" type="presParOf" srcId="{05F0CB9B-5446-4731-9BDA-317C40B8EED0}" destId="{F440DDFA-A7B1-4C46-A46D-0FF42A5FAB05}" srcOrd="2" destOrd="0" presId="urn:microsoft.com/office/officeart/2005/8/layout/pyramid1"/>
    <dgm:cxn modelId="{6EFED58A-4922-4133-B685-8735DDC5BE6C}" type="presParOf" srcId="{F440DDFA-A7B1-4C46-A46D-0FF42A5FAB05}" destId="{203C1027-8416-4C32-BBB8-DD9CEE0341B9}" srcOrd="0" destOrd="0" presId="urn:microsoft.com/office/officeart/2005/8/layout/pyramid1"/>
    <dgm:cxn modelId="{977B1B95-B39D-4C04-ABBD-B3861623CDC4}" type="presParOf" srcId="{F440DDFA-A7B1-4C46-A46D-0FF42A5FAB05}" destId="{257D1AAA-1FFB-48ED-ADC3-CEF99892DBB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76D8-22F8-4C17-B88D-2963107C09FA}">
      <dsp:nvSpPr>
        <dsp:cNvPr id="0" name=""/>
        <dsp:cNvSpPr/>
      </dsp:nvSpPr>
      <dsp:spPr>
        <a:xfrm>
          <a:off x="2112234" y="0"/>
          <a:ext cx="2112234" cy="1392154"/>
        </a:xfrm>
        <a:prstGeom prst="trapezoid">
          <a:avLst>
            <a:gd name="adj" fmla="val 758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内核审计</a:t>
          </a:r>
          <a:endParaRPr lang="zh-CN" altLang="en-US" sz="3200" kern="1200" dirty="0"/>
        </a:p>
      </dsp:txBody>
      <dsp:txXfrm>
        <a:off x="2112234" y="0"/>
        <a:ext cx="2112234" cy="1392154"/>
      </dsp:txXfrm>
    </dsp:sp>
    <dsp:sp modelId="{5FFF83C4-7611-4E1F-B28F-3EAA98C63206}">
      <dsp:nvSpPr>
        <dsp:cNvPr id="0" name=""/>
        <dsp:cNvSpPr/>
      </dsp:nvSpPr>
      <dsp:spPr>
        <a:xfrm>
          <a:off x="1056117" y="1392154"/>
          <a:ext cx="4224469" cy="1392154"/>
        </a:xfrm>
        <a:prstGeom prst="trapezoid">
          <a:avLst>
            <a:gd name="adj" fmla="val 758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进程审计</a:t>
          </a:r>
          <a:endParaRPr lang="zh-CN" altLang="en-US" sz="4800" kern="1200" dirty="0"/>
        </a:p>
      </dsp:txBody>
      <dsp:txXfrm>
        <a:off x="1795399" y="1392154"/>
        <a:ext cx="2745905" cy="1392154"/>
      </dsp:txXfrm>
    </dsp:sp>
    <dsp:sp modelId="{203C1027-8416-4C32-BBB8-DD9CEE0341B9}">
      <dsp:nvSpPr>
        <dsp:cNvPr id="0" name=""/>
        <dsp:cNvSpPr/>
      </dsp:nvSpPr>
      <dsp:spPr>
        <a:xfrm>
          <a:off x="0" y="2784309"/>
          <a:ext cx="6336703" cy="1392154"/>
        </a:xfrm>
        <a:prstGeom prst="trapezoid">
          <a:avLst>
            <a:gd name="adj" fmla="val 758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文件系统审计</a:t>
          </a:r>
          <a:endParaRPr lang="zh-CN" altLang="en-US" sz="5200" kern="1200" dirty="0"/>
        </a:p>
      </dsp:txBody>
      <dsp:txXfrm>
        <a:off x="1108923" y="2784309"/>
        <a:ext cx="4118857" cy="13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4/22/2015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2015/4/22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2015/4/22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4/22/2015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</a:t>
            </a:r>
            <a:r>
              <a:rPr lang="zh-CN" altLang="en-US" dirty="0" smtClean="0"/>
              <a:t>安全设计与实践</a:t>
            </a:r>
            <a:r>
              <a:rPr lang="en-US" altLang="zh-CN" dirty="0" smtClean="0"/>
              <a:t>	</a:t>
            </a:r>
            <a:endParaRPr 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安全审计子系统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登录登出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用户登录、登出、特殊登录审计</a:t>
            </a:r>
            <a:endParaRPr lang="en-US" altLang="zh-CN" dirty="0" smtClean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操作行为、操作对象、操作结果审计</a:t>
            </a:r>
            <a:endParaRPr lang="en-US" altLang="zh-CN" dirty="0" smtClean="0"/>
          </a:p>
          <a:p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文件夹监控、文件操作审计</a:t>
            </a:r>
            <a:endParaRPr lang="en-US" altLang="zh-CN" dirty="0"/>
          </a:p>
          <a:p>
            <a:r>
              <a:rPr lang="zh-CN" altLang="en-US" dirty="0" smtClean="0"/>
              <a:t>审计日志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日志过滤、日志分析、生成总报表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功能实现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7868" y="836712"/>
            <a:ext cx="10360501" cy="446227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/>
                </a:solidFill>
              </a:rPr>
              <a:t>实现步骤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dirty="0"/>
          </a:p>
        </p:txBody>
      </p:sp>
      <p:sp>
        <p:nvSpPr>
          <p:cNvPr id="6" name="内容占位符 13"/>
          <p:cNvSpPr txBox="1">
            <a:spLocks/>
          </p:cNvSpPr>
          <p:nvPr/>
        </p:nvSpPr>
        <p:spPr>
          <a:xfrm>
            <a:off x="1218883" y="1916832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lang="zh-CN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配置审计守护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/>
              <a:t>添加审计规则和观察器来收集所需的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启动守护</a:t>
            </a:r>
            <a:r>
              <a:rPr lang="zh-CN" altLang="en-US" dirty="0" smtClean="0"/>
              <a:t>进程（</a:t>
            </a:r>
            <a:r>
              <a:rPr lang="en-US" altLang="zh-CN" dirty="0" smtClean="0"/>
              <a:t>Linux </a:t>
            </a:r>
            <a:r>
              <a:rPr lang="en-US" altLang="zh-CN" dirty="0"/>
              <a:t>Auditing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）并</a:t>
            </a:r>
            <a:r>
              <a:rPr lang="zh-CN" altLang="en-US" dirty="0"/>
              <a:t>开始进行日志</a:t>
            </a:r>
            <a:r>
              <a:rPr lang="zh-CN" altLang="en-US" dirty="0" smtClean="0"/>
              <a:t>记录</a:t>
            </a:r>
          </a:p>
          <a:p>
            <a:r>
              <a:rPr lang="zh-CN" altLang="en-US" dirty="0"/>
              <a:t>通过生成审计报表和搜索日志来周期性地分析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审计日志的备份和完整性校验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3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功能实现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97868" y="836712"/>
            <a:ext cx="10360501" cy="446227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/>
                </a:solidFill>
              </a:rPr>
              <a:t>实现框架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19801937"/>
              </p:ext>
            </p:extLst>
          </p:nvPr>
        </p:nvGraphicFramePr>
        <p:xfrm>
          <a:off x="2782044" y="1700808"/>
          <a:ext cx="6336704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1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内核审计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Auditctl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内核审计规则、审计观察器（针对文件和目录）编写工具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Auditd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审计后台，通过后台进程接收内核审计信息，并将信息写入</a:t>
            </a:r>
            <a:r>
              <a:rPr lang="zh-CN" altLang="en-US" dirty="0"/>
              <a:t>指定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进程审计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Autrace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模拟工具</a:t>
            </a:r>
            <a:r>
              <a:rPr lang="en-US" altLang="zh-CN" dirty="0" err="1" smtClean="0"/>
              <a:t>strace</a:t>
            </a:r>
            <a:r>
              <a:rPr lang="zh-CN" altLang="en-US" dirty="0" smtClean="0"/>
              <a:t>跟踪指定进程，根据审计规则记录系统调用信息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/>
              <a:t>Auditd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审计后台，通过后台进程</a:t>
            </a:r>
            <a:r>
              <a:rPr lang="zh-CN" altLang="en-US" dirty="0" smtClean="0"/>
              <a:t>接收</a:t>
            </a:r>
            <a:r>
              <a:rPr lang="zh-CN" altLang="en-US" dirty="0"/>
              <a:t>进程</a:t>
            </a:r>
            <a:r>
              <a:rPr lang="zh-CN" altLang="en-US" dirty="0" smtClean="0"/>
              <a:t>审计</a:t>
            </a:r>
            <a:r>
              <a:rPr lang="zh-CN" altLang="en-US" dirty="0"/>
              <a:t>信息，并将信息写入指定文件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文件系统审计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Inotify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基于节点的文件系统变化通知机制，可以监视文件和目录的变化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在文件系统的各个操作函数中加入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hook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函数，当文件系统调用这些操作函数并改变了文件系统中的文件或目录时，就调用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hook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函数发出相应的事件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dirty="0"/>
          </a:p>
          <a:p>
            <a:r>
              <a:rPr lang="zh-CN" altLang="en-US" dirty="0" smtClean="0"/>
              <a:t>实现策略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系统调用函数</a:t>
            </a:r>
            <a:r>
              <a:rPr lang="en-US" altLang="zh-CN" dirty="0" err="1" smtClean="0"/>
              <a:t>inotify_init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inotify_add_watch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inotify_rm</a:t>
            </a:r>
            <a:r>
              <a:rPr lang="en-US" altLang="zh-CN" dirty="0" smtClean="0"/>
              <a:t>-watch</a:t>
            </a:r>
          </a:p>
          <a:p>
            <a:pPr marL="0" indent="0">
              <a:buNone/>
            </a:pPr>
            <a:r>
              <a:rPr lang="zh-CN" altLang="en-US" dirty="0" smtClean="0"/>
              <a:t>添加审计监视规则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18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实现难点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系统配置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设置审计消息的专用日志文件 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确定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是否循环使用日志文件 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如果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日志文件的启动用掉了太多磁盘空间则发出警告 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配置审计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规则记录更详细的信息 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激活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文件和目录观察器 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/>
              <a:t>规则编写</a:t>
            </a:r>
            <a:endParaRPr lang="en-US" altLang="zh-CN" dirty="0" smtClean="0"/>
          </a:p>
          <a:p>
            <a:r>
              <a:rPr lang="zh-CN" altLang="en-US" dirty="0" smtClean="0"/>
              <a:t>信息过滤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ausearch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aureport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4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259</Words>
  <Application>Microsoft Office PowerPoint</Application>
  <PresentationFormat>自定义</PresentationFormat>
  <Paragraphs>54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Tech_16x9</vt:lpstr>
      <vt:lpstr>信息安全设计与实践 </vt:lpstr>
      <vt:lpstr>系统功能</vt:lpstr>
      <vt:lpstr>功能实现</vt:lpstr>
      <vt:lpstr>功能实现</vt:lpstr>
      <vt:lpstr>内核审计</vt:lpstr>
      <vt:lpstr>进程审计</vt:lpstr>
      <vt:lpstr>文件系统审计</vt:lpstr>
      <vt:lpstr>实现难点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2015-04-18T15:10:14Z</dcterms:created>
  <dcterms:modified xsi:type="dcterms:W3CDTF">2015-04-22T12:44:05Z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