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8" r:id="rId3"/>
    <p:sldId id="262" r:id="rId4"/>
    <p:sldId id="259" r:id="rId5"/>
    <p:sldId id="271" r:id="rId6"/>
    <p:sldId id="261" r:id="rId7"/>
    <p:sldId id="263" r:id="rId8"/>
    <p:sldId id="265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40" autoAdjust="0"/>
  </p:normalViewPr>
  <p:slideViewPr>
    <p:cSldViewPr>
      <p:cViewPr>
        <p:scale>
          <a:sx n="70" d="100"/>
          <a:sy n="70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68960-DE36-4851-A97F-F96BF9A47212}" type="datetimeFigureOut">
              <a:rPr lang="vi-VN" smtClean="0"/>
              <a:pPr/>
              <a:t>15/12/2011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vi-V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F02B6A-9112-4ADD-93ED-7D55E2F70567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126" y="69056"/>
            <a:ext cx="7772400" cy="6956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</a:t>
            </a:r>
            <a:endParaRPr lang="vi-VN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912" y="1268760"/>
            <a:ext cx="8310608" cy="92333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Điểm</a:t>
            </a:r>
            <a:endParaRPr lang="vi-VN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5408" y="5139746"/>
            <a:ext cx="3621088" cy="152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Huỳnh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080887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080824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080881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45624" y="3789039"/>
            <a:ext cx="5066936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nhóm</a:t>
            </a:r>
            <a:endParaRPr lang="vi-VN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/>
              <a:t>id_PhanLoai</a:t>
            </a:r>
            <a:r>
              <a:rPr lang="en-US" sz="2800" dirty="0"/>
              <a:t>, Ten, Location, </a:t>
            </a:r>
            <a:r>
              <a:rPr lang="en-US" sz="2800" dirty="0" err="1"/>
              <a:t>DiaChi</a:t>
            </a:r>
            <a:r>
              <a:rPr lang="en-US" sz="2800" dirty="0"/>
              <a:t>, </a:t>
            </a:r>
            <a:r>
              <a:rPr lang="en-US" sz="2800" dirty="0" err="1"/>
              <a:t>LienLac</a:t>
            </a:r>
            <a:r>
              <a:rPr lang="en-US" sz="2800" dirty="0"/>
              <a:t>, Avatar, </a:t>
            </a:r>
            <a:r>
              <a:rPr lang="en-US" sz="2800" dirty="0" err="1"/>
              <a:t>HinhAnh</a:t>
            </a:r>
            <a:r>
              <a:rPr lang="en-US" sz="2800" dirty="0"/>
              <a:t>, Rating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420888"/>
            <a:ext cx="7848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Cảm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ơn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thầy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và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các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bạn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đã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lắng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nghe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!!!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0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456" y="274638"/>
            <a:ext cx="7498080" cy="1143000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vụ</a:t>
            </a:r>
            <a:endParaRPr lang="vi-VN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44217"/>
            <a:ext cx="7992888" cy="406104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da-DK" sz="3600" dirty="0">
                <a:latin typeface="Times New Roman" pitchFamily="18" charset="0"/>
                <a:cs typeface="Times New Roman" pitchFamily="18" charset="0"/>
              </a:rPr>
              <a:t>Tất cả mọi người muốn chia sẽ thông tin về địa điểm thú vị mà mình biết. </a:t>
            </a:r>
            <a:endParaRPr lang="da-DK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da-DK" sz="3600" dirty="0" smtClean="0">
                <a:latin typeface="Times New Roman" pitchFamily="18" charset="0"/>
                <a:cs typeface="Times New Roman" pitchFamily="18" charset="0"/>
              </a:rPr>
              <a:t>Những </a:t>
            </a:r>
            <a:r>
              <a:rPr lang="da-DK" sz="3600" dirty="0">
                <a:latin typeface="Times New Roman" pitchFamily="18" charset="0"/>
                <a:cs typeface="Times New Roman" pitchFamily="18" charset="0"/>
              </a:rPr>
              <a:t>người muốn tìm kiếm thông tin, </a:t>
            </a:r>
            <a:r>
              <a:rPr lang="da-DK" sz="3600" dirty="0" smtClean="0">
                <a:latin typeface="Times New Roman" pitchFamily="18" charset="0"/>
                <a:cs typeface="Times New Roman" pitchFamily="18" charset="0"/>
              </a:rPr>
              <a:t>địa chỉ, hình </a:t>
            </a:r>
            <a:r>
              <a:rPr lang="da-DK" sz="3600" dirty="0">
                <a:latin typeface="Times New Roman" pitchFamily="18" charset="0"/>
                <a:cs typeface="Times New Roman" pitchFamily="18" charset="0"/>
              </a:rPr>
              <a:t>ảnh về một địa điểm nào đó</a:t>
            </a:r>
            <a:r>
              <a:rPr lang="da-DK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diểm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6928" lvl="1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service. Web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lvl="1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Tên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loại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chỉ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độ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hệ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Avartar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966978" lvl="2" indent="-457200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ảnh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Joseph\Desktop\ww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705678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string base64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service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316</TotalTime>
  <Words>425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PowerPoint Presentation</vt:lpstr>
      <vt:lpstr>Đối tượng phục vụ</vt:lpstr>
      <vt:lpstr>Chức năng chính của chương trình</vt:lpstr>
      <vt:lpstr>Thêm thông tin</vt:lpstr>
      <vt:lpstr>Thêm thông tin</vt:lpstr>
      <vt:lpstr>Rating cho địa điểm</vt:lpstr>
      <vt:lpstr>Tìm kiếm thông tin</vt:lpstr>
      <vt:lpstr>Thêm hình ảnh</vt:lpstr>
      <vt:lpstr>Báo cáo địa điểm sai</vt:lpstr>
      <vt:lpstr>Thay đổi thông tin</vt:lpstr>
      <vt:lpstr>Xóa thông tin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Big-Mountain</dc:creator>
  <cp:lastModifiedBy>Joseph</cp:lastModifiedBy>
  <cp:revision>13</cp:revision>
  <dcterms:created xsi:type="dcterms:W3CDTF">2011-12-13T08:12:17Z</dcterms:created>
  <dcterms:modified xsi:type="dcterms:W3CDTF">2011-12-14T17:48:42Z</dcterms:modified>
</cp:coreProperties>
</file>