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2" r:id="rId8"/>
    <p:sldId id="270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D32E"/>
    <a:srgbClr val="3FC535"/>
    <a:srgbClr val="000000"/>
    <a:srgbClr val="F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F7366E-B6E5-4324-BDAF-72A69AB350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371F0A-A330-48C6-88E6-788E42F7E33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/>
            <a:buNone/>
          </a:pPr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Развивай навыки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081255-6C97-4D9F-8FE5-FDE92DD10B41}" type="parTrans" cxnId="{E472DA73-9E0D-492D-8F39-01ADB0D13B49}">
      <dgm:prSet/>
      <dgm:spPr/>
      <dgm:t>
        <a:bodyPr/>
        <a:lstStyle/>
        <a:p>
          <a:endParaRPr lang="ru-RU"/>
        </a:p>
      </dgm:t>
    </dgm:pt>
    <dgm:pt modelId="{1B15B68D-A9F4-4D36-9CB0-A680E417EA5D}" type="sibTrans" cxnId="{E472DA73-9E0D-492D-8F39-01ADB0D13B49}">
      <dgm:prSet/>
      <dgm:spPr/>
      <dgm:t>
        <a:bodyPr/>
        <a:lstStyle/>
        <a:p>
          <a:endParaRPr lang="ru-RU"/>
        </a:p>
      </dgm:t>
    </dgm:pt>
    <dgm:pt modelId="{23A4365C-5D5D-4EC9-B9FA-62976E1CDF3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ru-RU" dirty="0">
              <a:latin typeface="Asana"/>
              <a:ea typeface="Malgun Gothic" panose="020B0503020000020004" pitchFamily="34" charset="-127"/>
              <a:cs typeface="Asana"/>
            </a:rPr>
            <a:t>Выбирай навыки, которые хочешь развить</a:t>
          </a:r>
          <a:endParaRPr lang="ru-RU" dirty="0"/>
        </a:p>
      </dgm:t>
    </dgm:pt>
    <dgm:pt modelId="{69A902C9-250E-42C3-83A4-A05AD6AF8077}" type="parTrans" cxnId="{FEDEC8FE-9719-486A-BDC4-DAFC61814721}">
      <dgm:prSet/>
      <dgm:spPr/>
      <dgm:t>
        <a:bodyPr/>
        <a:lstStyle/>
        <a:p>
          <a:endParaRPr lang="ru-RU"/>
        </a:p>
      </dgm:t>
    </dgm:pt>
    <dgm:pt modelId="{A8B321A8-EE27-4B0B-A724-A4B05A7D6FE0}" type="sibTrans" cxnId="{FEDEC8FE-9719-486A-BDC4-DAFC61814721}">
      <dgm:prSet/>
      <dgm:spPr/>
      <dgm:t>
        <a:bodyPr/>
        <a:lstStyle/>
        <a:p>
          <a:endParaRPr lang="ru-RU"/>
        </a:p>
      </dgm:t>
    </dgm:pt>
    <dgm:pt modelId="{ADB7CFAE-1B6D-4C13-9D64-24DB4474CD44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Планируй задачи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C81839-00F7-4A8B-999D-5BB397803682}" type="parTrans" cxnId="{EA6B724E-412C-4778-8610-AA081BD1412B}">
      <dgm:prSet/>
      <dgm:spPr/>
      <dgm:t>
        <a:bodyPr/>
        <a:lstStyle/>
        <a:p>
          <a:endParaRPr lang="ru-RU"/>
        </a:p>
      </dgm:t>
    </dgm:pt>
    <dgm:pt modelId="{B9DA4487-EB60-4622-9DD1-D54FC47AA388}" type="sibTrans" cxnId="{EA6B724E-412C-4778-8610-AA081BD1412B}">
      <dgm:prSet/>
      <dgm:spPr/>
      <dgm:t>
        <a:bodyPr/>
        <a:lstStyle/>
        <a:p>
          <a:endParaRPr lang="ru-RU"/>
        </a:p>
      </dgm:t>
    </dgm:pt>
    <dgm:pt modelId="{A1AD29DF-F79C-44F3-97D0-D6FEF8C9B656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dirty="0">
              <a:latin typeface="Asana"/>
              <a:ea typeface="Malgun Gothic" panose="020B0503020000020004" pitchFamily="34" charset="-127"/>
              <a:cs typeface="Asana"/>
            </a:rPr>
            <a:t>Создай задачу, которую хочешь выполнить, присвой ей категорию и оцени сложность</a:t>
          </a:r>
          <a:endParaRPr lang="ru-RU" dirty="0"/>
        </a:p>
      </dgm:t>
    </dgm:pt>
    <dgm:pt modelId="{77518F36-6C1A-4BF4-9DCC-38258D5578C7}" type="parTrans" cxnId="{369C2B74-B7F2-46CF-8CD1-04BE0C31E4D4}">
      <dgm:prSet/>
      <dgm:spPr/>
      <dgm:t>
        <a:bodyPr/>
        <a:lstStyle/>
        <a:p>
          <a:endParaRPr lang="ru-RU"/>
        </a:p>
      </dgm:t>
    </dgm:pt>
    <dgm:pt modelId="{BBCE8BB5-E1BA-4535-91D5-77056F67758A}" type="sibTrans" cxnId="{369C2B74-B7F2-46CF-8CD1-04BE0C31E4D4}">
      <dgm:prSet/>
      <dgm:spPr/>
      <dgm:t>
        <a:bodyPr/>
        <a:lstStyle/>
        <a:p>
          <a:endParaRPr lang="ru-RU"/>
        </a:p>
      </dgm:t>
    </dgm:pt>
    <dgm:pt modelId="{B6947E6E-68EE-4B10-BC4B-4B4B73D2E5E8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dirty="0">
              <a:latin typeface="Asana"/>
              <a:ea typeface="Malgun Gothic" panose="020B0503020000020004" pitchFamily="34" charset="-127"/>
              <a:cs typeface="Asana"/>
            </a:rPr>
            <a:t>Приложение позволит легко увидеть, какие задачи нужно выполнить, а также отметить выполнение</a:t>
          </a:r>
          <a:endParaRPr lang="ru-RU" dirty="0"/>
        </a:p>
      </dgm:t>
    </dgm:pt>
    <dgm:pt modelId="{8AD48A9A-B5C7-4FA8-94A2-0D08AD8D3BD5}" type="parTrans" cxnId="{5493AFE9-A63D-473D-BAF8-9D9BCB6998B2}">
      <dgm:prSet/>
      <dgm:spPr/>
      <dgm:t>
        <a:bodyPr/>
        <a:lstStyle/>
        <a:p>
          <a:endParaRPr lang="ru-RU"/>
        </a:p>
      </dgm:t>
    </dgm:pt>
    <dgm:pt modelId="{7E16CEF1-02F5-4D3E-86BE-5CD8C7D4B1E3}" type="sibTrans" cxnId="{5493AFE9-A63D-473D-BAF8-9D9BCB6998B2}">
      <dgm:prSet/>
      <dgm:spPr/>
      <dgm:t>
        <a:bodyPr/>
        <a:lstStyle/>
        <a:p>
          <a:endParaRPr lang="ru-RU"/>
        </a:p>
      </dgm:t>
    </dgm:pt>
    <dgm:pt modelId="{D4D0502D-C8A5-4AFE-9405-6E2098A4CFE2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Отслеживай прогресс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F66624-3103-4F32-A6D2-1BBF9741DDC3}" type="parTrans" cxnId="{7745EEFB-B829-468F-BD1B-5846EBDEE7ED}">
      <dgm:prSet/>
      <dgm:spPr/>
      <dgm:t>
        <a:bodyPr/>
        <a:lstStyle/>
        <a:p>
          <a:endParaRPr lang="ru-RU"/>
        </a:p>
      </dgm:t>
    </dgm:pt>
    <dgm:pt modelId="{7BBF07B6-E46F-411E-92FB-3741981B5D75}" type="sibTrans" cxnId="{7745EEFB-B829-468F-BD1B-5846EBDEE7ED}">
      <dgm:prSet/>
      <dgm:spPr/>
      <dgm:t>
        <a:bodyPr/>
        <a:lstStyle/>
        <a:p>
          <a:endParaRPr lang="ru-RU"/>
        </a:p>
      </dgm:t>
    </dgm:pt>
    <dgm:pt modelId="{8BACD653-F553-4F33-B4DE-BCB7BCB3A349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dirty="0">
              <a:latin typeface="Asana"/>
              <a:ea typeface="Malgun Gothic" panose="020B0503020000020004" pitchFamily="34" charset="-127"/>
              <a:cs typeface="Asana"/>
            </a:rPr>
            <a:t>Получай опыт для выбранной категории, выполняя задачи</a:t>
          </a:r>
          <a:endParaRPr lang="ru-RU" dirty="0"/>
        </a:p>
      </dgm:t>
    </dgm:pt>
    <dgm:pt modelId="{EA72DB0A-FB59-4823-8553-8D7E56AE8A1E}" type="parTrans" cxnId="{BC19387F-6269-40CE-A52B-2A8B7A37C384}">
      <dgm:prSet/>
      <dgm:spPr/>
      <dgm:t>
        <a:bodyPr/>
        <a:lstStyle/>
        <a:p>
          <a:endParaRPr lang="ru-RU"/>
        </a:p>
      </dgm:t>
    </dgm:pt>
    <dgm:pt modelId="{08F88221-69FE-43D2-BCC0-A5224AB44F1E}" type="sibTrans" cxnId="{BC19387F-6269-40CE-A52B-2A8B7A37C384}">
      <dgm:prSet/>
      <dgm:spPr/>
      <dgm:t>
        <a:bodyPr/>
        <a:lstStyle/>
        <a:p>
          <a:endParaRPr lang="ru-RU"/>
        </a:p>
      </dgm:t>
    </dgm:pt>
    <dgm:pt modelId="{949C1818-46E6-4791-A0E8-E5DC684BA879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ru-RU" dirty="0"/>
        </a:p>
      </dgm:t>
    </dgm:pt>
    <dgm:pt modelId="{B6CB5006-21FD-4C95-85E5-6423C28A2115}" type="parTrans" cxnId="{EA213138-7379-48A9-8EBF-B672C336B5EB}">
      <dgm:prSet/>
      <dgm:spPr/>
      <dgm:t>
        <a:bodyPr/>
        <a:lstStyle/>
        <a:p>
          <a:endParaRPr lang="ru-RU"/>
        </a:p>
      </dgm:t>
    </dgm:pt>
    <dgm:pt modelId="{E45440F1-C87E-493F-9EF1-95E9A243E38B}" type="sibTrans" cxnId="{EA213138-7379-48A9-8EBF-B672C336B5EB}">
      <dgm:prSet/>
      <dgm:spPr/>
      <dgm:t>
        <a:bodyPr/>
        <a:lstStyle/>
        <a:p>
          <a:endParaRPr lang="ru-RU"/>
        </a:p>
      </dgm:t>
    </dgm:pt>
    <dgm:pt modelId="{EDE3099B-A3B4-410E-9F34-0CD7B4B0FC4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endParaRPr lang="ru-RU" dirty="0"/>
        </a:p>
      </dgm:t>
    </dgm:pt>
    <dgm:pt modelId="{3BC2C09C-7B6A-4557-9B92-5BDC12C15674}" type="sibTrans" cxnId="{6D32B100-3D2A-447E-B9BF-F7463D028BCA}">
      <dgm:prSet/>
      <dgm:spPr/>
      <dgm:t>
        <a:bodyPr/>
        <a:lstStyle/>
        <a:p>
          <a:endParaRPr lang="ru-RU"/>
        </a:p>
      </dgm:t>
    </dgm:pt>
    <dgm:pt modelId="{AB2E4D2E-3F96-4AAA-8B70-7490DA85D2E9}" type="parTrans" cxnId="{6D32B100-3D2A-447E-B9BF-F7463D028BCA}">
      <dgm:prSet/>
      <dgm:spPr/>
      <dgm:t>
        <a:bodyPr/>
        <a:lstStyle/>
        <a:p>
          <a:endParaRPr lang="ru-RU"/>
        </a:p>
      </dgm:t>
    </dgm:pt>
    <dgm:pt modelId="{A1ED93D4-B150-4F0D-8E05-5B7DB222BD13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ru-RU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Создавай собственные категории, отражающие твои интересы и профессиональные цели</a:t>
          </a:r>
          <a:endParaRPr lang="ru-RU" dirty="0"/>
        </a:p>
      </dgm:t>
    </dgm:pt>
    <dgm:pt modelId="{53CF092F-7E53-48C3-BF2B-8A9A703B2197}" type="sibTrans" cxnId="{04C78610-3019-42C9-82DA-435229630018}">
      <dgm:prSet/>
      <dgm:spPr/>
      <dgm:t>
        <a:bodyPr/>
        <a:lstStyle/>
        <a:p>
          <a:endParaRPr lang="ru-RU"/>
        </a:p>
      </dgm:t>
    </dgm:pt>
    <dgm:pt modelId="{6437DA4D-3885-47E3-B0D0-4C39AA1EDBB0}" type="parTrans" cxnId="{04C78610-3019-42C9-82DA-435229630018}">
      <dgm:prSet/>
      <dgm:spPr/>
      <dgm:t>
        <a:bodyPr/>
        <a:lstStyle/>
        <a:p>
          <a:endParaRPr lang="ru-RU"/>
        </a:p>
      </dgm:t>
    </dgm:pt>
    <dgm:pt modelId="{7F5229BD-B63D-4AB6-97DE-99DA39C4FE1F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dirty="0">
              <a:latin typeface="Asana"/>
              <a:ea typeface="Malgun Gothic" panose="020B0503020000020004" pitchFamily="34" charset="-127"/>
              <a:cs typeface="Asana"/>
            </a:rPr>
            <a:t>Отслеживай свой прогресс развития навыков</a:t>
          </a:r>
          <a:endParaRPr lang="ru-RU" dirty="0"/>
        </a:p>
      </dgm:t>
    </dgm:pt>
    <dgm:pt modelId="{A45FF228-18FD-4D41-A764-9B8F4B8862CD}" type="parTrans" cxnId="{3D39F040-2328-4756-9142-D1A0C3450246}">
      <dgm:prSet/>
      <dgm:spPr/>
      <dgm:t>
        <a:bodyPr/>
        <a:lstStyle/>
        <a:p>
          <a:endParaRPr lang="ru-RU"/>
        </a:p>
      </dgm:t>
    </dgm:pt>
    <dgm:pt modelId="{7FB75808-BFBF-4807-BDB1-3219F9B457EE}" type="sibTrans" cxnId="{3D39F040-2328-4756-9142-D1A0C3450246}">
      <dgm:prSet/>
      <dgm:spPr/>
      <dgm:t>
        <a:bodyPr/>
        <a:lstStyle/>
        <a:p>
          <a:endParaRPr lang="ru-RU"/>
        </a:p>
      </dgm:t>
    </dgm:pt>
    <dgm:pt modelId="{A79F284E-C9AC-4167-A929-4E80A38A4F05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endParaRPr lang="ru-RU" dirty="0"/>
        </a:p>
      </dgm:t>
    </dgm:pt>
    <dgm:pt modelId="{47FDDF23-CCDA-4C80-9875-27A4F09E7218}" type="parTrans" cxnId="{DA65A2D3-DD9C-4565-8874-5E3AEFDB52F1}">
      <dgm:prSet/>
      <dgm:spPr/>
      <dgm:t>
        <a:bodyPr/>
        <a:lstStyle/>
        <a:p>
          <a:endParaRPr lang="ru-RU"/>
        </a:p>
      </dgm:t>
    </dgm:pt>
    <dgm:pt modelId="{0EA3253E-A49C-46FA-BE6C-3872E126519D}" type="sibTrans" cxnId="{DA65A2D3-DD9C-4565-8874-5E3AEFDB52F1}">
      <dgm:prSet/>
      <dgm:spPr/>
      <dgm:t>
        <a:bodyPr/>
        <a:lstStyle/>
        <a:p>
          <a:endParaRPr lang="ru-RU"/>
        </a:p>
      </dgm:t>
    </dgm:pt>
    <dgm:pt modelId="{34DB0188-0A1B-437F-BBD5-F898630D2B86}" type="pres">
      <dgm:prSet presAssocID="{B2F7366E-B6E5-4324-BDAF-72A69AB350A6}" presName="Name0" presStyleCnt="0">
        <dgm:presLayoutVars>
          <dgm:dir/>
          <dgm:animLvl val="lvl"/>
          <dgm:resizeHandles val="exact"/>
        </dgm:presLayoutVars>
      </dgm:prSet>
      <dgm:spPr/>
    </dgm:pt>
    <dgm:pt modelId="{168C7F3C-BB65-41DC-B743-A01A2537015D}" type="pres">
      <dgm:prSet presAssocID="{45371F0A-A330-48C6-88E6-788E42F7E330}" presName="composite" presStyleCnt="0"/>
      <dgm:spPr/>
    </dgm:pt>
    <dgm:pt modelId="{59154456-4386-431D-9FB8-5656758073BE}" type="pres">
      <dgm:prSet presAssocID="{45371F0A-A330-48C6-88E6-788E42F7E33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277D03-A17E-419E-81F0-762888F1F569}" type="pres">
      <dgm:prSet presAssocID="{45371F0A-A330-48C6-88E6-788E42F7E330}" presName="desTx" presStyleLbl="alignAccFollowNode1" presStyleIdx="0" presStyleCnt="3">
        <dgm:presLayoutVars>
          <dgm:bulletEnabled val="1"/>
        </dgm:presLayoutVars>
      </dgm:prSet>
      <dgm:spPr/>
    </dgm:pt>
    <dgm:pt modelId="{FC108FD5-B57F-4790-BDF5-88C982162CBE}" type="pres">
      <dgm:prSet presAssocID="{1B15B68D-A9F4-4D36-9CB0-A680E417EA5D}" presName="space" presStyleCnt="0"/>
      <dgm:spPr/>
    </dgm:pt>
    <dgm:pt modelId="{0B9E235A-17BA-4782-B3FA-C893A56F3638}" type="pres">
      <dgm:prSet presAssocID="{ADB7CFAE-1B6D-4C13-9D64-24DB4474CD44}" presName="composite" presStyleCnt="0"/>
      <dgm:spPr/>
    </dgm:pt>
    <dgm:pt modelId="{6E5B8072-25C6-48F7-B07A-6CE0F6BCA21B}" type="pres">
      <dgm:prSet presAssocID="{ADB7CFAE-1B6D-4C13-9D64-24DB4474CD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232AED-66EB-42A8-9459-B3D9852319C6}" type="pres">
      <dgm:prSet presAssocID="{ADB7CFAE-1B6D-4C13-9D64-24DB4474CD44}" presName="desTx" presStyleLbl="alignAccFollowNode1" presStyleIdx="1" presStyleCnt="3">
        <dgm:presLayoutVars>
          <dgm:bulletEnabled val="1"/>
        </dgm:presLayoutVars>
      </dgm:prSet>
      <dgm:spPr/>
    </dgm:pt>
    <dgm:pt modelId="{1C52ED88-5E06-402C-A0DF-5AE89ADCFDCB}" type="pres">
      <dgm:prSet presAssocID="{B9DA4487-EB60-4622-9DD1-D54FC47AA388}" presName="space" presStyleCnt="0"/>
      <dgm:spPr/>
    </dgm:pt>
    <dgm:pt modelId="{258158E8-AC7A-4C8F-ACCE-4431506A44BC}" type="pres">
      <dgm:prSet presAssocID="{D4D0502D-C8A5-4AFE-9405-6E2098A4CFE2}" presName="composite" presStyleCnt="0"/>
      <dgm:spPr/>
    </dgm:pt>
    <dgm:pt modelId="{EC2FC00A-8BCB-48C5-A8B7-0F04D02051E2}" type="pres">
      <dgm:prSet presAssocID="{D4D0502D-C8A5-4AFE-9405-6E2098A4CF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827892-B656-44D6-BBB4-75872EBBDC6B}" type="pres">
      <dgm:prSet presAssocID="{D4D0502D-C8A5-4AFE-9405-6E2098A4CFE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D32B100-3D2A-447E-B9BF-F7463D028BCA}" srcId="{45371F0A-A330-48C6-88E6-788E42F7E330}" destId="{EDE3099B-A3B4-410E-9F34-0CD7B4B0FC40}" srcOrd="1" destOrd="0" parTransId="{AB2E4D2E-3F96-4AAA-8B70-7490DA85D2E9}" sibTransId="{3BC2C09C-7B6A-4557-9B92-5BDC12C15674}"/>
    <dgm:cxn modelId="{04C78610-3019-42C9-82DA-435229630018}" srcId="{45371F0A-A330-48C6-88E6-788E42F7E330}" destId="{A1ED93D4-B150-4F0D-8E05-5B7DB222BD13}" srcOrd="2" destOrd="0" parTransId="{6437DA4D-3885-47E3-B0D0-4C39AA1EDBB0}" sibTransId="{53CF092F-7E53-48C3-BF2B-8A9A703B2197}"/>
    <dgm:cxn modelId="{FD1B7714-E61E-4662-BE69-9EDD754D1E89}" type="presOf" srcId="{D4D0502D-C8A5-4AFE-9405-6E2098A4CFE2}" destId="{EC2FC00A-8BCB-48C5-A8B7-0F04D02051E2}" srcOrd="0" destOrd="0" presId="urn:microsoft.com/office/officeart/2005/8/layout/hList1"/>
    <dgm:cxn modelId="{A2870618-07C3-43E6-8940-DF2D47263EC1}" type="presOf" srcId="{949C1818-46E6-4791-A0E8-E5DC684BA879}" destId="{A7232AED-66EB-42A8-9459-B3D9852319C6}" srcOrd="0" destOrd="1" presId="urn:microsoft.com/office/officeart/2005/8/layout/hList1"/>
    <dgm:cxn modelId="{A432141E-B00B-4771-9715-F5BFABB9D252}" type="presOf" srcId="{7F5229BD-B63D-4AB6-97DE-99DA39C4FE1F}" destId="{1E827892-B656-44D6-BBB4-75872EBBDC6B}" srcOrd="0" destOrd="2" presId="urn:microsoft.com/office/officeart/2005/8/layout/hList1"/>
    <dgm:cxn modelId="{EA213138-7379-48A9-8EBF-B672C336B5EB}" srcId="{ADB7CFAE-1B6D-4C13-9D64-24DB4474CD44}" destId="{949C1818-46E6-4791-A0E8-E5DC684BA879}" srcOrd="1" destOrd="0" parTransId="{B6CB5006-21FD-4C95-85E5-6423C28A2115}" sibTransId="{E45440F1-C87E-493F-9EF1-95E9A243E38B}"/>
    <dgm:cxn modelId="{3D39F040-2328-4756-9142-D1A0C3450246}" srcId="{D4D0502D-C8A5-4AFE-9405-6E2098A4CFE2}" destId="{7F5229BD-B63D-4AB6-97DE-99DA39C4FE1F}" srcOrd="2" destOrd="0" parTransId="{A45FF228-18FD-4D41-A764-9B8F4B8862CD}" sibTransId="{7FB75808-BFBF-4807-BDB1-3219F9B457EE}"/>
    <dgm:cxn modelId="{CB177C60-8D03-4441-B554-4CAE73EC4DAC}" type="presOf" srcId="{ADB7CFAE-1B6D-4C13-9D64-24DB4474CD44}" destId="{6E5B8072-25C6-48F7-B07A-6CE0F6BCA21B}" srcOrd="0" destOrd="0" presId="urn:microsoft.com/office/officeart/2005/8/layout/hList1"/>
    <dgm:cxn modelId="{EA6B724E-412C-4778-8610-AA081BD1412B}" srcId="{B2F7366E-B6E5-4324-BDAF-72A69AB350A6}" destId="{ADB7CFAE-1B6D-4C13-9D64-24DB4474CD44}" srcOrd="1" destOrd="0" parTransId="{0EC81839-00F7-4A8B-999D-5BB397803682}" sibTransId="{B9DA4487-EB60-4622-9DD1-D54FC47AA388}"/>
    <dgm:cxn modelId="{E472DA73-9E0D-492D-8F39-01ADB0D13B49}" srcId="{B2F7366E-B6E5-4324-BDAF-72A69AB350A6}" destId="{45371F0A-A330-48C6-88E6-788E42F7E330}" srcOrd="0" destOrd="0" parTransId="{D0081255-6C97-4D9F-8FE5-FDE92DD10B41}" sibTransId="{1B15B68D-A9F4-4D36-9CB0-A680E417EA5D}"/>
    <dgm:cxn modelId="{369C2B74-B7F2-46CF-8CD1-04BE0C31E4D4}" srcId="{ADB7CFAE-1B6D-4C13-9D64-24DB4474CD44}" destId="{A1AD29DF-F79C-44F3-97D0-D6FEF8C9B656}" srcOrd="0" destOrd="0" parTransId="{77518F36-6C1A-4BF4-9DCC-38258D5578C7}" sibTransId="{BBCE8BB5-E1BA-4535-91D5-77056F67758A}"/>
    <dgm:cxn modelId="{65282656-6D04-49D4-8C7F-91BA0B65F7DA}" type="presOf" srcId="{B6947E6E-68EE-4B10-BC4B-4B4B73D2E5E8}" destId="{A7232AED-66EB-42A8-9459-B3D9852319C6}" srcOrd="0" destOrd="2" presId="urn:microsoft.com/office/officeart/2005/8/layout/hList1"/>
    <dgm:cxn modelId="{BC19387F-6269-40CE-A52B-2A8B7A37C384}" srcId="{D4D0502D-C8A5-4AFE-9405-6E2098A4CFE2}" destId="{8BACD653-F553-4F33-B4DE-BCB7BCB3A349}" srcOrd="0" destOrd="0" parTransId="{EA72DB0A-FB59-4823-8553-8D7E56AE8A1E}" sibTransId="{08F88221-69FE-43D2-BCC0-A5224AB44F1E}"/>
    <dgm:cxn modelId="{EEB09A8B-72A9-4432-BE38-AB64340A12E6}" type="presOf" srcId="{A1AD29DF-F79C-44F3-97D0-D6FEF8C9B656}" destId="{A7232AED-66EB-42A8-9459-B3D9852319C6}" srcOrd="0" destOrd="0" presId="urn:microsoft.com/office/officeart/2005/8/layout/hList1"/>
    <dgm:cxn modelId="{B9AD379A-77A3-4A23-9BF1-75D4BCCD6598}" type="presOf" srcId="{23A4365C-5D5D-4EC9-B9FA-62976E1CDF30}" destId="{79277D03-A17E-419E-81F0-762888F1F569}" srcOrd="0" destOrd="0" presId="urn:microsoft.com/office/officeart/2005/8/layout/hList1"/>
    <dgm:cxn modelId="{A589ED9C-87D5-45D5-9E46-7CFABBBF23A1}" type="presOf" srcId="{8BACD653-F553-4F33-B4DE-BCB7BCB3A349}" destId="{1E827892-B656-44D6-BBB4-75872EBBDC6B}" srcOrd="0" destOrd="0" presId="urn:microsoft.com/office/officeart/2005/8/layout/hList1"/>
    <dgm:cxn modelId="{EC43EB9D-05FD-40E1-8A0E-0D549D3E25A1}" type="presOf" srcId="{A1ED93D4-B150-4F0D-8E05-5B7DB222BD13}" destId="{79277D03-A17E-419E-81F0-762888F1F569}" srcOrd="0" destOrd="2" presId="urn:microsoft.com/office/officeart/2005/8/layout/hList1"/>
    <dgm:cxn modelId="{21DB80BB-B72D-4A71-8C8A-B1BDD57062E4}" type="presOf" srcId="{A79F284E-C9AC-4167-A929-4E80A38A4F05}" destId="{1E827892-B656-44D6-BBB4-75872EBBDC6B}" srcOrd="0" destOrd="1" presId="urn:microsoft.com/office/officeart/2005/8/layout/hList1"/>
    <dgm:cxn modelId="{96612FCE-E130-48C2-B575-EC1FD7BA8D1B}" type="presOf" srcId="{B2F7366E-B6E5-4324-BDAF-72A69AB350A6}" destId="{34DB0188-0A1B-437F-BBD5-F898630D2B86}" srcOrd="0" destOrd="0" presId="urn:microsoft.com/office/officeart/2005/8/layout/hList1"/>
    <dgm:cxn modelId="{4A04F8CF-C141-4359-904E-117316D039DA}" type="presOf" srcId="{45371F0A-A330-48C6-88E6-788E42F7E330}" destId="{59154456-4386-431D-9FB8-5656758073BE}" srcOrd="0" destOrd="0" presId="urn:microsoft.com/office/officeart/2005/8/layout/hList1"/>
    <dgm:cxn modelId="{DA65A2D3-DD9C-4565-8874-5E3AEFDB52F1}" srcId="{D4D0502D-C8A5-4AFE-9405-6E2098A4CFE2}" destId="{A79F284E-C9AC-4167-A929-4E80A38A4F05}" srcOrd="1" destOrd="0" parTransId="{47FDDF23-CCDA-4C80-9875-27A4F09E7218}" sibTransId="{0EA3253E-A49C-46FA-BE6C-3872E126519D}"/>
    <dgm:cxn modelId="{93A6A5E0-FADD-4739-BFE2-30B20A87108A}" type="presOf" srcId="{EDE3099B-A3B4-410E-9F34-0CD7B4B0FC40}" destId="{79277D03-A17E-419E-81F0-762888F1F569}" srcOrd="0" destOrd="1" presId="urn:microsoft.com/office/officeart/2005/8/layout/hList1"/>
    <dgm:cxn modelId="{5493AFE9-A63D-473D-BAF8-9D9BCB6998B2}" srcId="{ADB7CFAE-1B6D-4C13-9D64-24DB4474CD44}" destId="{B6947E6E-68EE-4B10-BC4B-4B4B73D2E5E8}" srcOrd="2" destOrd="0" parTransId="{8AD48A9A-B5C7-4FA8-94A2-0D08AD8D3BD5}" sibTransId="{7E16CEF1-02F5-4D3E-86BE-5CD8C7D4B1E3}"/>
    <dgm:cxn modelId="{7745EEFB-B829-468F-BD1B-5846EBDEE7ED}" srcId="{B2F7366E-B6E5-4324-BDAF-72A69AB350A6}" destId="{D4D0502D-C8A5-4AFE-9405-6E2098A4CFE2}" srcOrd="2" destOrd="0" parTransId="{20F66624-3103-4F32-A6D2-1BBF9741DDC3}" sibTransId="{7BBF07B6-E46F-411E-92FB-3741981B5D75}"/>
    <dgm:cxn modelId="{FEDEC8FE-9719-486A-BDC4-DAFC61814721}" srcId="{45371F0A-A330-48C6-88E6-788E42F7E330}" destId="{23A4365C-5D5D-4EC9-B9FA-62976E1CDF30}" srcOrd="0" destOrd="0" parTransId="{69A902C9-250E-42C3-83A4-A05AD6AF8077}" sibTransId="{A8B321A8-EE27-4B0B-A724-A4B05A7D6FE0}"/>
    <dgm:cxn modelId="{164E6B81-A238-4470-AC51-095F5C539406}" type="presParOf" srcId="{34DB0188-0A1B-437F-BBD5-F898630D2B86}" destId="{168C7F3C-BB65-41DC-B743-A01A2537015D}" srcOrd="0" destOrd="0" presId="urn:microsoft.com/office/officeart/2005/8/layout/hList1"/>
    <dgm:cxn modelId="{1F83FE3F-3EA8-42DA-8EB2-E54E5A2D1FDC}" type="presParOf" srcId="{168C7F3C-BB65-41DC-B743-A01A2537015D}" destId="{59154456-4386-431D-9FB8-5656758073BE}" srcOrd="0" destOrd="0" presId="urn:microsoft.com/office/officeart/2005/8/layout/hList1"/>
    <dgm:cxn modelId="{349E0334-D701-4912-85C2-AE62771DD24C}" type="presParOf" srcId="{168C7F3C-BB65-41DC-B743-A01A2537015D}" destId="{79277D03-A17E-419E-81F0-762888F1F569}" srcOrd="1" destOrd="0" presId="urn:microsoft.com/office/officeart/2005/8/layout/hList1"/>
    <dgm:cxn modelId="{E5888541-F0D1-4646-8C07-97B4C9CC6E55}" type="presParOf" srcId="{34DB0188-0A1B-437F-BBD5-F898630D2B86}" destId="{FC108FD5-B57F-4790-BDF5-88C982162CBE}" srcOrd="1" destOrd="0" presId="urn:microsoft.com/office/officeart/2005/8/layout/hList1"/>
    <dgm:cxn modelId="{DB3FC992-FEEA-4DF0-A5E0-FB46A9A700BA}" type="presParOf" srcId="{34DB0188-0A1B-437F-BBD5-F898630D2B86}" destId="{0B9E235A-17BA-4782-B3FA-C893A56F3638}" srcOrd="2" destOrd="0" presId="urn:microsoft.com/office/officeart/2005/8/layout/hList1"/>
    <dgm:cxn modelId="{4DEEC014-6B0E-4E81-AC2D-257294A0163C}" type="presParOf" srcId="{0B9E235A-17BA-4782-B3FA-C893A56F3638}" destId="{6E5B8072-25C6-48F7-B07A-6CE0F6BCA21B}" srcOrd="0" destOrd="0" presId="urn:microsoft.com/office/officeart/2005/8/layout/hList1"/>
    <dgm:cxn modelId="{3DF64164-F40F-430E-B089-EC1E68FC6AA4}" type="presParOf" srcId="{0B9E235A-17BA-4782-B3FA-C893A56F3638}" destId="{A7232AED-66EB-42A8-9459-B3D9852319C6}" srcOrd="1" destOrd="0" presId="urn:microsoft.com/office/officeart/2005/8/layout/hList1"/>
    <dgm:cxn modelId="{B88794F1-E27D-4126-BDD8-15F4763D8F3E}" type="presParOf" srcId="{34DB0188-0A1B-437F-BBD5-F898630D2B86}" destId="{1C52ED88-5E06-402C-A0DF-5AE89ADCFDCB}" srcOrd="3" destOrd="0" presId="urn:microsoft.com/office/officeart/2005/8/layout/hList1"/>
    <dgm:cxn modelId="{55BC30F8-0DB5-4C9B-ACDB-71199F096391}" type="presParOf" srcId="{34DB0188-0A1B-437F-BBD5-F898630D2B86}" destId="{258158E8-AC7A-4C8F-ACCE-4431506A44BC}" srcOrd="4" destOrd="0" presId="urn:microsoft.com/office/officeart/2005/8/layout/hList1"/>
    <dgm:cxn modelId="{4EEB8C81-5C6A-40D7-9587-E85794D30BDE}" type="presParOf" srcId="{258158E8-AC7A-4C8F-ACCE-4431506A44BC}" destId="{EC2FC00A-8BCB-48C5-A8B7-0F04D02051E2}" srcOrd="0" destOrd="0" presId="urn:microsoft.com/office/officeart/2005/8/layout/hList1"/>
    <dgm:cxn modelId="{C97D929C-6350-4F4B-A649-427041299596}" type="presParOf" srcId="{258158E8-AC7A-4C8F-ACCE-4431506A44BC}" destId="{1E827892-B656-44D6-BBB4-75872EBBDC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E32D6-02FD-497A-9AFB-F21D2F3D0D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AEA41B-41C7-4FE6-9568-865785940CA9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/>
            <a:buNone/>
          </a:pPr>
          <a:r>
            <a:rPr lang="ru-RU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Наше приложение не только помогает организовать ваши задачи, но и делает процесс достижения</a:t>
          </a:r>
          <a:r>
            <a:rPr lang="ru-RU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 </a:t>
          </a:r>
          <a:r>
            <a:rPr lang="ru-RU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целей увлекательным</a:t>
          </a:r>
          <a:r>
            <a:rPr lang="ru-RU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 </a:t>
          </a:r>
          <a:r>
            <a:rPr lang="ru-RU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и эффективным. </a:t>
          </a:r>
          <a:endParaRPr lang="en-US" b="0" i="0" u="none" dirty="0">
            <a:solidFill>
              <a:srgbClr val="000000"/>
            </a:solidFill>
            <a:latin typeface="Asana"/>
            <a:ea typeface="Malgun Gothic" panose="020B0503020000020004" pitchFamily="34" charset="-127"/>
            <a:cs typeface="Asana"/>
          </a:endParaRPr>
        </a:p>
        <a:p>
          <a:pPr>
            <a:buFont typeface="Arial"/>
            <a:buNone/>
          </a:pPr>
          <a:r>
            <a:rPr lang="ru-RU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Ты получаешь реальные результаты и видишь, как твой опыт и навыки растут с каждым выполненным заданием.</a:t>
          </a:r>
          <a:endParaRPr lang="ru-RU" dirty="0"/>
        </a:p>
      </dgm:t>
    </dgm:pt>
    <dgm:pt modelId="{60087F71-70B3-4B5E-B285-EB169C3B0605}" type="parTrans" cxnId="{B2990909-CB53-4625-BD5D-063059A0E38B}">
      <dgm:prSet/>
      <dgm:spPr/>
      <dgm:t>
        <a:bodyPr/>
        <a:lstStyle/>
        <a:p>
          <a:endParaRPr lang="ru-RU"/>
        </a:p>
      </dgm:t>
    </dgm:pt>
    <dgm:pt modelId="{6CDC4241-61C8-4BEE-A04D-99AF2FD0A857}" type="sibTrans" cxnId="{B2990909-CB53-4625-BD5D-063059A0E38B}">
      <dgm:prSet/>
      <dgm:spPr/>
      <dgm:t>
        <a:bodyPr/>
        <a:lstStyle/>
        <a:p>
          <a:endParaRPr lang="ru-RU"/>
        </a:p>
      </dgm:t>
    </dgm:pt>
    <dgm:pt modelId="{5A7F8493-5D80-4FB9-AD36-E45D3C0D60A0}" type="pres">
      <dgm:prSet presAssocID="{134E32D6-02FD-497A-9AFB-F21D2F3D0D13}" presName="linear" presStyleCnt="0">
        <dgm:presLayoutVars>
          <dgm:animLvl val="lvl"/>
          <dgm:resizeHandles val="exact"/>
        </dgm:presLayoutVars>
      </dgm:prSet>
      <dgm:spPr/>
    </dgm:pt>
    <dgm:pt modelId="{027A11DC-1CD6-4319-AC2F-88967C686585}" type="pres">
      <dgm:prSet presAssocID="{A0AEA41B-41C7-4FE6-9568-865785940CA9}" presName="parentText" presStyleLbl="node1" presStyleIdx="0" presStyleCnt="1" custLinFactNeighborX="-17297" custLinFactNeighborY="34185">
        <dgm:presLayoutVars>
          <dgm:chMax val="0"/>
          <dgm:bulletEnabled val="1"/>
        </dgm:presLayoutVars>
      </dgm:prSet>
      <dgm:spPr/>
    </dgm:pt>
  </dgm:ptLst>
  <dgm:cxnLst>
    <dgm:cxn modelId="{B2990909-CB53-4625-BD5D-063059A0E38B}" srcId="{134E32D6-02FD-497A-9AFB-F21D2F3D0D13}" destId="{A0AEA41B-41C7-4FE6-9568-865785940CA9}" srcOrd="0" destOrd="0" parTransId="{60087F71-70B3-4B5E-B285-EB169C3B0605}" sibTransId="{6CDC4241-61C8-4BEE-A04D-99AF2FD0A857}"/>
    <dgm:cxn modelId="{305743E9-897E-4A6B-A543-44D9F9DD0B36}" type="presOf" srcId="{134E32D6-02FD-497A-9AFB-F21D2F3D0D13}" destId="{5A7F8493-5D80-4FB9-AD36-E45D3C0D60A0}" srcOrd="0" destOrd="0" presId="urn:microsoft.com/office/officeart/2005/8/layout/vList2"/>
    <dgm:cxn modelId="{017009EE-45C3-4331-9D92-E7A6490B2925}" type="presOf" srcId="{A0AEA41B-41C7-4FE6-9568-865785940CA9}" destId="{027A11DC-1CD6-4319-AC2F-88967C686585}" srcOrd="0" destOrd="0" presId="urn:microsoft.com/office/officeart/2005/8/layout/vList2"/>
    <dgm:cxn modelId="{3D139975-FA96-4BF0-9AB6-6C4375AE55F3}" type="presParOf" srcId="{5A7F8493-5D80-4FB9-AD36-E45D3C0D60A0}" destId="{027A11DC-1CD6-4319-AC2F-88967C6865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4E32D6-02FD-497A-9AFB-F21D2F3D0D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AEA41B-41C7-4FE6-9568-865785940CA9}">
      <dgm:prSet phldrT="[Текст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/>
            <a:buNone/>
          </a:pPr>
          <a:r>
            <a:rPr lang="ru-RU" sz="2800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Перейди на сайт, зарегистрируйся и  создай собственные категории навыков, отражающие твои интересы и профессиональные цели. Программирование, дизайн или изучение языка, каждая задача может быть связана с определённой категорией, что помогает лучше организовать ваше время и усилия.</a:t>
          </a:r>
        </a:p>
        <a:p>
          <a:pPr>
            <a:buFont typeface="Arial"/>
            <a:buNone/>
          </a:pPr>
          <a:endParaRPr lang="ru-RU" sz="2900" dirty="0"/>
        </a:p>
      </dgm:t>
    </dgm:pt>
    <dgm:pt modelId="{60087F71-70B3-4B5E-B285-EB169C3B0605}" type="parTrans" cxnId="{B2990909-CB53-4625-BD5D-063059A0E38B}">
      <dgm:prSet/>
      <dgm:spPr/>
      <dgm:t>
        <a:bodyPr/>
        <a:lstStyle/>
        <a:p>
          <a:endParaRPr lang="ru-RU"/>
        </a:p>
      </dgm:t>
    </dgm:pt>
    <dgm:pt modelId="{6CDC4241-61C8-4BEE-A04D-99AF2FD0A857}" type="sibTrans" cxnId="{B2990909-CB53-4625-BD5D-063059A0E38B}">
      <dgm:prSet/>
      <dgm:spPr/>
      <dgm:t>
        <a:bodyPr/>
        <a:lstStyle/>
        <a:p>
          <a:endParaRPr lang="ru-RU"/>
        </a:p>
      </dgm:t>
    </dgm:pt>
    <dgm:pt modelId="{5A7F8493-5D80-4FB9-AD36-E45D3C0D60A0}" type="pres">
      <dgm:prSet presAssocID="{134E32D6-02FD-497A-9AFB-F21D2F3D0D13}" presName="linear" presStyleCnt="0">
        <dgm:presLayoutVars>
          <dgm:animLvl val="lvl"/>
          <dgm:resizeHandles val="exact"/>
        </dgm:presLayoutVars>
      </dgm:prSet>
      <dgm:spPr/>
    </dgm:pt>
    <dgm:pt modelId="{027A11DC-1CD6-4319-AC2F-88967C686585}" type="pres">
      <dgm:prSet presAssocID="{A0AEA41B-41C7-4FE6-9568-865785940CA9}" presName="parentText" presStyleLbl="node1" presStyleIdx="0" presStyleCnt="1" custScaleY="1118199" custLinFactNeighborX="-17297" custLinFactNeighborY="34185">
        <dgm:presLayoutVars>
          <dgm:chMax val="0"/>
          <dgm:bulletEnabled val="1"/>
        </dgm:presLayoutVars>
      </dgm:prSet>
      <dgm:spPr/>
    </dgm:pt>
  </dgm:ptLst>
  <dgm:cxnLst>
    <dgm:cxn modelId="{B2990909-CB53-4625-BD5D-063059A0E38B}" srcId="{134E32D6-02FD-497A-9AFB-F21D2F3D0D13}" destId="{A0AEA41B-41C7-4FE6-9568-865785940CA9}" srcOrd="0" destOrd="0" parTransId="{60087F71-70B3-4B5E-B285-EB169C3B0605}" sibTransId="{6CDC4241-61C8-4BEE-A04D-99AF2FD0A857}"/>
    <dgm:cxn modelId="{305743E9-897E-4A6B-A543-44D9F9DD0B36}" type="presOf" srcId="{134E32D6-02FD-497A-9AFB-F21D2F3D0D13}" destId="{5A7F8493-5D80-4FB9-AD36-E45D3C0D60A0}" srcOrd="0" destOrd="0" presId="urn:microsoft.com/office/officeart/2005/8/layout/vList2"/>
    <dgm:cxn modelId="{017009EE-45C3-4331-9D92-E7A6490B2925}" type="presOf" srcId="{A0AEA41B-41C7-4FE6-9568-865785940CA9}" destId="{027A11DC-1CD6-4319-AC2F-88967C686585}" srcOrd="0" destOrd="0" presId="urn:microsoft.com/office/officeart/2005/8/layout/vList2"/>
    <dgm:cxn modelId="{3D139975-FA96-4BF0-9AB6-6C4375AE55F3}" type="presParOf" srcId="{5A7F8493-5D80-4FB9-AD36-E45D3C0D60A0}" destId="{027A11DC-1CD6-4319-AC2F-88967C6865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E32D6-02FD-497A-9AFB-F21D2F3D0D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AEA41B-41C7-4FE6-9568-865785940CA9}">
      <dgm:prSet phldrT="[Текст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/>
            <a:buNone/>
          </a:pPr>
          <a:r>
            <a:rPr lang="ru-RU" sz="2800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Запланируй задачу, присвой ей категорию и сложность. После завершения, отметь задачу как выполненную и получи опыт. Это позволяет не только отслеживать, сколько задач вы выполнили, но и видеть, как растут ваши навыки.</a:t>
          </a:r>
        </a:p>
        <a:p>
          <a:pPr>
            <a:buFont typeface="Arial"/>
            <a:buNone/>
          </a:pPr>
          <a:endParaRPr lang="ru-RU" sz="2900" dirty="0"/>
        </a:p>
      </dgm:t>
    </dgm:pt>
    <dgm:pt modelId="{60087F71-70B3-4B5E-B285-EB169C3B0605}" type="parTrans" cxnId="{B2990909-CB53-4625-BD5D-063059A0E38B}">
      <dgm:prSet/>
      <dgm:spPr/>
      <dgm:t>
        <a:bodyPr/>
        <a:lstStyle/>
        <a:p>
          <a:endParaRPr lang="ru-RU"/>
        </a:p>
      </dgm:t>
    </dgm:pt>
    <dgm:pt modelId="{6CDC4241-61C8-4BEE-A04D-99AF2FD0A857}" type="sibTrans" cxnId="{B2990909-CB53-4625-BD5D-063059A0E38B}">
      <dgm:prSet/>
      <dgm:spPr/>
      <dgm:t>
        <a:bodyPr/>
        <a:lstStyle/>
        <a:p>
          <a:endParaRPr lang="ru-RU"/>
        </a:p>
      </dgm:t>
    </dgm:pt>
    <dgm:pt modelId="{5A7F8493-5D80-4FB9-AD36-E45D3C0D60A0}" type="pres">
      <dgm:prSet presAssocID="{134E32D6-02FD-497A-9AFB-F21D2F3D0D13}" presName="linear" presStyleCnt="0">
        <dgm:presLayoutVars>
          <dgm:animLvl val="lvl"/>
          <dgm:resizeHandles val="exact"/>
        </dgm:presLayoutVars>
      </dgm:prSet>
      <dgm:spPr/>
    </dgm:pt>
    <dgm:pt modelId="{027A11DC-1CD6-4319-AC2F-88967C686585}" type="pres">
      <dgm:prSet presAssocID="{A0AEA41B-41C7-4FE6-9568-865785940CA9}" presName="parentText" presStyleLbl="node1" presStyleIdx="0" presStyleCnt="1" custScaleY="1118199" custLinFactNeighborX="-17297" custLinFactNeighborY="34185">
        <dgm:presLayoutVars>
          <dgm:chMax val="0"/>
          <dgm:bulletEnabled val="1"/>
        </dgm:presLayoutVars>
      </dgm:prSet>
      <dgm:spPr/>
    </dgm:pt>
  </dgm:ptLst>
  <dgm:cxnLst>
    <dgm:cxn modelId="{B2990909-CB53-4625-BD5D-063059A0E38B}" srcId="{134E32D6-02FD-497A-9AFB-F21D2F3D0D13}" destId="{A0AEA41B-41C7-4FE6-9568-865785940CA9}" srcOrd="0" destOrd="0" parTransId="{60087F71-70B3-4B5E-B285-EB169C3B0605}" sibTransId="{6CDC4241-61C8-4BEE-A04D-99AF2FD0A857}"/>
    <dgm:cxn modelId="{305743E9-897E-4A6B-A543-44D9F9DD0B36}" type="presOf" srcId="{134E32D6-02FD-497A-9AFB-F21D2F3D0D13}" destId="{5A7F8493-5D80-4FB9-AD36-E45D3C0D60A0}" srcOrd="0" destOrd="0" presId="urn:microsoft.com/office/officeart/2005/8/layout/vList2"/>
    <dgm:cxn modelId="{017009EE-45C3-4331-9D92-E7A6490B2925}" type="presOf" srcId="{A0AEA41B-41C7-4FE6-9568-865785940CA9}" destId="{027A11DC-1CD6-4319-AC2F-88967C686585}" srcOrd="0" destOrd="0" presId="urn:microsoft.com/office/officeart/2005/8/layout/vList2"/>
    <dgm:cxn modelId="{3D139975-FA96-4BF0-9AB6-6C4375AE55F3}" type="presParOf" srcId="{5A7F8493-5D80-4FB9-AD36-E45D3C0D60A0}" destId="{027A11DC-1CD6-4319-AC2F-88967C6865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4E32D6-02FD-497A-9AFB-F21D2F3D0D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AEA41B-41C7-4FE6-9568-865785940CA9}">
      <dgm:prSet phldrT="[Текст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/>
            <a:buNone/>
          </a:pPr>
          <a:r>
            <a:rPr lang="ru-RU" sz="2800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С помощью визуальных графиков и статистики вы сможете наблюдать свой прогресс. </a:t>
          </a:r>
          <a:endParaRPr lang="en-US" sz="2800" b="0" i="0" u="none" dirty="0">
            <a:solidFill>
              <a:srgbClr val="000000"/>
            </a:solidFill>
            <a:latin typeface="Asana"/>
            <a:ea typeface="Malgun Gothic" panose="020B0503020000020004" pitchFamily="34" charset="-127"/>
          </a:endParaRPr>
        </a:p>
        <a:p>
          <a:pPr>
            <a:buFont typeface="Arial"/>
            <a:buNone/>
          </a:pPr>
          <a:r>
            <a:rPr lang="ru-RU" sz="2800" b="0" i="0" u="none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Это не только мотивирует развивать свои навыки дальше, но также позволяет оценивать данные для планирования дальнейших шагов.</a:t>
          </a:r>
        </a:p>
        <a:p>
          <a:pPr>
            <a:buFont typeface="Arial"/>
            <a:buNone/>
          </a:pPr>
          <a:endParaRPr lang="ru-RU" sz="2900" dirty="0"/>
        </a:p>
      </dgm:t>
    </dgm:pt>
    <dgm:pt modelId="{60087F71-70B3-4B5E-B285-EB169C3B0605}" type="parTrans" cxnId="{B2990909-CB53-4625-BD5D-063059A0E38B}">
      <dgm:prSet/>
      <dgm:spPr/>
      <dgm:t>
        <a:bodyPr/>
        <a:lstStyle/>
        <a:p>
          <a:endParaRPr lang="ru-RU"/>
        </a:p>
      </dgm:t>
    </dgm:pt>
    <dgm:pt modelId="{6CDC4241-61C8-4BEE-A04D-99AF2FD0A857}" type="sibTrans" cxnId="{B2990909-CB53-4625-BD5D-063059A0E38B}">
      <dgm:prSet/>
      <dgm:spPr/>
      <dgm:t>
        <a:bodyPr/>
        <a:lstStyle/>
        <a:p>
          <a:endParaRPr lang="ru-RU"/>
        </a:p>
      </dgm:t>
    </dgm:pt>
    <dgm:pt modelId="{5A7F8493-5D80-4FB9-AD36-E45D3C0D60A0}" type="pres">
      <dgm:prSet presAssocID="{134E32D6-02FD-497A-9AFB-F21D2F3D0D13}" presName="linear" presStyleCnt="0">
        <dgm:presLayoutVars>
          <dgm:animLvl val="lvl"/>
          <dgm:resizeHandles val="exact"/>
        </dgm:presLayoutVars>
      </dgm:prSet>
      <dgm:spPr/>
    </dgm:pt>
    <dgm:pt modelId="{027A11DC-1CD6-4319-AC2F-88967C686585}" type="pres">
      <dgm:prSet presAssocID="{A0AEA41B-41C7-4FE6-9568-865785940CA9}" presName="parentText" presStyleLbl="node1" presStyleIdx="0" presStyleCnt="1" custScaleY="1118199" custLinFactNeighborX="-17297" custLinFactNeighborY="34185">
        <dgm:presLayoutVars>
          <dgm:chMax val="0"/>
          <dgm:bulletEnabled val="1"/>
        </dgm:presLayoutVars>
      </dgm:prSet>
      <dgm:spPr/>
    </dgm:pt>
  </dgm:ptLst>
  <dgm:cxnLst>
    <dgm:cxn modelId="{B2990909-CB53-4625-BD5D-063059A0E38B}" srcId="{134E32D6-02FD-497A-9AFB-F21D2F3D0D13}" destId="{A0AEA41B-41C7-4FE6-9568-865785940CA9}" srcOrd="0" destOrd="0" parTransId="{60087F71-70B3-4B5E-B285-EB169C3B0605}" sibTransId="{6CDC4241-61C8-4BEE-A04D-99AF2FD0A857}"/>
    <dgm:cxn modelId="{305743E9-897E-4A6B-A543-44D9F9DD0B36}" type="presOf" srcId="{134E32D6-02FD-497A-9AFB-F21D2F3D0D13}" destId="{5A7F8493-5D80-4FB9-AD36-E45D3C0D60A0}" srcOrd="0" destOrd="0" presId="urn:microsoft.com/office/officeart/2005/8/layout/vList2"/>
    <dgm:cxn modelId="{017009EE-45C3-4331-9D92-E7A6490B2925}" type="presOf" srcId="{A0AEA41B-41C7-4FE6-9568-865785940CA9}" destId="{027A11DC-1CD6-4319-AC2F-88967C686585}" srcOrd="0" destOrd="0" presId="urn:microsoft.com/office/officeart/2005/8/layout/vList2"/>
    <dgm:cxn modelId="{3D139975-FA96-4BF0-9AB6-6C4375AE55F3}" type="presParOf" srcId="{5A7F8493-5D80-4FB9-AD36-E45D3C0D60A0}" destId="{027A11DC-1CD6-4319-AC2F-88967C6865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F7366E-B6E5-4324-BDAF-72A69AB350A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371F0A-A330-48C6-88E6-788E42F7E33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algn="ctr">
            <a:buFont typeface="Arial"/>
            <a:buNone/>
          </a:pPr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Студентов и учащихся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0081255-6C97-4D9F-8FE5-FDE92DD10B41}" type="parTrans" cxnId="{E472DA73-9E0D-492D-8F39-01ADB0D13B49}">
      <dgm:prSet/>
      <dgm:spPr/>
      <dgm:t>
        <a:bodyPr/>
        <a:lstStyle/>
        <a:p>
          <a:endParaRPr lang="ru-RU"/>
        </a:p>
      </dgm:t>
    </dgm:pt>
    <dgm:pt modelId="{1B15B68D-A9F4-4D36-9CB0-A680E417EA5D}" type="sibTrans" cxnId="{E472DA73-9E0D-492D-8F39-01ADB0D13B49}">
      <dgm:prSet/>
      <dgm:spPr/>
      <dgm:t>
        <a:bodyPr/>
        <a:lstStyle/>
        <a:p>
          <a:endParaRPr lang="ru-RU"/>
        </a:p>
      </dgm:t>
    </dgm:pt>
    <dgm:pt modelId="{23A4365C-5D5D-4EC9-B9FA-62976E1CDF30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SzPct val="125000"/>
            <a:buFont typeface="Arial" panose="020B0604020202020204" pitchFamily="34" charset="0"/>
            <a:buChar char="•"/>
          </a:pPr>
          <a:r>
            <a:rPr lang="ru-RU" b="0" i="0" u="none" strike="noStrike" cap="none" spc="0" dirty="0">
              <a:solidFill>
                <a:srgbClr val="000000"/>
              </a:solidFill>
              <a:latin typeface="Asana"/>
              <a:ea typeface="Asana"/>
              <a:cs typeface="Asana"/>
            </a:rPr>
            <a:t>Помогает отслеживать выполнение учебных заданий и развивать академические навыки.</a:t>
          </a:r>
          <a:endParaRPr lang="ru-RU" dirty="0"/>
        </a:p>
      </dgm:t>
    </dgm:pt>
    <dgm:pt modelId="{69A902C9-250E-42C3-83A4-A05AD6AF8077}" type="parTrans" cxnId="{FEDEC8FE-9719-486A-BDC4-DAFC61814721}">
      <dgm:prSet/>
      <dgm:spPr/>
      <dgm:t>
        <a:bodyPr/>
        <a:lstStyle/>
        <a:p>
          <a:endParaRPr lang="ru-RU"/>
        </a:p>
      </dgm:t>
    </dgm:pt>
    <dgm:pt modelId="{A8B321A8-EE27-4B0B-A724-A4B05A7D6FE0}" type="sibTrans" cxnId="{FEDEC8FE-9719-486A-BDC4-DAFC61814721}">
      <dgm:prSet/>
      <dgm:spPr/>
      <dgm:t>
        <a:bodyPr/>
        <a:lstStyle/>
        <a:p>
          <a:endParaRPr lang="ru-RU"/>
        </a:p>
      </dgm:t>
    </dgm:pt>
    <dgm:pt modelId="{ADB7CFAE-1B6D-4C13-9D64-24DB4474CD44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algn="ctr"/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Профессионалов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C81839-00F7-4A8B-999D-5BB397803682}" type="parTrans" cxnId="{EA6B724E-412C-4778-8610-AA081BD1412B}">
      <dgm:prSet/>
      <dgm:spPr/>
      <dgm:t>
        <a:bodyPr/>
        <a:lstStyle/>
        <a:p>
          <a:endParaRPr lang="ru-RU"/>
        </a:p>
      </dgm:t>
    </dgm:pt>
    <dgm:pt modelId="{B9DA4487-EB60-4622-9DD1-D54FC47AA388}" type="sibTrans" cxnId="{EA6B724E-412C-4778-8610-AA081BD1412B}">
      <dgm:prSet/>
      <dgm:spPr/>
      <dgm:t>
        <a:bodyPr/>
        <a:lstStyle/>
        <a:p>
          <a:endParaRPr lang="ru-RU"/>
        </a:p>
      </dgm:t>
    </dgm:pt>
    <dgm:pt modelId="{A1AD29DF-F79C-44F3-97D0-D6FEF8C9B656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b="0" i="0" u="none" strike="noStrike" cap="none" spc="0" dirty="0">
              <a:solidFill>
                <a:srgbClr val="000000"/>
              </a:solidFill>
              <a:latin typeface="Asana"/>
              <a:ea typeface="Asana"/>
              <a:cs typeface="Asana"/>
            </a:rPr>
            <a:t>Позволяет систематизировать рабочие задачи и отслеживать профессиональный рост в различных областях.</a:t>
          </a:r>
          <a:endParaRPr lang="ru-RU" dirty="0"/>
        </a:p>
      </dgm:t>
    </dgm:pt>
    <dgm:pt modelId="{77518F36-6C1A-4BF4-9DCC-38258D5578C7}" type="parTrans" cxnId="{369C2B74-B7F2-46CF-8CD1-04BE0C31E4D4}">
      <dgm:prSet/>
      <dgm:spPr/>
      <dgm:t>
        <a:bodyPr/>
        <a:lstStyle/>
        <a:p>
          <a:endParaRPr lang="ru-RU"/>
        </a:p>
      </dgm:t>
    </dgm:pt>
    <dgm:pt modelId="{BBCE8BB5-E1BA-4535-91D5-77056F67758A}" type="sibTrans" cxnId="{369C2B74-B7F2-46CF-8CD1-04BE0C31E4D4}">
      <dgm:prSet/>
      <dgm:spPr/>
      <dgm:t>
        <a:bodyPr/>
        <a:lstStyle/>
        <a:p>
          <a:endParaRPr lang="ru-RU"/>
        </a:p>
      </dgm:t>
    </dgm:pt>
    <dgm:pt modelId="{D4D0502D-C8A5-4AFE-9405-6E2098A4CFE2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algn="ctr"/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Людей</a:t>
          </a: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,</a:t>
          </a:r>
          <a:r>
            <a: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 стремящихся к саморазвитию</a:t>
          </a:r>
          <a:endParaRPr lang="ru-RU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0F66624-3103-4F32-A6D2-1BBF9741DDC3}" type="parTrans" cxnId="{7745EEFB-B829-468F-BD1B-5846EBDEE7ED}">
      <dgm:prSet/>
      <dgm:spPr/>
      <dgm:t>
        <a:bodyPr/>
        <a:lstStyle/>
        <a:p>
          <a:endParaRPr lang="ru-RU"/>
        </a:p>
      </dgm:t>
    </dgm:pt>
    <dgm:pt modelId="{7BBF07B6-E46F-411E-92FB-3741981B5D75}" type="sibTrans" cxnId="{7745EEFB-B829-468F-BD1B-5846EBDEE7ED}">
      <dgm:prSet/>
      <dgm:spPr/>
      <dgm:t>
        <a:bodyPr/>
        <a:lstStyle/>
        <a:p>
          <a:endParaRPr lang="ru-RU"/>
        </a:p>
      </dgm:t>
    </dgm:pt>
    <dgm:pt modelId="{8BACD653-F553-4F33-B4DE-BCB7BCB3A349}">
      <dgm:prSet phldrT="[Текст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ru-RU" b="0" i="0" u="none" strike="noStrike" cap="none" spc="0" dirty="0">
              <a:solidFill>
                <a:srgbClr val="000000"/>
              </a:solidFill>
              <a:latin typeface="Asana"/>
              <a:ea typeface="Asana"/>
              <a:cs typeface="Asana"/>
            </a:rPr>
            <a:t>Помогает ставить и достигать личные цели, будь то освоение нового хобби или улучшение личных навыков.</a:t>
          </a:r>
          <a:endParaRPr lang="ru-RU" dirty="0"/>
        </a:p>
      </dgm:t>
    </dgm:pt>
    <dgm:pt modelId="{EA72DB0A-FB59-4823-8553-8D7E56AE8A1E}" type="parTrans" cxnId="{BC19387F-6269-40CE-A52B-2A8B7A37C384}">
      <dgm:prSet/>
      <dgm:spPr/>
      <dgm:t>
        <a:bodyPr/>
        <a:lstStyle/>
        <a:p>
          <a:endParaRPr lang="ru-RU"/>
        </a:p>
      </dgm:t>
    </dgm:pt>
    <dgm:pt modelId="{08F88221-69FE-43D2-BCC0-A5224AB44F1E}" type="sibTrans" cxnId="{BC19387F-6269-40CE-A52B-2A8B7A37C384}">
      <dgm:prSet/>
      <dgm:spPr/>
      <dgm:t>
        <a:bodyPr/>
        <a:lstStyle/>
        <a:p>
          <a:endParaRPr lang="ru-RU"/>
        </a:p>
      </dgm:t>
    </dgm:pt>
    <dgm:pt modelId="{34DB0188-0A1B-437F-BBD5-F898630D2B86}" type="pres">
      <dgm:prSet presAssocID="{B2F7366E-B6E5-4324-BDAF-72A69AB350A6}" presName="Name0" presStyleCnt="0">
        <dgm:presLayoutVars>
          <dgm:dir/>
          <dgm:animLvl val="lvl"/>
          <dgm:resizeHandles val="exact"/>
        </dgm:presLayoutVars>
      </dgm:prSet>
      <dgm:spPr/>
    </dgm:pt>
    <dgm:pt modelId="{168C7F3C-BB65-41DC-B743-A01A2537015D}" type="pres">
      <dgm:prSet presAssocID="{45371F0A-A330-48C6-88E6-788E42F7E330}" presName="composite" presStyleCnt="0"/>
      <dgm:spPr/>
    </dgm:pt>
    <dgm:pt modelId="{59154456-4386-431D-9FB8-5656758073BE}" type="pres">
      <dgm:prSet presAssocID="{45371F0A-A330-48C6-88E6-788E42F7E33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277D03-A17E-419E-81F0-762888F1F569}" type="pres">
      <dgm:prSet presAssocID="{45371F0A-A330-48C6-88E6-788E42F7E330}" presName="desTx" presStyleLbl="alignAccFollowNode1" presStyleIdx="0" presStyleCnt="3">
        <dgm:presLayoutVars>
          <dgm:bulletEnabled val="1"/>
        </dgm:presLayoutVars>
      </dgm:prSet>
      <dgm:spPr/>
    </dgm:pt>
    <dgm:pt modelId="{FC108FD5-B57F-4790-BDF5-88C982162CBE}" type="pres">
      <dgm:prSet presAssocID="{1B15B68D-A9F4-4D36-9CB0-A680E417EA5D}" presName="space" presStyleCnt="0"/>
      <dgm:spPr/>
    </dgm:pt>
    <dgm:pt modelId="{0B9E235A-17BA-4782-B3FA-C893A56F3638}" type="pres">
      <dgm:prSet presAssocID="{ADB7CFAE-1B6D-4C13-9D64-24DB4474CD44}" presName="composite" presStyleCnt="0"/>
      <dgm:spPr/>
    </dgm:pt>
    <dgm:pt modelId="{6E5B8072-25C6-48F7-B07A-6CE0F6BCA21B}" type="pres">
      <dgm:prSet presAssocID="{ADB7CFAE-1B6D-4C13-9D64-24DB4474CD4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232AED-66EB-42A8-9459-B3D9852319C6}" type="pres">
      <dgm:prSet presAssocID="{ADB7CFAE-1B6D-4C13-9D64-24DB4474CD44}" presName="desTx" presStyleLbl="alignAccFollowNode1" presStyleIdx="1" presStyleCnt="3">
        <dgm:presLayoutVars>
          <dgm:bulletEnabled val="1"/>
        </dgm:presLayoutVars>
      </dgm:prSet>
      <dgm:spPr/>
    </dgm:pt>
    <dgm:pt modelId="{1C52ED88-5E06-402C-A0DF-5AE89ADCFDCB}" type="pres">
      <dgm:prSet presAssocID="{B9DA4487-EB60-4622-9DD1-D54FC47AA388}" presName="space" presStyleCnt="0"/>
      <dgm:spPr/>
    </dgm:pt>
    <dgm:pt modelId="{258158E8-AC7A-4C8F-ACCE-4431506A44BC}" type="pres">
      <dgm:prSet presAssocID="{D4D0502D-C8A5-4AFE-9405-6E2098A4CFE2}" presName="composite" presStyleCnt="0"/>
      <dgm:spPr/>
    </dgm:pt>
    <dgm:pt modelId="{EC2FC00A-8BCB-48C5-A8B7-0F04D02051E2}" type="pres">
      <dgm:prSet presAssocID="{D4D0502D-C8A5-4AFE-9405-6E2098A4CFE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827892-B656-44D6-BBB4-75872EBBDC6B}" type="pres">
      <dgm:prSet presAssocID="{D4D0502D-C8A5-4AFE-9405-6E2098A4CFE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D1B7714-E61E-4662-BE69-9EDD754D1E89}" type="presOf" srcId="{D4D0502D-C8A5-4AFE-9405-6E2098A4CFE2}" destId="{EC2FC00A-8BCB-48C5-A8B7-0F04D02051E2}" srcOrd="0" destOrd="0" presId="urn:microsoft.com/office/officeart/2005/8/layout/hList1"/>
    <dgm:cxn modelId="{CB177C60-8D03-4441-B554-4CAE73EC4DAC}" type="presOf" srcId="{ADB7CFAE-1B6D-4C13-9D64-24DB4474CD44}" destId="{6E5B8072-25C6-48F7-B07A-6CE0F6BCA21B}" srcOrd="0" destOrd="0" presId="urn:microsoft.com/office/officeart/2005/8/layout/hList1"/>
    <dgm:cxn modelId="{EA6B724E-412C-4778-8610-AA081BD1412B}" srcId="{B2F7366E-B6E5-4324-BDAF-72A69AB350A6}" destId="{ADB7CFAE-1B6D-4C13-9D64-24DB4474CD44}" srcOrd="1" destOrd="0" parTransId="{0EC81839-00F7-4A8B-999D-5BB397803682}" sibTransId="{B9DA4487-EB60-4622-9DD1-D54FC47AA388}"/>
    <dgm:cxn modelId="{E472DA73-9E0D-492D-8F39-01ADB0D13B49}" srcId="{B2F7366E-B6E5-4324-BDAF-72A69AB350A6}" destId="{45371F0A-A330-48C6-88E6-788E42F7E330}" srcOrd="0" destOrd="0" parTransId="{D0081255-6C97-4D9F-8FE5-FDE92DD10B41}" sibTransId="{1B15B68D-A9F4-4D36-9CB0-A680E417EA5D}"/>
    <dgm:cxn modelId="{369C2B74-B7F2-46CF-8CD1-04BE0C31E4D4}" srcId="{ADB7CFAE-1B6D-4C13-9D64-24DB4474CD44}" destId="{A1AD29DF-F79C-44F3-97D0-D6FEF8C9B656}" srcOrd="0" destOrd="0" parTransId="{77518F36-6C1A-4BF4-9DCC-38258D5578C7}" sibTransId="{BBCE8BB5-E1BA-4535-91D5-77056F67758A}"/>
    <dgm:cxn modelId="{BC19387F-6269-40CE-A52B-2A8B7A37C384}" srcId="{D4D0502D-C8A5-4AFE-9405-6E2098A4CFE2}" destId="{8BACD653-F553-4F33-B4DE-BCB7BCB3A349}" srcOrd="0" destOrd="0" parTransId="{EA72DB0A-FB59-4823-8553-8D7E56AE8A1E}" sibTransId="{08F88221-69FE-43D2-BCC0-A5224AB44F1E}"/>
    <dgm:cxn modelId="{EEB09A8B-72A9-4432-BE38-AB64340A12E6}" type="presOf" srcId="{A1AD29DF-F79C-44F3-97D0-D6FEF8C9B656}" destId="{A7232AED-66EB-42A8-9459-B3D9852319C6}" srcOrd="0" destOrd="0" presId="urn:microsoft.com/office/officeart/2005/8/layout/hList1"/>
    <dgm:cxn modelId="{B9AD379A-77A3-4A23-9BF1-75D4BCCD6598}" type="presOf" srcId="{23A4365C-5D5D-4EC9-B9FA-62976E1CDF30}" destId="{79277D03-A17E-419E-81F0-762888F1F569}" srcOrd="0" destOrd="0" presId="urn:microsoft.com/office/officeart/2005/8/layout/hList1"/>
    <dgm:cxn modelId="{A589ED9C-87D5-45D5-9E46-7CFABBBF23A1}" type="presOf" srcId="{8BACD653-F553-4F33-B4DE-BCB7BCB3A349}" destId="{1E827892-B656-44D6-BBB4-75872EBBDC6B}" srcOrd="0" destOrd="0" presId="urn:microsoft.com/office/officeart/2005/8/layout/hList1"/>
    <dgm:cxn modelId="{96612FCE-E130-48C2-B575-EC1FD7BA8D1B}" type="presOf" srcId="{B2F7366E-B6E5-4324-BDAF-72A69AB350A6}" destId="{34DB0188-0A1B-437F-BBD5-F898630D2B86}" srcOrd="0" destOrd="0" presId="urn:microsoft.com/office/officeart/2005/8/layout/hList1"/>
    <dgm:cxn modelId="{4A04F8CF-C141-4359-904E-117316D039DA}" type="presOf" srcId="{45371F0A-A330-48C6-88E6-788E42F7E330}" destId="{59154456-4386-431D-9FB8-5656758073BE}" srcOrd="0" destOrd="0" presId="urn:microsoft.com/office/officeart/2005/8/layout/hList1"/>
    <dgm:cxn modelId="{7745EEFB-B829-468F-BD1B-5846EBDEE7ED}" srcId="{B2F7366E-B6E5-4324-BDAF-72A69AB350A6}" destId="{D4D0502D-C8A5-4AFE-9405-6E2098A4CFE2}" srcOrd="2" destOrd="0" parTransId="{20F66624-3103-4F32-A6D2-1BBF9741DDC3}" sibTransId="{7BBF07B6-E46F-411E-92FB-3741981B5D75}"/>
    <dgm:cxn modelId="{FEDEC8FE-9719-486A-BDC4-DAFC61814721}" srcId="{45371F0A-A330-48C6-88E6-788E42F7E330}" destId="{23A4365C-5D5D-4EC9-B9FA-62976E1CDF30}" srcOrd="0" destOrd="0" parTransId="{69A902C9-250E-42C3-83A4-A05AD6AF8077}" sibTransId="{A8B321A8-EE27-4B0B-A724-A4B05A7D6FE0}"/>
    <dgm:cxn modelId="{164E6B81-A238-4470-AC51-095F5C539406}" type="presParOf" srcId="{34DB0188-0A1B-437F-BBD5-F898630D2B86}" destId="{168C7F3C-BB65-41DC-B743-A01A2537015D}" srcOrd="0" destOrd="0" presId="urn:microsoft.com/office/officeart/2005/8/layout/hList1"/>
    <dgm:cxn modelId="{1F83FE3F-3EA8-42DA-8EB2-E54E5A2D1FDC}" type="presParOf" srcId="{168C7F3C-BB65-41DC-B743-A01A2537015D}" destId="{59154456-4386-431D-9FB8-5656758073BE}" srcOrd="0" destOrd="0" presId="urn:microsoft.com/office/officeart/2005/8/layout/hList1"/>
    <dgm:cxn modelId="{349E0334-D701-4912-85C2-AE62771DD24C}" type="presParOf" srcId="{168C7F3C-BB65-41DC-B743-A01A2537015D}" destId="{79277D03-A17E-419E-81F0-762888F1F569}" srcOrd="1" destOrd="0" presId="urn:microsoft.com/office/officeart/2005/8/layout/hList1"/>
    <dgm:cxn modelId="{E5888541-F0D1-4646-8C07-97B4C9CC6E55}" type="presParOf" srcId="{34DB0188-0A1B-437F-BBD5-F898630D2B86}" destId="{FC108FD5-B57F-4790-BDF5-88C982162CBE}" srcOrd="1" destOrd="0" presId="urn:microsoft.com/office/officeart/2005/8/layout/hList1"/>
    <dgm:cxn modelId="{DB3FC992-FEEA-4DF0-A5E0-FB46A9A700BA}" type="presParOf" srcId="{34DB0188-0A1B-437F-BBD5-F898630D2B86}" destId="{0B9E235A-17BA-4782-B3FA-C893A56F3638}" srcOrd="2" destOrd="0" presId="urn:microsoft.com/office/officeart/2005/8/layout/hList1"/>
    <dgm:cxn modelId="{4DEEC014-6B0E-4E81-AC2D-257294A0163C}" type="presParOf" srcId="{0B9E235A-17BA-4782-B3FA-C893A56F3638}" destId="{6E5B8072-25C6-48F7-B07A-6CE0F6BCA21B}" srcOrd="0" destOrd="0" presId="urn:microsoft.com/office/officeart/2005/8/layout/hList1"/>
    <dgm:cxn modelId="{3DF64164-F40F-430E-B089-EC1E68FC6AA4}" type="presParOf" srcId="{0B9E235A-17BA-4782-B3FA-C893A56F3638}" destId="{A7232AED-66EB-42A8-9459-B3D9852319C6}" srcOrd="1" destOrd="0" presId="urn:microsoft.com/office/officeart/2005/8/layout/hList1"/>
    <dgm:cxn modelId="{B88794F1-E27D-4126-BDD8-15F4763D8F3E}" type="presParOf" srcId="{34DB0188-0A1B-437F-BBD5-F898630D2B86}" destId="{1C52ED88-5E06-402C-A0DF-5AE89ADCFDCB}" srcOrd="3" destOrd="0" presId="urn:microsoft.com/office/officeart/2005/8/layout/hList1"/>
    <dgm:cxn modelId="{55BC30F8-0DB5-4C9B-ACDB-71199F096391}" type="presParOf" srcId="{34DB0188-0A1B-437F-BBD5-F898630D2B86}" destId="{258158E8-AC7A-4C8F-ACCE-4431506A44BC}" srcOrd="4" destOrd="0" presId="urn:microsoft.com/office/officeart/2005/8/layout/hList1"/>
    <dgm:cxn modelId="{4EEB8C81-5C6A-40D7-9587-E85794D30BDE}" type="presParOf" srcId="{258158E8-AC7A-4C8F-ACCE-4431506A44BC}" destId="{EC2FC00A-8BCB-48C5-A8B7-0F04D02051E2}" srcOrd="0" destOrd="0" presId="urn:microsoft.com/office/officeart/2005/8/layout/hList1"/>
    <dgm:cxn modelId="{C97D929C-6350-4F4B-A649-427041299596}" type="presParOf" srcId="{258158E8-AC7A-4C8F-ACCE-4431506A44BC}" destId="{1E827892-B656-44D6-BBB4-75872EBBDC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4E32D6-02FD-497A-9AFB-F21D2F3D0D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AEA41B-41C7-4FE6-9568-865785940CA9}">
      <dgm:prSet phldrT="[Текст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pPr>
            <a:buFont typeface="Arial"/>
            <a:buNone/>
          </a:pPr>
          <a:r>
            <a:rPr lang="ru-RU" sz="29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Asana"/>
              <a:cs typeface="Asana"/>
            </a:rPr>
            <a:t>Наше приложение подходит для всех, кто стремится организовать своё время и развивать свои навыки. </a:t>
          </a:r>
        </a:p>
        <a:p>
          <a:pPr>
            <a:buFont typeface="Arial"/>
            <a:buNone/>
          </a:pPr>
          <a:r>
            <a:rPr lang="ru-RU" sz="2900" b="0" i="0" u="non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Asana"/>
              <a:cs typeface="Asana"/>
            </a:rPr>
            <a:t>Это идеальный инструмент для:</a:t>
          </a:r>
          <a:endParaRPr lang="ru-RU" sz="29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0087F71-70B3-4B5E-B285-EB169C3B0605}" type="parTrans" cxnId="{B2990909-CB53-4625-BD5D-063059A0E38B}">
      <dgm:prSet/>
      <dgm:spPr/>
      <dgm:t>
        <a:bodyPr/>
        <a:lstStyle/>
        <a:p>
          <a:endParaRPr lang="ru-RU"/>
        </a:p>
      </dgm:t>
    </dgm:pt>
    <dgm:pt modelId="{6CDC4241-61C8-4BEE-A04D-99AF2FD0A857}" type="sibTrans" cxnId="{B2990909-CB53-4625-BD5D-063059A0E38B}">
      <dgm:prSet/>
      <dgm:spPr/>
      <dgm:t>
        <a:bodyPr/>
        <a:lstStyle/>
        <a:p>
          <a:endParaRPr lang="ru-RU"/>
        </a:p>
      </dgm:t>
    </dgm:pt>
    <dgm:pt modelId="{5A7F8493-5D80-4FB9-AD36-E45D3C0D60A0}" type="pres">
      <dgm:prSet presAssocID="{134E32D6-02FD-497A-9AFB-F21D2F3D0D13}" presName="linear" presStyleCnt="0">
        <dgm:presLayoutVars>
          <dgm:animLvl val="lvl"/>
          <dgm:resizeHandles val="exact"/>
        </dgm:presLayoutVars>
      </dgm:prSet>
      <dgm:spPr/>
    </dgm:pt>
    <dgm:pt modelId="{027A11DC-1CD6-4319-AC2F-88967C686585}" type="pres">
      <dgm:prSet presAssocID="{A0AEA41B-41C7-4FE6-9568-865785940CA9}" presName="parentText" presStyleLbl="node1" presStyleIdx="0" presStyleCnt="1" custScaleY="1118199" custLinFactNeighborX="-17297" custLinFactNeighborY="34185">
        <dgm:presLayoutVars>
          <dgm:chMax val="0"/>
          <dgm:bulletEnabled val="1"/>
        </dgm:presLayoutVars>
      </dgm:prSet>
      <dgm:spPr/>
    </dgm:pt>
  </dgm:ptLst>
  <dgm:cxnLst>
    <dgm:cxn modelId="{B2990909-CB53-4625-BD5D-063059A0E38B}" srcId="{134E32D6-02FD-497A-9AFB-F21D2F3D0D13}" destId="{A0AEA41B-41C7-4FE6-9568-865785940CA9}" srcOrd="0" destOrd="0" parTransId="{60087F71-70B3-4B5E-B285-EB169C3B0605}" sibTransId="{6CDC4241-61C8-4BEE-A04D-99AF2FD0A857}"/>
    <dgm:cxn modelId="{305743E9-897E-4A6B-A543-44D9F9DD0B36}" type="presOf" srcId="{134E32D6-02FD-497A-9AFB-F21D2F3D0D13}" destId="{5A7F8493-5D80-4FB9-AD36-E45D3C0D60A0}" srcOrd="0" destOrd="0" presId="urn:microsoft.com/office/officeart/2005/8/layout/vList2"/>
    <dgm:cxn modelId="{017009EE-45C3-4331-9D92-E7A6490B2925}" type="presOf" srcId="{A0AEA41B-41C7-4FE6-9568-865785940CA9}" destId="{027A11DC-1CD6-4319-AC2F-88967C686585}" srcOrd="0" destOrd="0" presId="urn:microsoft.com/office/officeart/2005/8/layout/vList2"/>
    <dgm:cxn modelId="{3D139975-FA96-4BF0-9AB6-6C4375AE55F3}" type="presParOf" srcId="{5A7F8493-5D80-4FB9-AD36-E45D3C0D60A0}" destId="{027A11DC-1CD6-4319-AC2F-88967C6865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4E32D6-02FD-497A-9AFB-F21D2F3D0D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0AEA41B-41C7-4FE6-9568-865785940CA9}">
      <dgm:prSet phldrT="[Текст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 algn="ctr"/>
          <a:r>
            <a:rPr lang="ru-RU" sz="2900" b="0" i="0" u="none" dirty="0">
              <a:solidFill>
                <a:srgbClr val="000000"/>
              </a:solidFill>
              <a:latin typeface="Asana"/>
              <a:ea typeface="Times New Roman"/>
              <a:cs typeface="Times New Roman"/>
            </a:rPr>
            <a:t>Спасибо за внимание! </a:t>
          </a:r>
          <a:endParaRPr lang="en-US" sz="2900" b="0" i="0" u="none" dirty="0">
            <a:solidFill>
              <a:srgbClr val="000000"/>
            </a:solidFill>
            <a:latin typeface="Asana"/>
            <a:ea typeface="Times New Roman"/>
            <a:cs typeface="Times New Roman"/>
          </a:endParaRPr>
        </a:p>
        <a:p>
          <a:pPr algn="just"/>
          <a:r>
            <a:rPr lang="ru-RU" sz="2900" b="0" i="0" u="none" dirty="0">
              <a:solidFill>
                <a:srgbClr val="000000"/>
              </a:solidFill>
              <a:latin typeface="Asana"/>
              <a:ea typeface="Times New Roman"/>
              <a:cs typeface="Times New Roman"/>
            </a:rPr>
            <a:t>Мы уверены, что наше приложение станет вашим незаменимым инструментом на пути к личному и профессиональному росту. </a:t>
          </a:r>
          <a:endParaRPr lang="en-US" sz="2900" b="0" i="0" u="none" dirty="0">
            <a:solidFill>
              <a:srgbClr val="000000"/>
            </a:solidFill>
            <a:latin typeface="Asana"/>
            <a:ea typeface="Times New Roman"/>
            <a:cs typeface="Times New Roman"/>
          </a:endParaRPr>
        </a:p>
        <a:p>
          <a:pPr algn="just"/>
          <a:r>
            <a:rPr lang="ru-RU" sz="2900" b="0" i="0" u="none" dirty="0">
              <a:solidFill>
                <a:srgbClr val="000000"/>
              </a:solidFill>
              <a:latin typeface="Asana"/>
              <a:ea typeface="Times New Roman"/>
              <a:cs typeface="Times New Roman"/>
            </a:rPr>
            <a:t>Начните использовать его уже сегодня и начните отслеживать свой путь к успеху!</a:t>
          </a:r>
          <a:endParaRPr lang="ru-RU" sz="2900" dirty="0"/>
        </a:p>
      </dgm:t>
    </dgm:pt>
    <dgm:pt modelId="{60087F71-70B3-4B5E-B285-EB169C3B0605}" type="parTrans" cxnId="{B2990909-CB53-4625-BD5D-063059A0E38B}">
      <dgm:prSet/>
      <dgm:spPr/>
      <dgm:t>
        <a:bodyPr/>
        <a:lstStyle/>
        <a:p>
          <a:pPr algn="ctr"/>
          <a:endParaRPr lang="ru-RU"/>
        </a:p>
      </dgm:t>
    </dgm:pt>
    <dgm:pt modelId="{6CDC4241-61C8-4BEE-A04D-99AF2FD0A857}" type="sibTrans" cxnId="{B2990909-CB53-4625-BD5D-063059A0E38B}">
      <dgm:prSet/>
      <dgm:spPr/>
      <dgm:t>
        <a:bodyPr/>
        <a:lstStyle/>
        <a:p>
          <a:pPr algn="ctr"/>
          <a:endParaRPr lang="ru-RU"/>
        </a:p>
      </dgm:t>
    </dgm:pt>
    <dgm:pt modelId="{5A7F8493-5D80-4FB9-AD36-E45D3C0D60A0}" type="pres">
      <dgm:prSet presAssocID="{134E32D6-02FD-497A-9AFB-F21D2F3D0D13}" presName="linear" presStyleCnt="0">
        <dgm:presLayoutVars>
          <dgm:animLvl val="lvl"/>
          <dgm:resizeHandles val="exact"/>
        </dgm:presLayoutVars>
      </dgm:prSet>
      <dgm:spPr/>
    </dgm:pt>
    <dgm:pt modelId="{027A11DC-1CD6-4319-AC2F-88967C686585}" type="pres">
      <dgm:prSet presAssocID="{A0AEA41B-41C7-4FE6-9568-865785940CA9}" presName="parentText" presStyleLbl="node1" presStyleIdx="0" presStyleCnt="1" custScaleY="1118199" custLinFactNeighborY="-73269">
        <dgm:presLayoutVars>
          <dgm:chMax val="0"/>
          <dgm:bulletEnabled val="1"/>
        </dgm:presLayoutVars>
      </dgm:prSet>
      <dgm:spPr/>
    </dgm:pt>
  </dgm:ptLst>
  <dgm:cxnLst>
    <dgm:cxn modelId="{B2990909-CB53-4625-BD5D-063059A0E38B}" srcId="{134E32D6-02FD-497A-9AFB-F21D2F3D0D13}" destId="{A0AEA41B-41C7-4FE6-9568-865785940CA9}" srcOrd="0" destOrd="0" parTransId="{60087F71-70B3-4B5E-B285-EB169C3B0605}" sibTransId="{6CDC4241-61C8-4BEE-A04D-99AF2FD0A857}"/>
    <dgm:cxn modelId="{305743E9-897E-4A6B-A543-44D9F9DD0B36}" type="presOf" srcId="{134E32D6-02FD-497A-9AFB-F21D2F3D0D13}" destId="{5A7F8493-5D80-4FB9-AD36-E45D3C0D60A0}" srcOrd="0" destOrd="0" presId="urn:microsoft.com/office/officeart/2005/8/layout/vList2"/>
    <dgm:cxn modelId="{017009EE-45C3-4331-9D92-E7A6490B2925}" type="presOf" srcId="{A0AEA41B-41C7-4FE6-9568-865785940CA9}" destId="{027A11DC-1CD6-4319-AC2F-88967C686585}" srcOrd="0" destOrd="0" presId="urn:microsoft.com/office/officeart/2005/8/layout/vList2"/>
    <dgm:cxn modelId="{3D139975-FA96-4BF0-9AB6-6C4375AE55F3}" type="presParOf" srcId="{5A7F8493-5D80-4FB9-AD36-E45D3C0D60A0}" destId="{027A11DC-1CD6-4319-AC2F-88967C68658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54456-4386-431D-9FB8-5656758073BE}">
      <dsp:nvSpPr>
        <dsp:cNvPr id="0" name=""/>
        <dsp:cNvSpPr/>
      </dsp:nvSpPr>
      <dsp:spPr>
        <a:xfrm>
          <a:off x="3546" y="419310"/>
          <a:ext cx="3457891" cy="69120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Развивай навыки</a:t>
          </a:r>
          <a:endParaRPr lang="ru-RU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46" y="419310"/>
        <a:ext cx="3457891" cy="691200"/>
      </dsp:txXfrm>
    </dsp:sp>
    <dsp:sp modelId="{79277D03-A17E-419E-81F0-762888F1F569}">
      <dsp:nvSpPr>
        <dsp:cNvPr id="0" name=""/>
        <dsp:cNvSpPr/>
      </dsp:nvSpPr>
      <dsp:spPr>
        <a:xfrm>
          <a:off x="3546" y="1110510"/>
          <a:ext cx="3457891" cy="4150440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25000"/>
            <a:buFont typeface="Arial" panose="020B0604020202020204" pitchFamily="34" charset="0"/>
            <a:buChar char="•"/>
          </a:pPr>
          <a:r>
            <a:rPr lang="ru-RU" sz="2400" kern="1200" dirty="0">
              <a:latin typeface="Asana"/>
              <a:ea typeface="Malgun Gothic" panose="020B0503020000020004" pitchFamily="34" charset="-127"/>
              <a:cs typeface="Asana"/>
            </a:rPr>
            <a:t>Выбирай навыки, которые хочешь развить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25000"/>
            <a:buFont typeface="Arial" panose="020B0604020202020204" pitchFamily="34" charset="0"/>
            <a:buChar char="•"/>
          </a:pP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25000"/>
            <a:buFont typeface="Arial" panose="020B0604020202020204" pitchFamily="34" charset="0"/>
            <a:buChar char="•"/>
          </a:pPr>
          <a:r>
            <a:rPr lang="ru-RU" sz="24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Создавай собственные категории, отражающие твои интересы и профессиональные цели</a:t>
          </a:r>
          <a:endParaRPr lang="ru-RU" sz="2400" kern="1200" dirty="0"/>
        </a:p>
      </dsp:txBody>
      <dsp:txXfrm>
        <a:off x="3546" y="1110510"/>
        <a:ext cx="3457891" cy="4150440"/>
      </dsp:txXfrm>
    </dsp:sp>
    <dsp:sp modelId="{6E5B8072-25C6-48F7-B07A-6CE0F6BCA21B}">
      <dsp:nvSpPr>
        <dsp:cNvPr id="0" name=""/>
        <dsp:cNvSpPr/>
      </dsp:nvSpPr>
      <dsp:spPr>
        <a:xfrm>
          <a:off x="3945543" y="419310"/>
          <a:ext cx="3457891" cy="69120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Планируй задачи</a:t>
          </a:r>
          <a:endParaRPr lang="ru-RU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5543" y="419310"/>
        <a:ext cx="3457891" cy="691200"/>
      </dsp:txXfrm>
    </dsp:sp>
    <dsp:sp modelId="{A7232AED-66EB-42A8-9459-B3D9852319C6}">
      <dsp:nvSpPr>
        <dsp:cNvPr id="0" name=""/>
        <dsp:cNvSpPr/>
      </dsp:nvSpPr>
      <dsp:spPr>
        <a:xfrm>
          <a:off x="3945543" y="1110510"/>
          <a:ext cx="3457891" cy="4150440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Asana"/>
              <a:ea typeface="Malgun Gothic" panose="020B0503020000020004" pitchFamily="34" charset="-127"/>
              <a:cs typeface="Asana"/>
            </a:rPr>
            <a:t>Создай задачу, которую хочешь выполнить, присвой ей категорию и оцени сложность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Asana"/>
              <a:ea typeface="Malgun Gothic" panose="020B0503020000020004" pitchFamily="34" charset="-127"/>
              <a:cs typeface="Asana"/>
            </a:rPr>
            <a:t>Приложение позволит легко увидеть, какие задачи нужно выполнить, а также отметить выполнение</a:t>
          </a:r>
          <a:endParaRPr lang="ru-RU" sz="2400" kern="1200" dirty="0"/>
        </a:p>
      </dsp:txBody>
      <dsp:txXfrm>
        <a:off x="3945543" y="1110510"/>
        <a:ext cx="3457891" cy="4150440"/>
      </dsp:txXfrm>
    </dsp:sp>
    <dsp:sp modelId="{EC2FC00A-8BCB-48C5-A8B7-0F04D02051E2}">
      <dsp:nvSpPr>
        <dsp:cNvPr id="0" name=""/>
        <dsp:cNvSpPr/>
      </dsp:nvSpPr>
      <dsp:spPr>
        <a:xfrm>
          <a:off x="7887539" y="419310"/>
          <a:ext cx="3457891" cy="69120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Отслеживай прогресс</a:t>
          </a:r>
          <a:endParaRPr lang="ru-RU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87539" y="419310"/>
        <a:ext cx="3457891" cy="691200"/>
      </dsp:txXfrm>
    </dsp:sp>
    <dsp:sp modelId="{1E827892-B656-44D6-BBB4-75872EBBDC6B}">
      <dsp:nvSpPr>
        <dsp:cNvPr id="0" name=""/>
        <dsp:cNvSpPr/>
      </dsp:nvSpPr>
      <dsp:spPr>
        <a:xfrm>
          <a:off x="7887539" y="1110510"/>
          <a:ext cx="3457891" cy="4150440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Asana"/>
              <a:ea typeface="Malgun Gothic" panose="020B0503020000020004" pitchFamily="34" charset="-127"/>
              <a:cs typeface="Asana"/>
            </a:rPr>
            <a:t>Получай опыт для выбранной категории, выполняя задачи</a:t>
          </a: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Asana"/>
              <a:ea typeface="Malgun Gothic" panose="020B0503020000020004" pitchFamily="34" charset="-127"/>
              <a:cs typeface="Asana"/>
            </a:rPr>
            <a:t>Отслеживай свой прогресс развития навыков</a:t>
          </a:r>
          <a:endParaRPr lang="ru-RU" sz="2400" kern="1200" dirty="0"/>
        </a:p>
      </dsp:txBody>
      <dsp:txXfrm>
        <a:off x="7887539" y="1110510"/>
        <a:ext cx="3457891" cy="4150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11DC-1CD6-4319-AC2F-88967C686585}">
      <dsp:nvSpPr>
        <dsp:cNvPr id="0" name=""/>
        <dsp:cNvSpPr/>
      </dsp:nvSpPr>
      <dsp:spPr>
        <a:xfrm>
          <a:off x="0" y="74481"/>
          <a:ext cx="5536837" cy="5428800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9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Наше приложение не только помогает организовать ваши задачи, но и делает процесс достижения</a:t>
          </a:r>
          <a:r>
            <a:rPr lang="ru-RU" sz="2900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 </a:t>
          </a:r>
          <a:r>
            <a:rPr lang="ru-RU" sz="29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целей увлекательным</a:t>
          </a:r>
          <a:r>
            <a:rPr lang="ru-RU" sz="2900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 </a:t>
          </a:r>
          <a:r>
            <a:rPr lang="ru-RU" sz="29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и эффективным. </a:t>
          </a:r>
          <a:endParaRPr lang="en-US" sz="2900" b="0" i="0" u="none" kern="1200" dirty="0">
            <a:solidFill>
              <a:srgbClr val="000000"/>
            </a:solidFill>
            <a:latin typeface="Asana"/>
            <a:ea typeface="Malgun Gothic" panose="020B0503020000020004" pitchFamily="34" charset="-127"/>
            <a:cs typeface="Asana"/>
          </a:endParaRP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9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  <a:cs typeface="Asana"/>
            </a:rPr>
            <a:t>Ты получаешь реальные результаты и видишь, как твой опыт и навыки растут с каждым выполненным заданием.</a:t>
          </a:r>
          <a:endParaRPr lang="ru-RU" sz="2900" kern="1200" dirty="0"/>
        </a:p>
      </dsp:txBody>
      <dsp:txXfrm>
        <a:off x="265012" y="339493"/>
        <a:ext cx="5006813" cy="4898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11DC-1CD6-4319-AC2F-88967C686585}">
      <dsp:nvSpPr>
        <dsp:cNvPr id="0" name=""/>
        <dsp:cNvSpPr/>
      </dsp:nvSpPr>
      <dsp:spPr>
        <a:xfrm>
          <a:off x="0" y="60097"/>
          <a:ext cx="5536837" cy="5620165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8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Перейди на сайт, зарегистрируйся и  создай собственные категории навыков, отражающие твои интересы и профессиональные цели. Программирование, дизайн или изучение языка, каждая задача может быть связана с определённой категорией, что помогает лучше организовать ваше время и усилия.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endParaRPr lang="ru-RU" sz="2900" kern="1200" dirty="0"/>
        </a:p>
      </dsp:txBody>
      <dsp:txXfrm>
        <a:off x="270286" y="330383"/>
        <a:ext cx="4996265" cy="5079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11DC-1CD6-4319-AC2F-88967C686585}">
      <dsp:nvSpPr>
        <dsp:cNvPr id="0" name=""/>
        <dsp:cNvSpPr/>
      </dsp:nvSpPr>
      <dsp:spPr>
        <a:xfrm>
          <a:off x="0" y="60097"/>
          <a:ext cx="5536837" cy="5620165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8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Запланируй задачу, присвой ей категорию и сложность. После завершения, отметь задачу как выполненную и получи опыт. Это позволяет не только отслеживать, сколько задач вы выполнили, но и видеть, как растут ваши навыки.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endParaRPr lang="ru-RU" sz="2900" kern="1200" dirty="0"/>
        </a:p>
      </dsp:txBody>
      <dsp:txXfrm>
        <a:off x="270286" y="330383"/>
        <a:ext cx="4996265" cy="5079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11DC-1CD6-4319-AC2F-88967C686585}">
      <dsp:nvSpPr>
        <dsp:cNvPr id="0" name=""/>
        <dsp:cNvSpPr/>
      </dsp:nvSpPr>
      <dsp:spPr>
        <a:xfrm>
          <a:off x="0" y="5527"/>
          <a:ext cx="4661766" cy="5655072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8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С помощью визуальных графиков и статистики вы сможете наблюдать свой прогресс. </a:t>
          </a:r>
          <a:endParaRPr lang="en-US" sz="2800" b="0" i="0" u="none" kern="1200" dirty="0">
            <a:solidFill>
              <a:srgbClr val="000000"/>
            </a:solidFill>
            <a:latin typeface="Asana"/>
            <a:ea typeface="Malgun Gothic" panose="020B0503020000020004" pitchFamily="34" charset="-127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800" b="0" i="0" u="none" kern="1200" dirty="0">
              <a:solidFill>
                <a:srgbClr val="000000"/>
              </a:solidFill>
              <a:latin typeface="Asana"/>
              <a:ea typeface="Malgun Gothic" panose="020B0503020000020004" pitchFamily="34" charset="-127"/>
            </a:rPr>
            <a:t>Это не только мотивирует развивать свои навыки дальше, но также позволяет оценивать данные для планирования дальнейших шагов.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endParaRPr lang="ru-RU" sz="2900" kern="1200" dirty="0"/>
        </a:p>
      </dsp:txBody>
      <dsp:txXfrm>
        <a:off x="227569" y="233096"/>
        <a:ext cx="4206628" cy="5199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54456-4386-431D-9FB8-5656758073BE}">
      <dsp:nvSpPr>
        <dsp:cNvPr id="0" name=""/>
        <dsp:cNvSpPr/>
      </dsp:nvSpPr>
      <dsp:spPr>
        <a:xfrm>
          <a:off x="3546" y="246723"/>
          <a:ext cx="3457891" cy="98576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Студентов и учащихся</a:t>
          </a:r>
          <a:endParaRPr lang="ru-RU" sz="2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46" y="246723"/>
        <a:ext cx="3457891" cy="985760"/>
      </dsp:txXfrm>
    </dsp:sp>
    <dsp:sp modelId="{79277D03-A17E-419E-81F0-762888F1F569}">
      <dsp:nvSpPr>
        <dsp:cNvPr id="0" name=""/>
        <dsp:cNvSpPr/>
      </dsp:nvSpPr>
      <dsp:spPr>
        <a:xfrm>
          <a:off x="3546" y="1232484"/>
          <a:ext cx="3457891" cy="3038715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25000"/>
            <a:buFont typeface="Arial" panose="020B0604020202020204" pitchFamily="34" charset="0"/>
            <a:buChar char="•"/>
          </a:pPr>
          <a:r>
            <a:rPr lang="ru-RU" sz="2700" b="0" i="0" u="none" strike="noStrike" kern="1200" cap="none" spc="0" dirty="0">
              <a:solidFill>
                <a:srgbClr val="000000"/>
              </a:solidFill>
              <a:latin typeface="Asana"/>
              <a:ea typeface="Asana"/>
              <a:cs typeface="Asana"/>
            </a:rPr>
            <a:t>Помогает отслеживать выполнение учебных заданий и развивать академические навыки.</a:t>
          </a:r>
          <a:endParaRPr lang="ru-RU" sz="2700" kern="1200" dirty="0"/>
        </a:p>
      </dsp:txBody>
      <dsp:txXfrm>
        <a:off x="3546" y="1232484"/>
        <a:ext cx="3457891" cy="3038715"/>
      </dsp:txXfrm>
    </dsp:sp>
    <dsp:sp modelId="{6E5B8072-25C6-48F7-B07A-6CE0F6BCA21B}">
      <dsp:nvSpPr>
        <dsp:cNvPr id="0" name=""/>
        <dsp:cNvSpPr/>
      </dsp:nvSpPr>
      <dsp:spPr>
        <a:xfrm>
          <a:off x="3945543" y="246723"/>
          <a:ext cx="3457891" cy="98576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Профессионалов</a:t>
          </a:r>
          <a:endParaRPr lang="ru-RU" sz="2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45543" y="246723"/>
        <a:ext cx="3457891" cy="985760"/>
      </dsp:txXfrm>
    </dsp:sp>
    <dsp:sp modelId="{A7232AED-66EB-42A8-9459-B3D9852319C6}">
      <dsp:nvSpPr>
        <dsp:cNvPr id="0" name=""/>
        <dsp:cNvSpPr/>
      </dsp:nvSpPr>
      <dsp:spPr>
        <a:xfrm>
          <a:off x="3945543" y="1232484"/>
          <a:ext cx="3457891" cy="3038715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b="0" i="0" u="none" strike="noStrike" kern="1200" cap="none" spc="0" dirty="0">
              <a:solidFill>
                <a:srgbClr val="000000"/>
              </a:solidFill>
              <a:latin typeface="Asana"/>
              <a:ea typeface="Asana"/>
              <a:cs typeface="Asana"/>
            </a:rPr>
            <a:t>Позволяет систематизировать рабочие задачи и отслеживать профессиональный рост в различных областях.</a:t>
          </a:r>
          <a:endParaRPr lang="ru-RU" sz="2700" kern="1200" dirty="0"/>
        </a:p>
      </dsp:txBody>
      <dsp:txXfrm>
        <a:off x="3945543" y="1232484"/>
        <a:ext cx="3457891" cy="3038715"/>
      </dsp:txXfrm>
    </dsp:sp>
    <dsp:sp modelId="{EC2FC00A-8BCB-48C5-A8B7-0F04D02051E2}">
      <dsp:nvSpPr>
        <dsp:cNvPr id="0" name=""/>
        <dsp:cNvSpPr/>
      </dsp:nvSpPr>
      <dsp:spPr>
        <a:xfrm>
          <a:off x="7887539" y="246723"/>
          <a:ext cx="3457891" cy="985760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Людей</a:t>
          </a:r>
          <a:r>
            <a:rPr lang="en-US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,</a:t>
          </a:r>
          <a:r>
            <a:rPr lang="ru-RU" sz="27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Malgun Gothic" panose="020B0503020000020004" pitchFamily="34" charset="-127"/>
              <a:cs typeface="Asana"/>
            </a:rPr>
            <a:t> стремящихся к саморазвитию</a:t>
          </a:r>
          <a:endParaRPr lang="ru-RU" sz="2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887539" y="246723"/>
        <a:ext cx="3457891" cy="985760"/>
      </dsp:txXfrm>
    </dsp:sp>
    <dsp:sp modelId="{1E827892-B656-44D6-BBB4-75872EBBDC6B}">
      <dsp:nvSpPr>
        <dsp:cNvPr id="0" name=""/>
        <dsp:cNvSpPr/>
      </dsp:nvSpPr>
      <dsp:spPr>
        <a:xfrm>
          <a:off x="7887539" y="1232484"/>
          <a:ext cx="3457891" cy="3038715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b="0" i="0" u="none" strike="noStrike" kern="1200" cap="none" spc="0" dirty="0">
              <a:solidFill>
                <a:srgbClr val="000000"/>
              </a:solidFill>
              <a:latin typeface="Asana"/>
              <a:ea typeface="Asana"/>
              <a:cs typeface="Asana"/>
            </a:rPr>
            <a:t>Помогает ставить и достигать личные цели, будь то освоение нового хобби или улучшение личных навыков.</a:t>
          </a:r>
          <a:endParaRPr lang="ru-RU" sz="2700" kern="1200" dirty="0"/>
        </a:p>
      </dsp:txBody>
      <dsp:txXfrm>
        <a:off x="7887539" y="1232484"/>
        <a:ext cx="3457891" cy="30387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11DC-1CD6-4319-AC2F-88967C686585}">
      <dsp:nvSpPr>
        <dsp:cNvPr id="0" name=""/>
        <dsp:cNvSpPr/>
      </dsp:nvSpPr>
      <dsp:spPr>
        <a:xfrm>
          <a:off x="0" y="1382"/>
          <a:ext cx="11348978" cy="1414462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9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Asana"/>
              <a:cs typeface="Asana"/>
            </a:rPr>
            <a:t>Наше приложение подходит для всех, кто стремится организовать своё время и развивать свои навыки.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ru-RU" sz="2900" b="0" i="0" u="none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ea typeface="Asana"/>
              <a:cs typeface="Asana"/>
            </a:rPr>
            <a:t>Это идеальный инструмент для:</a:t>
          </a:r>
          <a:endParaRPr lang="ru-RU" sz="29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9048" y="70430"/>
        <a:ext cx="11210882" cy="12763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A11DC-1CD6-4319-AC2F-88967C686585}">
      <dsp:nvSpPr>
        <dsp:cNvPr id="0" name=""/>
        <dsp:cNvSpPr/>
      </dsp:nvSpPr>
      <dsp:spPr>
        <a:xfrm>
          <a:off x="0" y="0"/>
          <a:ext cx="8372806" cy="5213051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i="0" u="none" kern="1200" dirty="0">
              <a:solidFill>
                <a:srgbClr val="000000"/>
              </a:solidFill>
              <a:latin typeface="Asana"/>
              <a:ea typeface="Times New Roman"/>
              <a:cs typeface="Times New Roman"/>
            </a:rPr>
            <a:t>Спасибо за внимание! </a:t>
          </a:r>
          <a:endParaRPr lang="en-US" sz="2900" b="0" i="0" u="none" kern="1200" dirty="0">
            <a:solidFill>
              <a:srgbClr val="000000"/>
            </a:solidFill>
            <a:latin typeface="Asana"/>
            <a:ea typeface="Times New Roman"/>
            <a:cs typeface="Times New Roman"/>
          </a:endParaRPr>
        </a:p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i="0" u="none" kern="1200" dirty="0">
              <a:solidFill>
                <a:srgbClr val="000000"/>
              </a:solidFill>
              <a:latin typeface="Asana"/>
              <a:ea typeface="Times New Roman"/>
              <a:cs typeface="Times New Roman"/>
            </a:rPr>
            <a:t>Мы уверены, что наше приложение станет вашим незаменимым инструментом на пути к личному и профессиональному росту. </a:t>
          </a:r>
          <a:endParaRPr lang="en-US" sz="2900" b="0" i="0" u="none" kern="1200" dirty="0">
            <a:solidFill>
              <a:srgbClr val="000000"/>
            </a:solidFill>
            <a:latin typeface="Asana"/>
            <a:ea typeface="Times New Roman"/>
            <a:cs typeface="Times New Roman"/>
          </a:endParaRPr>
        </a:p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b="0" i="0" u="none" kern="1200" dirty="0">
              <a:solidFill>
                <a:srgbClr val="000000"/>
              </a:solidFill>
              <a:latin typeface="Asana"/>
              <a:ea typeface="Times New Roman"/>
              <a:cs typeface="Times New Roman"/>
            </a:rPr>
            <a:t>Начните использовать его уже сегодня и начните отслеживать свой путь к успеху!</a:t>
          </a:r>
          <a:endParaRPr lang="ru-RU" sz="2900" kern="1200" dirty="0"/>
        </a:p>
      </dsp:txBody>
      <dsp:txXfrm>
        <a:off x="254480" y="254480"/>
        <a:ext cx="7863846" cy="47040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13.09.2024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3B525F-50B9-10BF-99CD-BD88B9280CF0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796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B17F1A-25F4-A84E-E724-B9917C8BA027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46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2F1E15-66E1-CD19-2015-5F28C6DE8EB5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871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2F1E15-66E1-CD19-2015-5F28C6DE8EB5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56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1913E-5BC9-0E48-A30D-366F3A86B8A9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55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50D9B7-6289-538E-8C79-9AAFC7E7CB71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4EAA54-1833-5713-90A9-FC4B2969EFF1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E12B11-4F4C-3A4C-8CBF-37056273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2B303-F250-1E4D-A969-BE028063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927" y="2586038"/>
            <a:ext cx="5424668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7770C-AF11-6D4D-96F5-4881A17A6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2927" y="5065713"/>
            <a:ext cx="5424668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F82EA-5B9A-9C41-BB00-04B4EF60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8749-9614-FF45-999D-F353E212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518E-3384-0441-8331-F95AD960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D44C3-AAEA-B847-8D14-FBAF56E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E008D-5061-0242-A860-0BEA1B74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5E1C-A754-6041-BF88-5D0BF07B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59B58-8C8F-E240-A502-6992AA63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7C5D5-0F1F-804E-9AB5-9BEC6F6B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9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4878-3C2C-864C-9D13-896173EC0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6AEB7-EF3B-0B44-93C4-1D6D02873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3A1D-0F8F-6D4D-87C1-2B19EE2F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C5D0-2934-1D4A-B5C7-3608E1AC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8386-CC75-5648-B79D-995CFD03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0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D77D-74BB-D44E-9806-DE00527C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063C6-E040-134A-AEB8-58AD1238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1EF0-07E0-9645-BDE7-DB08124F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8BEBE-1F8C-4D48-AFAB-43A92C09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926C-3B92-114A-AA89-EB3DC43F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5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13.09.2024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227C-49D1-3F47-A6C1-78DAB52D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BF4E-7CCE-574A-BB52-C6920E9DF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FACB-23D7-5D4A-B762-97E6D244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1752-548F-094F-A940-C14B7A83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887C-A38B-7942-B98D-A958CA46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9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44E2-33D8-9F48-BFF8-5F265F24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654B-7311-B54E-B2D4-4F85F045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9822E-365E-F44B-8880-9626AFB5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8E1A-9B0A-B04C-B340-64CE2E52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BCE76-1DDD-B644-9398-6F3AC3C7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193AD-D165-D74B-8B66-CF20EC46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B99E-7E5D-9E40-9345-C6DE94C3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3DB5-E69F-BF42-A418-C411AA62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B1F32-AAF8-C044-8FEB-CA26CD89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28666-2E61-A848-A1DC-502C4E968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2E6B8-B8EA-4346-99E6-EE7E2C262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528C2-6410-E840-8DE5-D5216B42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B5C41-F23C-F849-8C09-035CF7B3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3A5B6-4EE2-F64F-8219-66B4C8F3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7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3C09-20F3-9C49-8B2A-1E797671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07F2A-6456-E140-8442-06901460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9516-6FE0-374A-9EC4-0ACF6B28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4B710-AA20-FA4F-B4A4-7A8A03CF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8119-B34E-4446-846C-249E1AA3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B11F2-1435-2545-AB24-7C943DDB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3570-50FF-194F-98D1-9B50B9E2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4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282B-23FA-2F49-9D8E-F3C37F26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2937-C62F-2C4A-B853-20B8B3C00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3901A-A23B-AC4E-A806-578C65F1E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311D-2CB7-0B4F-BACB-D3EB56A4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9DF36-0E89-FD42-AC33-A9063E8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BCC31-9148-1442-8130-7E4F5E86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6394-ABE9-874F-869F-45EF9732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8C170-B885-6444-A2D4-7733BCFCC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F143D-E5D1-FF4A-9DBB-4FE6606E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BBD2-2A5C-7D41-86A3-2AE8B6E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62AE-4541-7348-9F2D-2C466F03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C808B-011D-0F46-B208-7CF5C7C7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1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754C0C-DE1F-DC4C-B291-0D1E4E7A8ABA}"/>
              </a:ext>
            </a:extLst>
          </p:cNvPr>
          <p:cNvSpPr/>
          <p:nvPr/>
        </p:nvSpPr>
        <p:spPr>
          <a:xfrm>
            <a:off x="-1" y="844952"/>
            <a:ext cx="12191999" cy="801286"/>
          </a:xfrm>
          <a:prstGeom prst="rect">
            <a:avLst/>
          </a:prstGeom>
          <a:gradFill>
            <a:gsLst>
              <a:gs pos="0">
                <a:srgbClr val="E3E3E3">
                  <a:alpha val="0"/>
                </a:srgbClr>
              </a:gs>
              <a:gs pos="100000">
                <a:srgbClr val="E3E3E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4D996-DA3E-D442-BCA3-DFC202D3BC28}"/>
              </a:ext>
            </a:extLst>
          </p:cNvPr>
          <p:cNvSpPr/>
          <p:nvPr/>
        </p:nvSpPr>
        <p:spPr>
          <a:xfrm>
            <a:off x="-1" y="1646238"/>
            <a:ext cx="12192001" cy="5211762"/>
          </a:xfrm>
          <a:prstGeom prst="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1F9E-7456-C143-BF14-5B88B193E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0FFED-328F-424A-B7FB-7F9D6B0D5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09B7-9F6C-8641-A0F9-12CF3A1AB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DB24E-74FC-F44A-832F-ADDE29216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66A961-27A6-2A47-A122-1F78B9032CC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flipH="1" flipV="1">
            <a:off x="0" y="3697"/>
            <a:ext cx="12192000" cy="166096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C4D3B-BDBC-8948-9E2B-414A9315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511" y="155183"/>
            <a:ext cx="10515600" cy="600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51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8D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 Cyr"/>
                <a:cs typeface="Times New Roman Cyr"/>
              </a:rPr>
              <a:t>ToDoRPG</a:t>
            </a:r>
            <a:br>
              <a:rPr lang="ru-RU" sz="4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 Cyr"/>
                <a:cs typeface="Times New Roman Cyr"/>
              </a:rPr>
            </a:br>
            <a:r>
              <a:rPr sz="4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 Cyr"/>
                <a:cs typeface="Times New Roman Cyr"/>
              </a:rPr>
              <a:t> </a:t>
            </a:r>
            <a:r>
              <a:rPr sz="48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 Cyr"/>
                <a:cs typeface="Times New Roman Cyr"/>
              </a:rPr>
              <a:t>Habbit</a:t>
            </a:r>
            <a:r>
              <a:rPr sz="4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 Cyr"/>
                <a:cs typeface="Times New Roman Cyr"/>
              </a:rPr>
              <a:t> Tracker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>
            <a:normAutofit/>
          </a:bodyPr>
          <a:lstStyle/>
          <a:p>
            <a:pPr algn="just">
              <a:defRPr/>
            </a:pPr>
            <a:r>
              <a:rPr sz="28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 </a:t>
            </a:r>
            <a:r>
              <a:rPr sz="2800" dirty="0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"</a:t>
            </a:r>
            <a:r>
              <a:rPr sz="2800" dirty="0" err="1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Управляй</a:t>
            </a:r>
            <a:r>
              <a:rPr sz="2800" dirty="0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 </a:t>
            </a:r>
            <a:r>
              <a:rPr sz="2800" dirty="0" err="1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своими</a:t>
            </a:r>
            <a:r>
              <a:rPr sz="2800" dirty="0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 </a:t>
            </a:r>
            <a:r>
              <a:rPr sz="2800" dirty="0" err="1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задачами</a:t>
            </a:r>
            <a:r>
              <a:rPr sz="2800" dirty="0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 и </a:t>
            </a:r>
            <a:r>
              <a:rPr sz="2800" dirty="0" err="1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развивай</a:t>
            </a:r>
            <a:r>
              <a:rPr sz="2800" dirty="0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 </a:t>
            </a:r>
            <a:r>
              <a:rPr sz="2800" dirty="0" err="1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навыки</a:t>
            </a:r>
            <a:r>
              <a:rPr sz="2800" dirty="0">
                <a:solidFill>
                  <a:srgbClr val="FF8D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 panose="020B0503020000020004" pitchFamily="34" charset="-127"/>
                <a:ea typeface="Malgun Gothic" panose="020B0503020000020004" pitchFamily="34" charset="-127"/>
                <a:cs typeface="Times New Roman Cyr"/>
              </a:rPr>
              <a:t>!"</a:t>
            </a:r>
            <a:endParaRPr lang="ru-RU" sz="2800" dirty="0">
              <a:solidFill>
                <a:srgbClr val="FF8D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algun Gothic" panose="020B0503020000020004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331815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 Cyr"/>
                <a:cs typeface="Times New Roman Cyr"/>
              </a:rPr>
              <a:t>Концепция приложения</a:t>
            </a:r>
            <a:endParaRPr lang="ru-RU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</a:endParaRP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6C6027BD-18E5-4E9C-8723-39AF2098D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897328"/>
              </p:ext>
            </p:extLst>
          </p:nvPr>
        </p:nvGraphicFramePr>
        <p:xfrm>
          <a:off x="421511" y="1022555"/>
          <a:ext cx="11348978" cy="5680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45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90873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"/>
                <a:cs typeface="Times New Roman"/>
              </a:rPr>
              <a:t>Почему</a:t>
            </a:r>
            <a:r>
              <a:rPr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"/>
                <a:cs typeface="Times New Roman"/>
              </a:rPr>
              <a:t> </a:t>
            </a:r>
            <a:r>
              <a:rPr sz="3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"/>
                <a:cs typeface="Times New Roman"/>
              </a:rPr>
              <a:t>наше</a:t>
            </a:r>
            <a:r>
              <a:rPr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"/>
                <a:cs typeface="Times New Roman"/>
              </a:rPr>
              <a:t> </a:t>
            </a:r>
            <a:r>
              <a:rPr sz="36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"/>
                <a:cs typeface="Times New Roman"/>
              </a:rPr>
              <a:t>приложение</a:t>
            </a:r>
            <a:r>
              <a:rPr sz="36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Times New Roman"/>
                <a:cs typeface="Times New Roman"/>
              </a:rPr>
              <a:t>?</a:t>
            </a:r>
            <a:endParaRPr sz="3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cs typeface="Times New Roman"/>
            </a:endParaRP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AE6225E6-9B94-4B35-9539-9D20BE2407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416927"/>
              </p:ext>
            </p:extLst>
          </p:nvPr>
        </p:nvGraphicFramePr>
        <p:xfrm>
          <a:off x="421511" y="1199535"/>
          <a:ext cx="5536837" cy="5503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9CBA5A9B-24F6-475F-99A9-42806D0D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0751"/>
            <a:ext cx="5960908" cy="446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9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09911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Как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это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работает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?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cs typeface="Asana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6ACAE13F-722F-463F-AC42-C2CD02049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782991"/>
              </p:ext>
            </p:extLst>
          </p:nvPr>
        </p:nvGraphicFramePr>
        <p:xfrm>
          <a:off x="421511" y="1022555"/>
          <a:ext cx="5536837" cy="568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Discover inside Microsoft To Do - Office Watch">
            <a:extLst>
              <a:ext uri="{FF2B5EF4-FFF2-40B4-BE49-F238E27FC236}">
                <a16:creationId xmlns:a16="http://schemas.microsoft.com/office/drawing/2014/main" id="{57F7D03B-48F4-4879-9CAC-674152E7C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35141"/>
            <a:ext cx="5961820" cy="425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08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09911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Как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это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работает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?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cs typeface="Asana"/>
            </a:endParaRP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6ACAE13F-722F-463F-AC42-C2CD02049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752385"/>
              </p:ext>
            </p:extLst>
          </p:nvPr>
        </p:nvGraphicFramePr>
        <p:xfrm>
          <a:off x="421511" y="1022555"/>
          <a:ext cx="5536837" cy="568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74" name="Picture 2" descr="Checklists: What is a checklist and how to use it? – PDCA Home (en)">
            <a:extLst>
              <a:ext uri="{FF2B5EF4-FFF2-40B4-BE49-F238E27FC236}">
                <a16:creationId xmlns:a16="http://schemas.microsoft.com/office/drawing/2014/main" id="{43EF5E00-06D4-4DA1-BEF1-EF82AF751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069" y="1283298"/>
            <a:ext cx="4925344" cy="515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D57721-CD13-4489-A78B-D97C10BB1759}"/>
              </a:ext>
            </a:extLst>
          </p:cNvPr>
          <p:cNvSpPr txBox="1"/>
          <p:nvPr/>
        </p:nvSpPr>
        <p:spPr>
          <a:xfrm rot="20703185">
            <a:off x="9543696" y="1376299"/>
            <a:ext cx="110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+20 exp</a:t>
            </a:r>
            <a:endParaRPr lang="ru-RU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A6982-BF7B-4C03-B9BF-5F16B7C0716C}"/>
              </a:ext>
            </a:extLst>
          </p:cNvPr>
          <p:cNvSpPr txBox="1"/>
          <p:nvPr/>
        </p:nvSpPr>
        <p:spPr bwMode="auto">
          <a:xfrm rot="20703185">
            <a:off x="8804788" y="2066543"/>
            <a:ext cx="110121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3FC535"/>
                </a:solidFill>
              </a:rPr>
              <a:t>+50 exp</a:t>
            </a:r>
            <a:endParaRPr lang="ru-RU" sz="1900" dirty="0">
              <a:solidFill>
                <a:srgbClr val="3FC53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4210F-BF82-4715-93C9-4CEBBAC62B69}"/>
              </a:ext>
            </a:extLst>
          </p:cNvPr>
          <p:cNvSpPr txBox="1"/>
          <p:nvPr/>
        </p:nvSpPr>
        <p:spPr bwMode="auto">
          <a:xfrm rot="1675780">
            <a:off x="10559423" y="3086274"/>
            <a:ext cx="1199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D32E"/>
                </a:solidFill>
              </a:rPr>
              <a:t>+100 exp</a:t>
            </a:r>
            <a:endParaRPr lang="ru-RU" sz="2000" dirty="0">
              <a:solidFill>
                <a:srgbClr val="21D32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F67D4-5090-4215-A6F5-2FFE17611A1B}"/>
              </a:ext>
            </a:extLst>
          </p:cNvPr>
          <p:cNvSpPr txBox="1"/>
          <p:nvPr/>
        </p:nvSpPr>
        <p:spPr bwMode="auto">
          <a:xfrm rot="1256875">
            <a:off x="10399305" y="4000263"/>
            <a:ext cx="151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+1000 exp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8A4DD-3F4B-4870-BC5C-2E8CF2A55401}"/>
              </a:ext>
            </a:extLst>
          </p:cNvPr>
          <p:cNvSpPr txBox="1"/>
          <p:nvPr/>
        </p:nvSpPr>
        <p:spPr bwMode="auto">
          <a:xfrm rot="836299">
            <a:off x="8755004" y="4706904"/>
            <a:ext cx="1519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???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8322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1491842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 b="0" i="0" u="none" strike="noStrike" cap="none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Как это работает?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cs typeface="Asana"/>
            </a:endParaRPr>
          </a:p>
        </p:txBody>
      </p:sp>
      <p:pic>
        <p:nvPicPr>
          <p:cNvPr id="4098" name="Picture 2" descr="Habit Analytics 📊 design by Praveen on Flames">
            <a:extLst>
              <a:ext uri="{FF2B5EF4-FFF2-40B4-BE49-F238E27FC236}">
                <a16:creationId xmlns:a16="http://schemas.microsoft.com/office/drawing/2014/main" id="{76C05851-BF7F-4CFE-A9FE-51DEBC1F2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03" y="1265742"/>
            <a:ext cx="6951404" cy="521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A7BFC835-23EA-4D27-BC5F-392569319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22194"/>
              </p:ext>
            </p:extLst>
          </p:nvPr>
        </p:nvGraphicFramePr>
        <p:xfrm>
          <a:off x="421511" y="1042219"/>
          <a:ext cx="4661766" cy="56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84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766515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Для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кого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это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ana"/>
                <a:ea typeface="Asana"/>
                <a:cs typeface="Asana"/>
              </a:rPr>
              <a:t>приложение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ana"/>
              <a:cs typeface="Asana"/>
            </a:endParaRPr>
          </a:p>
        </p:txBody>
      </p:sp>
      <p:graphicFrame>
        <p:nvGraphicFramePr>
          <p:cNvPr id="13" name="Схема 12">
            <a:extLst>
              <a:ext uri="{FF2B5EF4-FFF2-40B4-BE49-F238E27FC236}">
                <a16:creationId xmlns:a16="http://schemas.microsoft.com/office/drawing/2014/main" id="{C0F89B8E-C933-49B0-BDE5-3C9E18643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466829"/>
              </p:ext>
            </p:extLst>
          </p:nvPr>
        </p:nvGraphicFramePr>
        <p:xfrm>
          <a:off x="421511" y="2340076"/>
          <a:ext cx="11348978" cy="4517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Схема 13">
            <a:extLst>
              <a:ext uri="{FF2B5EF4-FFF2-40B4-BE49-F238E27FC236}">
                <a16:creationId xmlns:a16="http://schemas.microsoft.com/office/drawing/2014/main" id="{2EDFD71B-D017-4631-ADD2-29F63E797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144001"/>
              </p:ext>
            </p:extLst>
          </p:nvPr>
        </p:nvGraphicFramePr>
        <p:xfrm>
          <a:off x="421511" y="1042219"/>
          <a:ext cx="11348978" cy="1415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5124" name="Picture 4" descr="Пнг Шапка академическая 31 фото">
            <a:extLst>
              <a:ext uri="{FF2B5EF4-FFF2-40B4-BE49-F238E27FC236}">
                <a16:creationId xmlns:a16="http://schemas.microsoft.com/office/drawing/2014/main" id="{A3BB648F-2B0B-4807-9D8A-488323648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67673">
            <a:off x="-63274" y="2754378"/>
            <a:ext cx="1482481" cy="101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nalytics Generic Blue icon | Freepik">
            <a:extLst>
              <a:ext uri="{FF2B5EF4-FFF2-40B4-BE49-F238E27FC236}">
                <a16:creationId xmlns:a16="http://schemas.microsoft.com/office/drawing/2014/main" id="{55079315-AA15-407B-A995-79FC8445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302">
            <a:off x="3812039" y="2693845"/>
            <a:ext cx="1132527" cy="113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ip Boy Fallout Picture HQ Image Free Transparent HQ PNG Download |  FreePNGImg">
            <a:extLst>
              <a:ext uri="{FF2B5EF4-FFF2-40B4-BE49-F238E27FC236}">
                <a16:creationId xmlns:a16="http://schemas.microsoft.com/office/drawing/2014/main" id="{A03C470B-ACA9-45DE-86F0-79D879D28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7752">
            <a:off x="7495868" y="2791366"/>
            <a:ext cx="1157055" cy="11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CF9A2790-B856-4BED-8038-8104531D1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143657"/>
              </p:ext>
            </p:extLst>
          </p:nvPr>
        </p:nvGraphicFramePr>
        <p:xfrm>
          <a:off x="188952" y="825466"/>
          <a:ext cx="8372806" cy="5218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CC84C255-6E61-4C7E-8955-1C1D7F12F2D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601121" y="6032534"/>
            <a:ext cx="8989757" cy="814387"/>
          </a:xfrm>
        </p:spPr>
        <p:txBody>
          <a:bodyPr/>
          <a:lstStyle/>
          <a:p>
            <a:pPr>
              <a:defRPr/>
            </a:pPr>
            <a:r>
              <a:rPr sz="2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Презентацию</a:t>
            </a:r>
            <a:r>
              <a:rPr sz="2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sz="2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подготовили</a:t>
            </a:r>
            <a:r>
              <a:rPr sz="2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sz="24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Поляков</a:t>
            </a:r>
            <a:r>
              <a:rPr sz="24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Т.М. и Саржицкий М.В.</a:t>
            </a:r>
          </a:p>
        </p:txBody>
      </p:sp>
      <p:pic>
        <p:nvPicPr>
          <p:cNvPr id="6148" name="Picture 4" descr="Смайлики поклон (36 фото)">
            <a:extLst>
              <a:ext uri="{FF2B5EF4-FFF2-40B4-BE49-F238E27FC236}">
                <a16:creationId xmlns:a16="http://schemas.microsoft.com/office/drawing/2014/main" id="{D40EE56C-1C39-4CE2-BBBF-830ADE27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929" y="1222243"/>
            <a:ext cx="3734119" cy="441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6792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128">
  <a:themeElements>
    <a:clrScheme name="Custom 7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84D8B"/>
      </a:accent1>
      <a:accent2>
        <a:srgbClr val="F68E87"/>
      </a:accent2>
      <a:accent3>
        <a:srgbClr val="A5A5A5"/>
      </a:accent3>
      <a:accent4>
        <a:srgbClr val="E1AA0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powerpointbase.com-1128</Template>
  <TotalTime>117</TotalTime>
  <Words>388</Words>
  <Application>Microsoft Office PowerPoint</Application>
  <DocSecurity>0</DocSecurity>
  <PresentationFormat>Широкоэкранный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Malgun Gothic</vt:lpstr>
      <vt:lpstr>Arial</vt:lpstr>
      <vt:lpstr>Asana</vt:lpstr>
      <vt:lpstr>Calibri</vt:lpstr>
      <vt:lpstr>Calibri Light</vt:lpstr>
      <vt:lpstr>powerpointbase.com-1128</vt:lpstr>
      <vt:lpstr>ToDoRPG  Habbit Tracker</vt:lpstr>
      <vt:lpstr>Концепция приложения</vt:lpstr>
      <vt:lpstr>Почему наше приложение?</vt:lpstr>
      <vt:lpstr>Как это работает?</vt:lpstr>
      <vt:lpstr>Как это работает?</vt:lpstr>
      <vt:lpstr>Как это работает?</vt:lpstr>
      <vt:lpstr>Для кого это приложение</vt:lpstr>
      <vt:lpstr>Презентацию подготовили: Поляков Т.М. и Саржицкий М.В.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ToDoRPG Habbit Tracker</dc:title>
  <dc:subject/>
  <dc:creator/>
  <cp:keywords/>
  <dc:description/>
  <cp:lastModifiedBy>Максим Саржицкий</cp:lastModifiedBy>
  <cp:revision>38</cp:revision>
  <dcterms:modified xsi:type="dcterms:W3CDTF">2024-09-13T11:18:19Z</dcterms:modified>
  <cp:category/>
  <dc:identifier/>
  <cp:contentStatus/>
  <dc:language/>
  <cp:version/>
</cp:coreProperties>
</file>