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 id="2147483698" r:id="rId5"/>
  </p:sldMasterIdLst>
  <p:notesMasterIdLst>
    <p:notesMasterId r:id="rId12"/>
  </p:notesMasterIdLst>
  <p:sldIdLst>
    <p:sldId id="257" r:id="rId6"/>
    <p:sldId id="275" r:id="rId7"/>
    <p:sldId id="277" r:id="rId8"/>
    <p:sldId id="259" r:id="rId9"/>
    <p:sldId id="278" r:id="rId10"/>
    <p:sldId id="260" r:id="rId11"/>
    <p:sldId id="270" r:id="rId13"/>
    <p:sldId id="273" r:id="rId14"/>
    <p:sldId id="279" r:id="rId15"/>
    <p:sldId id="289" r:id="rId16"/>
    <p:sldId id="280" r:id="rId17"/>
    <p:sldId id="261" r:id="rId18"/>
    <p:sldId id="281" r:id="rId19"/>
    <p:sldId id="263" r:id="rId20"/>
    <p:sldId id="264" r:id="rId21"/>
    <p:sldId id="285" r:id="rId22"/>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39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2901" initials="1"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12"/>
        <p:guide pos="39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7" Type="http://schemas.openxmlformats.org/officeDocument/2006/relationships/tags" Target="tags/tag656.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notesMaster" Target="notesMasters/notesMaster1.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在外卖点餐系统中，我们有两个关键角色：商家和客户。</a:t>
            </a:r>
            <a:endParaRPr lang="zh-CN" altLang="en-US"/>
          </a:p>
          <a:p>
            <a:r>
              <a:rPr lang="zh-CN" altLang="en-US"/>
              <a:t>首先是商家端。商家端是提供服务和接受订单的平台。商家可以使用商家端登录系统，并在其中创建并管理自己的菜单。他们可以添加菜品、设置价格、描述特色等等。商家还可以更新菜单，调整上架菜单</a:t>
            </a:r>
            <a:r>
              <a:rPr lang="zh-CN" altLang="en-US"/>
              <a:t>等操作</a:t>
            </a:r>
            <a:endParaRPr lang="zh-CN" altLang="en-US"/>
          </a:p>
          <a:p>
            <a:r>
              <a:rPr lang="zh-CN" altLang="en-US"/>
              <a:t>其次是客户端。在微信小程序中可以浏览菜单。搜索或浏览菜品，查看详细信息，并选择自己喜欢的菜品加入购物车。在购物车中，客户可以查看已选择的菜品、调整数量或删除菜品。客户可以下单</a:t>
            </a:r>
            <a:r>
              <a:rPr lang="zh-CN" altLang="en-US"/>
              <a:t>并提交订单，并提供的联系信息和送餐地址。客户可以随时在客户端中查看订单状态，并在送餐到达后进行评价和反馈。</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商家端，包括订单管理、套餐管理、菜品管理、分类管理、员工管理、数据统计六大模块业务。其中订单管理中包含订单接单状态，派送状态，交易完成或者取消情况。套餐管理，我们可以查询相关套餐情况，并可以决定套餐是否启售，并且可以新增套餐。菜品管理可以查询相关菜品，并可以查看菜品是否启售，并可以添加菜品，包括上传相关菜品图片。分类管理则是对套餐和菜品的联合管理。员工管理可以通过员工姓名查询员工情况，或者新增员工信息。数据统计则是对销售情况的一个总结，具有可视化曲线，以更直观情况展示给管理者。</a:t>
            </a:r>
            <a:endParaRPr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客户端主要包含四个主要功能：点餐、购物车、下单和个人中心。点餐功能。这个功能使得用户可以方便地在系统中选择自己喜欢的菜品。用户可以通过浏览菜单，查看各种餐品，并根据个人喜好进行选择。不仅如此，用户还可以根据自己的特殊需求，如选择口味偏好等。购物车功能。当用户选好了想要的菜品以后，这些菜品将被添加到购物车中。购物车可以临时储存所选菜品的地方，用户可以在其中查看自己已经选择的菜品以及相应的数量和价格并下单。下单功能。一旦用户确认了购物车中的菜品，就可以下单将订单提交给商家。在这个过程中，用户需要提供一些基本信息，如联系方式、送餐地址等。完成下单后，用户将收到订单确认的通知，并且可以了解预计的送餐时间。个人中心功能。用户可以在个人中心中查看自己的历史订</a:t>
            </a:r>
            <a:r>
              <a:rPr lang="zh-CN" altLang="en-US"/>
              <a:t>单，修改个人信息、添加常用地址等，</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首先用户可以在客户端界面浏览菜单，选择所需的菜品，并将其添加到购物车中，选择结算并进入下单页面。然后客户需要提供订单和配送信息，例如送餐地址、联系电话等等。商家将收到订单确认通知，可以选择接单也可以因为一些其他原因拒单，接单之后开始准备餐品。订单准备好时候就可以出单，指定员工派送，当餐品到达之后，商家可以点击完成，并完成订单，结束下单</a:t>
            </a:r>
            <a:r>
              <a:rPr lang="zh-CN" altLang="en-US"/>
              <a:t>流程</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4BDDFF-9C74-45EE-AD90-2B14BDC1031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68.xml"/><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image" Target="../media/image1.jpeg"/><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5.xml"/><Relationship Id="rId8" Type="http://schemas.openxmlformats.org/officeDocument/2006/relationships/tags" Target="../tags/tag74.xml"/><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image" Target="../media/image1.jpeg"/><Relationship Id="rId3" Type="http://schemas.openxmlformats.org/officeDocument/2006/relationships/tags" Target="../tags/tag70.xml"/><Relationship Id="rId2" Type="http://schemas.openxmlformats.org/officeDocument/2006/relationships/tags" Target="../tags/tag69.xml"/><Relationship Id="rId10" Type="http://schemas.openxmlformats.org/officeDocument/2006/relationships/tags" Target="../tags/tag76.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image" Target="../media/image1.jpeg"/><Relationship Id="rId2" Type="http://schemas.openxmlformats.org/officeDocument/2006/relationships/tags" Target="../tags/tag77.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image" Target="../media/image1.jpeg"/><Relationship Id="rId3" Type="http://schemas.openxmlformats.org/officeDocument/2006/relationships/tags" Target="../tags/tag84.xml"/><Relationship Id="rId2" Type="http://schemas.openxmlformats.org/officeDocument/2006/relationships/tags" Target="../tags/tag83.xml"/><Relationship Id="rId11" Type="http://schemas.openxmlformats.org/officeDocument/2006/relationships/tags" Target="../tags/tag91.xml"/><Relationship Id="rId10" Type="http://schemas.openxmlformats.org/officeDocument/2006/relationships/tags" Target="../tags/tag90.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image" Target="../media/image1.jpeg"/><Relationship Id="rId3" Type="http://schemas.openxmlformats.org/officeDocument/2006/relationships/tags" Target="../tags/tag93.xml"/><Relationship Id="rId2" Type="http://schemas.openxmlformats.org/officeDocument/2006/relationships/tags" Target="../tags/tag92.xml"/><Relationship Id="rId13" Type="http://schemas.openxmlformats.org/officeDocument/2006/relationships/tags" Target="../tags/tag102.xml"/><Relationship Id="rId12" Type="http://schemas.openxmlformats.org/officeDocument/2006/relationships/tags" Target="../tags/tag101.xml"/><Relationship Id="rId11" Type="http://schemas.openxmlformats.org/officeDocument/2006/relationships/tags" Target="../tags/tag100.xml"/><Relationship Id="rId10" Type="http://schemas.openxmlformats.org/officeDocument/2006/relationships/tags" Target="../tags/tag99.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9.xml"/><Relationship Id="rId8" Type="http://schemas.openxmlformats.org/officeDocument/2006/relationships/tags" Target="../tags/tag108.xml"/><Relationship Id="rId7" Type="http://schemas.openxmlformats.org/officeDocument/2006/relationships/tags" Target="../tags/tag107.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image" Target="../media/image2.jpeg"/><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9.xml"/><Relationship Id="rId8" Type="http://schemas.openxmlformats.org/officeDocument/2006/relationships/tags" Target="../tags/tag118.xml"/><Relationship Id="rId7" Type="http://schemas.openxmlformats.org/officeDocument/2006/relationships/tags" Target="../tags/tag117.xml"/><Relationship Id="rId6" Type="http://schemas.openxmlformats.org/officeDocument/2006/relationships/tags" Target="../tags/tag116.xml"/><Relationship Id="rId5" Type="http://schemas.openxmlformats.org/officeDocument/2006/relationships/tags" Target="../tags/tag115.xml"/><Relationship Id="rId4" Type="http://schemas.openxmlformats.org/officeDocument/2006/relationships/image" Target="../media/image1.jpeg"/><Relationship Id="rId3" Type="http://schemas.openxmlformats.org/officeDocument/2006/relationships/tags" Target="../tags/tag114.xml"/><Relationship Id="rId2" Type="http://schemas.openxmlformats.org/officeDocument/2006/relationships/tags" Target="../tags/tag113.xml"/><Relationship Id="rId11" Type="http://schemas.openxmlformats.org/officeDocument/2006/relationships/tags" Target="../tags/tag121.xml"/><Relationship Id="rId10" Type="http://schemas.openxmlformats.org/officeDocument/2006/relationships/tags" Target="../tags/tag120.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tags" Target="../tags/tag127.xml"/><Relationship Id="rId7" Type="http://schemas.openxmlformats.org/officeDocument/2006/relationships/tags" Target="../tags/tag126.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image" Target="../media/image1.jpeg"/><Relationship Id="rId3" Type="http://schemas.openxmlformats.org/officeDocument/2006/relationships/tags" Target="../tags/tag123.xml"/><Relationship Id="rId2" Type="http://schemas.openxmlformats.org/officeDocument/2006/relationships/tags" Target="../tags/tag122.xml"/><Relationship Id="rId10" Type="http://schemas.openxmlformats.org/officeDocument/2006/relationships/tags" Target="../tags/tag129.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36.xml"/><Relationship Id="rId8" Type="http://schemas.openxmlformats.org/officeDocument/2006/relationships/tags" Target="../tags/tag135.xml"/><Relationship Id="rId7" Type="http://schemas.openxmlformats.org/officeDocument/2006/relationships/tags" Target="../tags/tag134.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image" Target="../media/image1.jpeg"/><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42.xml"/><Relationship Id="rId7" Type="http://schemas.openxmlformats.org/officeDocument/2006/relationships/tags" Target="../tags/tag141.xml"/><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tags" Target="../tags/tag138.xml"/><Relationship Id="rId3" Type="http://schemas.openxmlformats.org/officeDocument/2006/relationships/image" Target="../media/image1.jpeg"/><Relationship Id="rId2" Type="http://schemas.openxmlformats.org/officeDocument/2006/relationships/tags" Target="../tags/tag137.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6" Type="http://schemas.openxmlformats.org/officeDocument/2006/relationships/tags" Target="../tags/tag146.xml"/><Relationship Id="rId5" Type="http://schemas.openxmlformats.org/officeDocument/2006/relationships/tags" Target="../tags/tag145.xml"/><Relationship Id="rId4" Type="http://schemas.openxmlformats.org/officeDocument/2006/relationships/tags" Target="../tags/tag144.xml"/><Relationship Id="rId3" Type="http://schemas.openxmlformats.org/officeDocument/2006/relationships/tags" Target="../tags/tag143.xml"/><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52.xml"/><Relationship Id="rId7" Type="http://schemas.openxmlformats.org/officeDocument/2006/relationships/tags" Target="../tags/tag151.xml"/><Relationship Id="rId6" Type="http://schemas.openxmlformats.org/officeDocument/2006/relationships/tags" Target="../tags/tag150.xml"/><Relationship Id="rId5" Type="http://schemas.openxmlformats.org/officeDocument/2006/relationships/tags" Target="../tags/tag149.xml"/><Relationship Id="rId4" Type="http://schemas.openxmlformats.org/officeDocument/2006/relationships/tags" Target="../tags/tag148.xml"/><Relationship Id="rId3" Type="http://schemas.openxmlformats.org/officeDocument/2006/relationships/tags" Target="../tags/tag147.xml"/><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9.xml"/><Relationship Id="rId8" Type="http://schemas.openxmlformats.org/officeDocument/2006/relationships/tags" Target="../tags/tag158.xml"/><Relationship Id="rId7" Type="http://schemas.openxmlformats.org/officeDocument/2006/relationships/tags" Target="../tags/tag157.xml"/><Relationship Id="rId6" Type="http://schemas.openxmlformats.org/officeDocument/2006/relationships/tags" Target="../tags/tag156.xml"/><Relationship Id="rId5" Type="http://schemas.openxmlformats.org/officeDocument/2006/relationships/tags" Target="../tags/tag155.xml"/><Relationship Id="rId4" Type="http://schemas.openxmlformats.org/officeDocument/2006/relationships/tags" Target="../tags/tag154.xml"/><Relationship Id="rId3" Type="http://schemas.openxmlformats.org/officeDocument/2006/relationships/tags" Target="../tags/tag153.xml"/><Relationship Id="rId2" Type="http://schemas.openxmlformats.org/officeDocument/2006/relationships/image" Target="../media/image3.jpeg"/><Relationship Id="rId10" Type="http://schemas.openxmlformats.org/officeDocument/2006/relationships/tags" Target="../tags/tag160.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7.xml"/><Relationship Id="rId8" Type="http://schemas.openxmlformats.org/officeDocument/2006/relationships/tags" Target="../tags/tag166.xml"/><Relationship Id="rId7" Type="http://schemas.openxmlformats.org/officeDocument/2006/relationships/tags" Target="../tags/tag165.xml"/><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tags" Target="../tags/tag162.xml"/><Relationship Id="rId3" Type="http://schemas.openxmlformats.org/officeDocument/2006/relationships/tags" Target="../tags/tag161.xml"/><Relationship Id="rId2" Type="http://schemas.openxmlformats.org/officeDocument/2006/relationships/image" Target="../media/image3.jpeg"/><Relationship Id="rId10" Type="http://schemas.openxmlformats.org/officeDocument/2006/relationships/tags" Target="../tags/tag168.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5.xml"/><Relationship Id="rId8" Type="http://schemas.openxmlformats.org/officeDocument/2006/relationships/tags" Target="../tags/tag174.xml"/><Relationship Id="rId7" Type="http://schemas.openxmlformats.org/officeDocument/2006/relationships/tags" Target="../tags/tag173.x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tags" Target="../tags/tag170.xml"/><Relationship Id="rId3" Type="http://schemas.openxmlformats.org/officeDocument/2006/relationships/tags" Target="../tags/tag169.xml"/><Relationship Id="rId2" Type="http://schemas.openxmlformats.org/officeDocument/2006/relationships/image" Target="../media/image3.jpeg"/><Relationship Id="rId10" Type="http://schemas.openxmlformats.org/officeDocument/2006/relationships/tags" Target="../tags/tag176.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3.xml"/><Relationship Id="rId8" Type="http://schemas.openxmlformats.org/officeDocument/2006/relationships/tags" Target="../tags/tag182.xml"/><Relationship Id="rId7" Type="http://schemas.openxmlformats.org/officeDocument/2006/relationships/tags" Target="../tags/tag181.xml"/><Relationship Id="rId6" Type="http://schemas.openxmlformats.org/officeDocument/2006/relationships/tags" Target="../tags/tag180.xml"/><Relationship Id="rId5" Type="http://schemas.openxmlformats.org/officeDocument/2006/relationships/tags" Target="../tags/tag179.xml"/><Relationship Id="rId4" Type="http://schemas.openxmlformats.org/officeDocument/2006/relationships/tags" Target="../tags/tag178.xml"/><Relationship Id="rId3" Type="http://schemas.openxmlformats.org/officeDocument/2006/relationships/tags" Target="../tags/tag177.xml"/><Relationship Id="rId2" Type="http://schemas.openxmlformats.org/officeDocument/2006/relationships/image" Target="../media/image3.jpeg"/><Relationship Id="rId12" Type="http://schemas.openxmlformats.org/officeDocument/2006/relationships/tags" Target="../tags/tag186.xml"/><Relationship Id="rId11" Type="http://schemas.openxmlformats.org/officeDocument/2006/relationships/tags" Target="../tags/tag185.xml"/><Relationship Id="rId10" Type="http://schemas.openxmlformats.org/officeDocument/2006/relationships/tags" Target="../tags/tag184.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192.xml"/><Relationship Id="rId7" Type="http://schemas.openxmlformats.org/officeDocument/2006/relationships/tags" Target="../tags/tag191.xml"/><Relationship Id="rId6" Type="http://schemas.openxmlformats.org/officeDocument/2006/relationships/tags" Target="../tags/tag190.xml"/><Relationship Id="rId5" Type="http://schemas.openxmlformats.org/officeDocument/2006/relationships/tags" Target="../tags/tag189.xml"/><Relationship Id="rId4" Type="http://schemas.openxmlformats.org/officeDocument/2006/relationships/tags" Target="../tags/tag188.xml"/><Relationship Id="rId3" Type="http://schemas.openxmlformats.org/officeDocument/2006/relationships/tags" Target="../tags/tag187.xml"/><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05.xml"/><Relationship Id="rId8" Type="http://schemas.openxmlformats.org/officeDocument/2006/relationships/tags" Target="../tags/tag204.xml"/><Relationship Id="rId7" Type="http://schemas.openxmlformats.org/officeDocument/2006/relationships/tags" Target="../tags/tag203.xml"/><Relationship Id="rId6" Type="http://schemas.openxmlformats.org/officeDocument/2006/relationships/tags" Target="../tags/tag202.xml"/><Relationship Id="rId5" Type="http://schemas.openxmlformats.org/officeDocument/2006/relationships/tags" Target="../tags/tag201.xml"/><Relationship Id="rId4" Type="http://schemas.openxmlformats.org/officeDocument/2006/relationships/tags" Target="../tags/tag200.xml"/><Relationship Id="rId3" Type="http://schemas.openxmlformats.org/officeDocument/2006/relationships/image" Target="../media/image4.jpeg"/><Relationship Id="rId2" Type="http://schemas.openxmlformats.org/officeDocument/2006/relationships/tags" Target="../tags/tag199.xml"/><Relationship Id="rId12" Type="http://schemas.openxmlformats.org/officeDocument/2006/relationships/tags" Target="../tags/tag208.xml"/><Relationship Id="rId11" Type="http://schemas.openxmlformats.org/officeDocument/2006/relationships/tags" Target="../tags/tag207.xml"/><Relationship Id="rId10" Type="http://schemas.openxmlformats.org/officeDocument/2006/relationships/tags" Target="../tags/tag206.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6" Type="http://schemas.openxmlformats.org/officeDocument/2006/relationships/tags" Target="../tags/tag213.xml"/><Relationship Id="rId5" Type="http://schemas.openxmlformats.org/officeDocument/2006/relationships/tags" Target="../tags/tag212.xml"/><Relationship Id="rId4" Type="http://schemas.openxmlformats.org/officeDocument/2006/relationships/tags" Target="../tags/tag211.xml"/><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6" Type="http://schemas.openxmlformats.org/officeDocument/2006/relationships/tags" Target="../tags/tag218.xml"/><Relationship Id="rId5" Type="http://schemas.openxmlformats.org/officeDocument/2006/relationships/tags" Target="../tags/tag217.xml"/><Relationship Id="rId4" Type="http://schemas.openxmlformats.org/officeDocument/2006/relationships/tags" Target="../tags/tag216.xml"/><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7" Type="http://schemas.openxmlformats.org/officeDocument/2006/relationships/tags" Target="../tags/tag224.xml"/><Relationship Id="rId6" Type="http://schemas.openxmlformats.org/officeDocument/2006/relationships/tags" Target="../tags/tag223.xml"/><Relationship Id="rId5" Type="http://schemas.openxmlformats.org/officeDocument/2006/relationships/tags" Target="../tags/tag222.xml"/><Relationship Id="rId4" Type="http://schemas.openxmlformats.org/officeDocument/2006/relationships/tags" Target="../tags/tag221.xml"/><Relationship Id="rId3" Type="http://schemas.openxmlformats.org/officeDocument/2006/relationships/tags" Target="../tags/tag220.xml"/><Relationship Id="rId2" Type="http://schemas.openxmlformats.org/officeDocument/2006/relationships/tags" Target="../tags/tag219.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2.xml"/><Relationship Id="rId8" Type="http://schemas.openxmlformats.org/officeDocument/2006/relationships/tags" Target="../tags/tag231.xml"/><Relationship Id="rId7" Type="http://schemas.openxmlformats.org/officeDocument/2006/relationships/tags" Target="../tags/tag230.xml"/><Relationship Id="rId6" Type="http://schemas.openxmlformats.org/officeDocument/2006/relationships/tags" Target="../tags/tag229.xml"/><Relationship Id="rId5" Type="http://schemas.openxmlformats.org/officeDocument/2006/relationships/tags" Target="../tags/tag228.xml"/><Relationship Id="rId4" Type="http://schemas.openxmlformats.org/officeDocument/2006/relationships/tags" Target="../tags/tag227.xml"/><Relationship Id="rId3" Type="http://schemas.openxmlformats.org/officeDocument/2006/relationships/tags" Target="../tags/tag226.xml"/><Relationship Id="rId2" Type="http://schemas.openxmlformats.org/officeDocument/2006/relationships/tags" Target="../tags/tag225.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6" Type="http://schemas.openxmlformats.org/officeDocument/2006/relationships/tags" Target="../tags/tag237.xml"/><Relationship Id="rId5" Type="http://schemas.openxmlformats.org/officeDocument/2006/relationships/tags" Target="../tags/tag236.xml"/><Relationship Id="rId4" Type="http://schemas.openxmlformats.org/officeDocument/2006/relationships/tags" Target="../tags/tag235.xml"/><Relationship Id="rId3" Type="http://schemas.openxmlformats.org/officeDocument/2006/relationships/tags" Target="../tags/tag234.xml"/><Relationship Id="rId2" Type="http://schemas.openxmlformats.org/officeDocument/2006/relationships/tags" Target="../tags/tag233.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40.xml"/><Relationship Id="rId3" Type="http://schemas.openxmlformats.org/officeDocument/2006/relationships/tags" Target="../tags/tag239.xml"/><Relationship Id="rId2" Type="http://schemas.openxmlformats.org/officeDocument/2006/relationships/tags" Target="../tags/tag238.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7" Type="http://schemas.openxmlformats.org/officeDocument/2006/relationships/tags" Target="../tags/tag246.xml"/><Relationship Id="rId6" Type="http://schemas.openxmlformats.org/officeDocument/2006/relationships/tags" Target="../tags/tag245.xml"/><Relationship Id="rId5" Type="http://schemas.openxmlformats.org/officeDocument/2006/relationships/tags" Target="../tags/tag244.xml"/><Relationship Id="rId4" Type="http://schemas.openxmlformats.org/officeDocument/2006/relationships/tags" Target="../tags/tag243.xml"/><Relationship Id="rId3" Type="http://schemas.openxmlformats.org/officeDocument/2006/relationships/tags" Target="../tags/tag242.xml"/><Relationship Id="rId2" Type="http://schemas.openxmlformats.org/officeDocument/2006/relationships/tags" Target="../tags/tag241.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6" Type="http://schemas.openxmlformats.org/officeDocument/2006/relationships/tags" Target="../tags/tag251.xml"/><Relationship Id="rId5" Type="http://schemas.openxmlformats.org/officeDocument/2006/relationships/tags" Target="../tags/tag250.xml"/><Relationship Id="rId4" Type="http://schemas.openxmlformats.org/officeDocument/2006/relationships/tags" Target="../tags/tag249.xml"/><Relationship Id="rId3" Type="http://schemas.openxmlformats.org/officeDocument/2006/relationships/tags" Target="../tags/tag248.xml"/><Relationship Id="rId2" Type="http://schemas.openxmlformats.org/officeDocument/2006/relationships/tags" Target="../tags/tag247.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5" Type="http://schemas.openxmlformats.org/officeDocument/2006/relationships/tags" Target="../tags/tag255.xml"/><Relationship Id="rId4" Type="http://schemas.openxmlformats.org/officeDocument/2006/relationships/tags" Target="../tags/tag254.xml"/><Relationship Id="rId3" Type="http://schemas.openxmlformats.org/officeDocument/2006/relationships/tags" Target="../tags/tag253.xml"/><Relationship Id="rId2" Type="http://schemas.openxmlformats.org/officeDocument/2006/relationships/tags" Target="../tags/tag252.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62.xml"/><Relationship Id="rId8" Type="http://schemas.openxmlformats.org/officeDocument/2006/relationships/tags" Target="../tags/tag261.xml"/><Relationship Id="rId7" Type="http://schemas.openxmlformats.org/officeDocument/2006/relationships/tags" Target="../tags/tag260.xml"/><Relationship Id="rId6" Type="http://schemas.openxmlformats.org/officeDocument/2006/relationships/tags" Target="../tags/tag259.xml"/><Relationship Id="rId5" Type="http://schemas.openxmlformats.org/officeDocument/2006/relationships/tags" Target="../tags/tag258.xml"/><Relationship Id="rId4" Type="http://schemas.openxmlformats.org/officeDocument/2006/relationships/tags" Target="../tags/tag257.xml"/><Relationship Id="rId3" Type="http://schemas.openxmlformats.org/officeDocument/2006/relationships/tags" Target="../tags/tag256.xml"/><Relationship Id="rId2" Type="http://schemas.openxmlformats.org/officeDocument/2006/relationships/image" Target="../media/image5.jpeg"/><Relationship Id="rId11" Type="http://schemas.openxmlformats.org/officeDocument/2006/relationships/tags" Target="../tags/tag264.xml"/><Relationship Id="rId10" Type="http://schemas.openxmlformats.org/officeDocument/2006/relationships/tags" Target="../tags/tag263.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5" Type="http://schemas.openxmlformats.org/officeDocument/2006/relationships/tags" Target="../tags/tag268.xml"/><Relationship Id="rId4" Type="http://schemas.openxmlformats.org/officeDocument/2006/relationships/tags" Target="../tags/tag267.xml"/><Relationship Id="rId3" Type="http://schemas.openxmlformats.org/officeDocument/2006/relationships/tags" Target="../tags/tag266.xml"/><Relationship Id="rId2" Type="http://schemas.openxmlformats.org/officeDocument/2006/relationships/tags" Target="../tags/tag265.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7" Type="http://schemas.openxmlformats.org/officeDocument/2006/relationships/tags" Target="../tags/tag274.xml"/><Relationship Id="rId6" Type="http://schemas.openxmlformats.org/officeDocument/2006/relationships/tags" Target="../tags/tag273.xml"/><Relationship Id="rId5" Type="http://schemas.openxmlformats.org/officeDocument/2006/relationships/tags" Target="../tags/tag272.xml"/><Relationship Id="rId4" Type="http://schemas.openxmlformats.org/officeDocument/2006/relationships/tags" Target="../tags/tag271.xml"/><Relationship Id="rId3" Type="http://schemas.openxmlformats.org/officeDocument/2006/relationships/tags" Target="../tags/tag270.xml"/><Relationship Id="rId2" Type="http://schemas.openxmlformats.org/officeDocument/2006/relationships/tags" Target="../tags/tag269.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tags" Target="../tags/tag277.xml"/><Relationship Id="rId3" Type="http://schemas.openxmlformats.org/officeDocument/2006/relationships/tags" Target="../tags/tag276.xml"/><Relationship Id="rId2" Type="http://schemas.openxmlformats.org/officeDocument/2006/relationships/tags" Target="../tags/tag275.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8" Type="http://schemas.openxmlformats.org/officeDocument/2006/relationships/tags" Target="../tags/tag288.xml"/><Relationship Id="rId7" Type="http://schemas.openxmlformats.org/officeDocument/2006/relationships/tags" Target="../tags/tag287.xml"/><Relationship Id="rId6" Type="http://schemas.openxmlformats.org/officeDocument/2006/relationships/tags" Target="../tags/tag286.xml"/><Relationship Id="rId5" Type="http://schemas.openxmlformats.org/officeDocument/2006/relationships/tags" Target="../tags/tag285.xml"/><Relationship Id="rId4" Type="http://schemas.openxmlformats.org/officeDocument/2006/relationships/tags" Target="../tags/tag284.xml"/><Relationship Id="rId3" Type="http://schemas.openxmlformats.org/officeDocument/2006/relationships/tags" Target="../tags/tag283.xml"/><Relationship Id="rId2" Type="http://schemas.openxmlformats.org/officeDocument/2006/relationships/tags" Target="../tags/tag282.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8" Type="http://schemas.openxmlformats.org/officeDocument/2006/relationships/tags" Target="../tags/tag295.xml"/><Relationship Id="rId7" Type="http://schemas.openxmlformats.org/officeDocument/2006/relationships/tags" Target="../tags/tag294.xml"/><Relationship Id="rId6" Type="http://schemas.openxmlformats.org/officeDocument/2006/relationships/tags" Target="../tags/tag293.xml"/><Relationship Id="rId5" Type="http://schemas.openxmlformats.org/officeDocument/2006/relationships/tags" Target="../tags/tag292.xml"/><Relationship Id="rId4" Type="http://schemas.openxmlformats.org/officeDocument/2006/relationships/tags" Target="../tags/tag291.xml"/><Relationship Id="rId3" Type="http://schemas.openxmlformats.org/officeDocument/2006/relationships/tags" Target="../tags/tag290.xml"/><Relationship Id="rId2" Type="http://schemas.openxmlformats.org/officeDocument/2006/relationships/tags" Target="../tags/tag289.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03.xml"/><Relationship Id="rId8" Type="http://schemas.openxmlformats.org/officeDocument/2006/relationships/tags" Target="../tags/tag302.xml"/><Relationship Id="rId7" Type="http://schemas.openxmlformats.org/officeDocument/2006/relationships/tags" Target="../tags/tag301.xml"/><Relationship Id="rId6" Type="http://schemas.openxmlformats.org/officeDocument/2006/relationships/tags" Target="../tags/tag300.xml"/><Relationship Id="rId5" Type="http://schemas.openxmlformats.org/officeDocument/2006/relationships/tags" Target="../tags/tag299.xml"/><Relationship Id="rId4" Type="http://schemas.openxmlformats.org/officeDocument/2006/relationships/tags" Target="../tags/tag298.xml"/><Relationship Id="rId3" Type="http://schemas.openxmlformats.org/officeDocument/2006/relationships/tags" Target="../tags/tag297.xml"/><Relationship Id="rId2" Type="http://schemas.openxmlformats.org/officeDocument/2006/relationships/tags" Target="../tags/tag296.xml"/><Relationship Id="rId10" Type="http://schemas.openxmlformats.org/officeDocument/2006/relationships/tags" Target="../tags/tag304.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7" Type="http://schemas.openxmlformats.org/officeDocument/2006/relationships/tags" Target="../tags/tag310.xml"/><Relationship Id="rId6" Type="http://schemas.openxmlformats.org/officeDocument/2006/relationships/tags" Target="../tags/tag309.xml"/><Relationship Id="rId5" Type="http://schemas.openxmlformats.org/officeDocument/2006/relationships/tags" Target="../tags/tag308.xml"/><Relationship Id="rId4" Type="http://schemas.openxmlformats.org/officeDocument/2006/relationships/tags" Target="../tags/tag307.xml"/><Relationship Id="rId3" Type="http://schemas.openxmlformats.org/officeDocument/2006/relationships/tags" Target="../tags/tag306.xml"/><Relationship Id="rId2" Type="http://schemas.openxmlformats.org/officeDocument/2006/relationships/tags" Target="../tags/tag305.xml"/><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9" Type="http://schemas.microsoft.com/office/2007/relationships/hdphoto" Target="../media/image9.wdp"/><Relationship Id="rId8" Type="http://schemas.openxmlformats.org/officeDocument/2006/relationships/image" Target="../media/image8.png"/><Relationship Id="rId7" Type="http://schemas.openxmlformats.org/officeDocument/2006/relationships/tags" Target="../tags/tag320.xml"/><Relationship Id="rId6" Type="http://schemas.microsoft.com/office/2007/relationships/hdphoto" Target="../media/image7.wdp"/><Relationship Id="rId5" Type="http://schemas.openxmlformats.org/officeDocument/2006/relationships/image" Target="../media/image6.png"/><Relationship Id="rId4" Type="http://schemas.openxmlformats.org/officeDocument/2006/relationships/tags" Target="../tags/tag319.xml"/><Relationship Id="rId3" Type="http://schemas.openxmlformats.org/officeDocument/2006/relationships/tags" Target="../tags/tag318.xml"/><Relationship Id="rId23" Type="http://schemas.openxmlformats.org/officeDocument/2006/relationships/tags" Target="../tags/tag332.xml"/><Relationship Id="rId22" Type="http://schemas.openxmlformats.org/officeDocument/2006/relationships/tags" Target="../tags/tag331.xml"/><Relationship Id="rId21" Type="http://schemas.openxmlformats.org/officeDocument/2006/relationships/tags" Target="../tags/tag330.xml"/><Relationship Id="rId20" Type="http://schemas.openxmlformats.org/officeDocument/2006/relationships/tags" Target="../tags/tag329.xml"/><Relationship Id="rId2" Type="http://schemas.openxmlformats.org/officeDocument/2006/relationships/tags" Target="../tags/tag317.xml"/><Relationship Id="rId19" Type="http://schemas.openxmlformats.org/officeDocument/2006/relationships/tags" Target="../tags/tag328.xml"/><Relationship Id="rId18" Type="http://schemas.openxmlformats.org/officeDocument/2006/relationships/tags" Target="../tags/tag327.xml"/><Relationship Id="rId17" Type="http://schemas.openxmlformats.org/officeDocument/2006/relationships/tags" Target="../tags/tag326.xml"/><Relationship Id="rId16" Type="http://schemas.openxmlformats.org/officeDocument/2006/relationships/tags" Target="../tags/tag325.xml"/><Relationship Id="rId15" Type="http://schemas.openxmlformats.org/officeDocument/2006/relationships/tags" Target="../tags/tag324.xml"/><Relationship Id="rId14" Type="http://schemas.openxmlformats.org/officeDocument/2006/relationships/tags" Target="../tags/tag323.xml"/><Relationship Id="rId13" Type="http://schemas.openxmlformats.org/officeDocument/2006/relationships/tags" Target="../tags/tag322.xml"/><Relationship Id="rId12" Type="http://schemas.microsoft.com/office/2007/relationships/hdphoto" Target="../media/image11.wdp"/><Relationship Id="rId11" Type="http://schemas.openxmlformats.org/officeDocument/2006/relationships/image" Target="../media/image10.png"/><Relationship Id="rId10" Type="http://schemas.openxmlformats.org/officeDocument/2006/relationships/tags" Target="../tags/tag321.xml"/><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7" Type="http://schemas.openxmlformats.org/officeDocument/2006/relationships/tags" Target="../tags/tag338.xml"/><Relationship Id="rId6" Type="http://schemas.openxmlformats.org/officeDocument/2006/relationships/tags" Target="../tags/tag337.xml"/><Relationship Id="rId5" Type="http://schemas.openxmlformats.org/officeDocument/2006/relationships/tags" Target="../tags/tag336.xml"/><Relationship Id="rId4" Type="http://schemas.openxmlformats.org/officeDocument/2006/relationships/tags" Target="../tags/tag335.xml"/><Relationship Id="rId3" Type="http://schemas.openxmlformats.org/officeDocument/2006/relationships/tags" Target="../tags/tag334.xml"/><Relationship Id="rId2" Type="http://schemas.openxmlformats.org/officeDocument/2006/relationships/tags" Target="../tags/tag333.xml"/><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9" Type="http://schemas.openxmlformats.org/officeDocument/2006/relationships/tags" Target="../tags/tag346.xml"/><Relationship Id="rId8" Type="http://schemas.openxmlformats.org/officeDocument/2006/relationships/tags" Target="../tags/tag345.xml"/><Relationship Id="rId7" Type="http://schemas.openxmlformats.org/officeDocument/2006/relationships/tags" Target="../tags/tag344.xml"/><Relationship Id="rId6" Type="http://schemas.openxmlformats.org/officeDocument/2006/relationships/tags" Target="../tags/tag343.xml"/><Relationship Id="rId5" Type="http://schemas.openxmlformats.org/officeDocument/2006/relationships/tags" Target="../tags/tag342.xml"/><Relationship Id="rId4" Type="http://schemas.openxmlformats.org/officeDocument/2006/relationships/tags" Target="../tags/tag341.xml"/><Relationship Id="rId3" Type="http://schemas.openxmlformats.org/officeDocument/2006/relationships/tags" Target="../tags/tag340.xml"/><Relationship Id="rId2" Type="http://schemas.openxmlformats.org/officeDocument/2006/relationships/tags" Target="../tags/tag339.xml"/><Relationship Id="rId11" Type="http://schemas.openxmlformats.org/officeDocument/2006/relationships/tags" Target="../tags/tag348.xml"/><Relationship Id="rId10" Type="http://schemas.openxmlformats.org/officeDocument/2006/relationships/tags" Target="../tags/tag347.xml"/><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8" Type="http://schemas.openxmlformats.org/officeDocument/2006/relationships/tags" Target="../tags/tag355.xml"/><Relationship Id="rId7" Type="http://schemas.openxmlformats.org/officeDocument/2006/relationships/tags" Target="../tags/tag354.xml"/><Relationship Id="rId6" Type="http://schemas.openxmlformats.org/officeDocument/2006/relationships/tags" Target="../tags/tag353.xml"/><Relationship Id="rId5" Type="http://schemas.openxmlformats.org/officeDocument/2006/relationships/tags" Target="../tags/tag352.xml"/><Relationship Id="rId4" Type="http://schemas.openxmlformats.org/officeDocument/2006/relationships/tags" Target="../tags/tag351.xml"/><Relationship Id="rId3" Type="http://schemas.openxmlformats.org/officeDocument/2006/relationships/tags" Target="../tags/tag350.xml"/><Relationship Id="rId2" Type="http://schemas.openxmlformats.org/officeDocument/2006/relationships/tags" Target="../tags/tag349.xml"/><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9" Type="http://schemas.openxmlformats.org/officeDocument/2006/relationships/tags" Target="../tags/tag363.xml"/><Relationship Id="rId8" Type="http://schemas.openxmlformats.org/officeDocument/2006/relationships/tags" Target="../tags/tag362.xml"/><Relationship Id="rId7" Type="http://schemas.openxmlformats.org/officeDocument/2006/relationships/tags" Target="../tags/tag361.xml"/><Relationship Id="rId6" Type="http://schemas.openxmlformats.org/officeDocument/2006/relationships/tags" Target="../tags/tag360.xml"/><Relationship Id="rId5" Type="http://schemas.openxmlformats.org/officeDocument/2006/relationships/tags" Target="../tags/tag359.xml"/><Relationship Id="rId4" Type="http://schemas.openxmlformats.org/officeDocument/2006/relationships/tags" Target="../tags/tag358.xml"/><Relationship Id="rId3" Type="http://schemas.openxmlformats.org/officeDocument/2006/relationships/tags" Target="../tags/tag357.xml"/><Relationship Id="rId2" Type="http://schemas.openxmlformats.org/officeDocument/2006/relationships/tags" Target="../tags/tag356.xml"/><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5" Type="http://schemas.openxmlformats.org/officeDocument/2006/relationships/tags" Target="../tags/tag367.xml"/><Relationship Id="rId4" Type="http://schemas.openxmlformats.org/officeDocument/2006/relationships/tags" Target="../tags/tag366.xml"/><Relationship Id="rId3" Type="http://schemas.openxmlformats.org/officeDocument/2006/relationships/tags" Target="../tags/tag365.xml"/><Relationship Id="rId2" Type="http://schemas.openxmlformats.org/officeDocument/2006/relationships/tags" Target="../tags/tag364.xml"/><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5" Type="http://schemas.openxmlformats.org/officeDocument/2006/relationships/tags" Target="../tags/tag371.xml"/><Relationship Id="rId4" Type="http://schemas.openxmlformats.org/officeDocument/2006/relationships/tags" Target="../tags/tag370.xml"/><Relationship Id="rId3" Type="http://schemas.openxmlformats.org/officeDocument/2006/relationships/tags" Target="../tags/tag369.xml"/><Relationship Id="rId2" Type="http://schemas.openxmlformats.org/officeDocument/2006/relationships/tags" Target="../tags/tag368.xml"/><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8" Type="http://schemas.openxmlformats.org/officeDocument/2006/relationships/tags" Target="../tags/tag378.xml"/><Relationship Id="rId7" Type="http://schemas.openxmlformats.org/officeDocument/2006/relationships/tags" Target="../tags/tag377.xml"/><Relationship Id="rId6" Type="http://schemas.openxmlformats.org/officeDocument/2006/relationships/tags" Target="../tags/tag376.xml"/><Relationship Id="rId5" Type="http://schemas.openxmlformats.org/officeDocument/2006/relationships/tags" Target="../tags/tag375.xml"/><Relationship Id="rId4" Type="http://schemas.openxmlformats.org/officeDocument/2006/relationships/tags" Target="../tags/tag374.xml"/><Relationship Id="rId3" Type="http://schemas.openxmlformats.org/officeDocument/2006/relationships/tags" Target="../tags/tag373.xml"/><Relationship Id="rId2" Type="http://schemas.openxmlformats.org/officeDocument/2006/relationships/tags" Target="../tags/tag372.xml"/><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6" Type="http://schemas.openxmlformats.org/officeDocument/2006/relationships/tags" Target="../tags/tag383.xml"/><Relationship Id="rId5" Type="http://schemas.openxmlformats.org/officeDocument/2006/relationships/tags" Target="../tags/tag382.xml"/><Relationship Id="rId4" Type="http://schemas.openxmlformats.org/officeDocument/2006/relationships/tags" Target="../tags/tag381.xml"/><Relationship Id="rId3" Type="http://schemas.openxmlformats.org/officeDocument/2006/relationships/tags" Target="../tags/tag380.xml"/><Relationship Id="rId2" Type="http://schemas.openxmlformats.org/officeDocument/2006/relationships/tags" Target="../tags/tag379.xml"/><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5" Type="http://schemas.openxmlformats.org/officeDocument/2006/relationships/tags" Target="../tags/tag387.xml"/><Relationship Id="rId4" Type="http://schemas.openxmlformats.org/officeDocument/2006/relationships/tags" Target="../tags/tag386.xml"/><Relationship Id="rId3" Type="http://schemas.openxmlformats.org/officeDocument/2006/relationships/tags" Target="../tags/tag385.xml"/><Relationship Id="rId2" Type="http://schemas.openxmlformats.org/officeDocument/2006/relationships/tags" Target="../tags/tag384.xml"/><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8" Type="http://schemas.openxmlformats.org/officeDocument/2006/relationships/tags" Target="../tags/tag394.xml"/><Relationship Id="rId7" Type="http://schemas.openxmlformats.org/officeDocument/2006/relationships/tags" Target="../tags/tag393.xml"/><Relationship Id="rId6" Type="http://schemas.openxmlformats.org/officeDocument/2006/relationships/tags" Target="../tags/tag392.xml"/><Relationship Id="rId5" Type="http://schemas.openxmlformats.org/officeDocument/2006/relationships/tags" Target="../tags/tag391.xml"/><Relationship Id="rId4" Type="http://schemas.openxmlformats.org/officeDocument/2006/relationships/tags" Target="../tags/tag390.xml"/><Relationship Id="rId3" Type="http://schemas.openxmlformats.org/officeDocument/2006/relationships/tags" Target="../tags/tag389.xml"/><Relationship Id="rId2" Type="http://schemas.openxmlformats.org/officeDocument/2006/relationships/tags" Target="../tags/tag388.xml"/><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9" Type="http://schemas.openxmlformats.org/officeDocument/2006/relationships/tags" Target="../tags/tag402.xml"/><Relationship Id="rId8" Type="http://schemas.openxmlformats.org/officeDocument/2006/relationships/tags" Target="../tags/tag401.xml"/><Relationship Id="rId7" Type="http://schemas.openxmlformats.org/officeDocument/2006/relationships/tags" Target="../tags/tag400.xml"/><Relationship Id="rId6" Type="http://schemas.openxmlformats.org/officeDocument/2006/relationships/tags" Target="../tags/tag399.xml"/><Relationship Id="rId5" Type="http://schemas.openxmlformats.org/officeDocument/2006/relationships/tags" Target="../tags/tag398.xml"/><Relationship Id="rId4" Type="http://schemas.openxmlformats.org/officeDocument/2006/relationships/tags" Target="../tags/tag397.xml"/><Relationship Id="rId3" Type="http://schemas.openxmlformats.org/officeDocument/2006/relationships/tags" Target="../tags/tag396.xml"/><Relationship Id="rId2" Type="http://schemas.openxmlformats.org/officeDocument/2006/relationships/tags" Target="../tags/tag395.xml"/><Relationship Id="rId11" Type="http://schemas.openxmlformats.org/officeDocument/2006/relationships/tags" Target="../tags/tag404.xml"/><Relationship Id="rId10" Type="http://schemas.openxmlformats.org/officeDocument/2006/relationships/tags" Target="../tags/tag403.xml"/><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9" Type="http://schemas.openxmlformats.org/officeDocument/2006/relationships/tags" Target="../tags/tag412.xml"/><Relationship Id="rId8" Type="http://schemas.openxmlformats.org/officeDocument/2006/relationships/tags" Target="../tags/tag411.xml"/><Relationship Id="rId7" Type="http://schemas.openxmlformats.org/officeDocument/2006/relationships/tags" Target="../tags/tag410.xml"/><Relationship Id="rId6" Type="http://schemas.openxmlformats.org/officeDocument/2006/relationships/tags" Target="../tags/tag409.xml"/><Relationship Id="rId5" Type="http://schemas.openxmlformats.org/officeDocument/2006/relationships/tags" Target="../tags/tag408.xml"/><Relationship Id="rId4" Type="http://schemas.openxmlformats.org/officeDocument/2006/relationships/tags" Target="../tags/tag407.xml"/><Relationship Id="rId3" Type="http://schemas.openxmlformats.org/officeDocument/2006/relationships/tags" Target="../tags/tag406.xml"/><Relationship Id="rId2" Type="http://schemas.openxmlformats.org/officeDocument/2006/relationships/tags" Target="../tags/tag405.xml"/><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9" Type="http://schemas.microsoft.com/office/2007/relationships/hdphoto" Target="../media/image9.wdp"/><Relationship Id="rId8" Type="http://schemas.openxmlformats.org/officeDocument/2006/relationships/image" Target="../media/image13.png"/><Relationship Id="rId7" Type="http://schemas.openxmlformats.org/officeDocument/2006/relationships/tags" Target="../tags/tag416.xml"/><Relationship Id="rId6" Type="http://schemas.microsoft.com/office/2007/relationships/hdphoto" Target="../media/image7.wdp"/><Relationship Id="rId5" Type="http://schemas.openxmlformats.org/officeDocument/2006/relationships/image" Target="../media/image12.png"/><Relationship Id="rId4" Type="http://schemas.openxmlformats.org/officeDocument/2006/relationships/tags" Target="../tags/tag415.xml"/><Relationship Id="rId3" Type="http://schemas.openxmlformats.org/officeDocument/2006/relationships/tags" Target="../tags/tag414.xml"/><Relationship Id="rId21" Type="http://schemas.openxmlformats.org/officeDocument/2006/relationships/tags" Target="../tags/tag426.xml"/><Relationship Id="rId20" Type="http://schemas.openxmlformats.org/officeDocument/2006/relationships/tags" Target="../tags/tag425.xml"/><Relationship Id="rId2" Type="http://schemas.openxmlformats.org/officeDocument/2006/relationships/tags" Target="../tags/tag413.xml"/><Relationship Id="rId19" Type="http://schemas.openxmlformats.org/officeDocument/2006/relationships/tags" Target="../tags/tag424.xml"/><Relationship Id="rId18" Type="http://schemas.openxmlformats.org/officeDocument/2006/relationships/tags" Target="../tags/tag423.xml"/><Relationship Id="rId17" Type="http://schemas.openxmlformats.org/officeDocument/2006/relationships/tags" Target="../tags/tag422.xml"/><Relationship Id="rId16" Type="http://schemas.openxmlformats.org/officeDocument/2006/relationships/tags" Target="../tags/tag421.xml"/><Relationship Id="rId15" Type="http://schemas.openxmlformats.org/officeDocument/2006/relationships/tags" Target="../tags/tag420.xml"/><Relationship Id="rId14" Type="http://schemas.openxmlformats.org/officeDocument/2006/relationships/tags" Target="../tags/tag419.xml"/><Relationship Id="rId13" Type="http://schemas.openxmlformats.org/officeDocument/2006/relationships/tags" Target="../tags/tag418.xml"/><Relationship Id="rId12" Type="http://schemas.microsoft.com/office/2007/relationships/hdphoto" Target="../media/image11.wdp"/><Relationship Id="rId11" Type="http://schemas.openxmlformats.org/officeDocument/2006/relationships/image" Target="../media/image14.png"/><Relationship Id="rId10" Type="http://schemas.openxmlformats.org/officeDocument/2006/relationships/tags" Target="../tags/tag417.xml"/><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9" Type="http://schemas.openxmlformats.org/officeDocument/2006/relationships/tags" Target="../tags/tag434.xml"/><Relationship Id="rId8" Type="http://schemas.openxmlformats.org/officeDocument/2006/relationships/tags" Target="../tags/tag433.xml"/><Relationship Id="rId7" Type="http://schemas.openxmlformats.org/officeDocument/2006/relationships/tags" Target="../tags/tag432.xml"/><Relationship Id="rId6" Type="http://schemas.openxmlformats.org/officeDocument/2006/relationships/tags" Target="../tags/tag431.xml"/><Relationship Id="rId5" Type="http://schemas.openxmlformats.org/officeDocument/2006/relationships/tags" Target="../tags/tag430.xml"/><Relationship Id="rId4" Type="http://schemas.openxmlformats.org/officeDocument/2006/relationships/tags" Target="../tags/tag429.xml"/><Relationship Id="rId3" Type="http://schemas.openxmlformats.org/officeDocument/2006/relationships/tags" Target="../tags/tag428.xml"/><Relationship Id="rId2" Type="http://schemas.openxmlformats.org/officeDocument/2006/relationships/tags" Target="../tags/tag427.xml"/><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9" Type="http://schemas.microsoft.com/office/2007/relationships/hdphoto" Target="../media/image9.wdp"/><Relationship Id="rId8" Type="http://schemas.openxmlformats.org/officeDocument/2006/relationships/image" Target="../media/image13.png"/><Relationship Id="rId7" Type="http://schemas.openxmlformats.org/officeDocument/2006/relationships/tags" Target="../tags/tag438.xml"/><Relationship Id="rId6" Type="http://schemas.microsoft.com/office/2007/relationships/hdphoto" Target="../media/image7.wdp"/><Relationship Id="rId5" Type="http://schemas.openxmlformats.org/officeDocument/2006/relationships/image" Target="../media/image12.png"/><Relationship Id="rId4" Type="http://schemas.openxmlformats.org/officeDocument/2006/relationships/tags" Target="../tags/tag437.xml"/><Relationship Id="rId3" Type="http://schemas.openxmlformats.org/officeDocument/2006/relationships/tags" Target="../tags/tag436.xml"/><Relationship Id="rId21" Type="http://schemas.openxmlformats.org/officeDocument/2006/relationships/tags" Target="../tags/tag448.xml"/><Relationship Id="rId20" Type="http://schemas.openxmlformats.org/officeDocument/2006/relationships/tags" Target="../tags/tag447.xml"/><Relationship Id="rId2" Type="http://schemas.openxmlformats.org/officeDocument/2006/relationships/tags" Target="../tags/tag435.xml"/><Relationship Id="rId19" Type="http://schemas.openxmlformats.org/officeDocument/2006/relationships/tags" Target="../tags/tag446.xml"/><Relationship Id="rId18" Type="http://schemas.openxmlformats.org/officeDocument/2006/relationships/tags" Target="../tags/tag445.xml"/><Relationship Id="rId17" Type="http://schemas.openxmlformats.org/officeDocument/2006/relationships/tags" Target="../tags/tag444.xml"/><Relationship Id="rId16" Type="http://schemas.openxmlformats.org/officeDocument/2006/relationships/tags" Target="../tags/tag443.xml"/><Relationship Id="rId15" Type="http://schemas.openxmlformats.org/officeDocument/2006/relationships/tags" Target="../tags/tag442.xml"/><Relationship Id="rId14" Type="http://schemas.openxmlformats.org/officeDocument/2006/relationships/tags" Target="../tags/tag441.xml"/><Relationship Id="rId13" Type="http://schemas.openxmlformats.org/officeDocument/2006/relationships/tags" Target="../tags/tag440.xml"/><Relationship Id="rId12" Type="http://schemas.microsoft.com/office/2007/relationships/hdphoto" Target="../media/image11.wdp"/><Relationship Id="rId11" Type="http://schemas.openxmlformats.org/officeDocument/2006/relationships/image" Target="../media/image14.png"/><Relationship Id="rId10" Type="http://schemas.openxmlformats.org/officeDocument/2006/relationships/tags" Target="../tags/tag439.xml"/><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9" Type="http://schemas.openxmlformats.org/officeDocument/2006/relationships/tags" Target="../tags/tag456.xml"/><Relationship Id="rId8" Type="http://schemas.openxmlformats.org/officeDocument/2006/relationships/tags" Target="../tags/tag455.xml"/><Relationship Id="rId7" Type="http://schemas.openxmlformats.org/officeDocument/2006/relationships/tags" Target="../tags/tag454.xml"/><Relationship Id="rId6" Type="http://schemas.openxmlformats.org/officeDocument/2006/relationships/tags" Target="../tags/tag453.xml"/><Relationship Id="rId5" Type="http://schemas.openxmlformats.org/officeDocument/2006/relationships/tags" Target="../tags/tag452.xml"/><Relationship Id="rId4" Type="http://schemas.openxmlformats.org/officeDocument/2006/relationships/tags" Target="../tags/tag451.xml"/><Relationship Id="rId3" Type="http://schemas.openxmlformats.org/officeDocument/2006/relationships/tags" Target="../tags/tag450.xml"/><Relationship Id="rId2" Type="http://schemas.openxmlformats.org/officeDocument/2006/relationships/tags" Target="../tags/tag449.xml"/><Relationship Id="rId16" Type="http://schemas.openxmlformats.org/officeDocument/2006/relationships/tags" Target="../tags/tag463.xml"/><Relationship Id="rId15" Type="http://schemas.openxmlformats.org/officeDocument/2006/relationships/tags" Target="../tags/tag462.xml"/><Relationship Id="rId14" Type="http://schemas.openxmlformats.org/officeDocument/2006/relationships/tags" Target="../tags/tag461.xml"/><Relationship Id="rId13" Type="http://schemas.openxmlformats.org/officeDocument/2006/relationships/tags" Target="../tags/tag460.xml"/><Relationship Id="rId12" Type="http://schemas.openxmlformats.org/officeDocument/2006/relationships/tags" Target="../tags/tag459.xml"/><Relationship Id="rId11" Type="http://schemas.openxmlformats.org/officeDocument/2006/relationships/tags" Target="../tags/tag458.xml"/><Relationship Id="rId10" Type="http://schemas.openxmlformats.org/officeDocument/2006/relationships/tags" Target="../tags/tag457.xml"/><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9" Type="http://schemas.openxmlformats.org/officeDocument/2006/relationships/tags" Target="../tags/tag471.xml"/><Relationship Id="rId8" Type="http://schemas.openxmlformats.org/officeDocument/2006/relationships/tags" Target="../tags/tag470.xml"/><Relationship Id="rId7" Type="http://schemas.openxmlformats.org/officeDocument/2006/relationships/tags" Target="../tags/tag469.xml"/><Relationship Id="rId6" Type="http://schemas.openxmlformats.org/officeDocument/2006/relationships/tags" Target="../tags/tag468.xml"/><Relationship Id="rId5" Type="http://schemas.openxmlformats.org/officeDocument/2006/relationships/tags" Target="../tags/tag467.xml"/><Relationship Id="rId4" Type="http://schemas.openxmlformats.org/officeDocument/2006/relationships/tags" Target="../tags/tag466.xml"/><Relationship Id="rId3" Type="http://schemas.openxmlformats.org/officeDocument/2006/relationships/tags" Target="../tags/tag465.xml"/><Relationship Id="rId2" Type="http://schemas.openxmlformats.org/officeDocument/2006/relationships/tags" Target="../tags/tag464.xml"/><Relationship Id="rId11" Type="http://schemas.openxmlformats.org/officeDocument/2006/relationships/tags" Target="../tags/tag473.xml"/><Relationship Id="rId10" Type="http://schemas.openxmlformats.org/officeDocument/2006/relationships/tags" Target="../tags/tag472.xml"/><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6" name="图片 5"/>
          <p:cNvPicPr>
            <a:picLocks noChangeAspect="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ctrTitle" hasCustomPrompt="1"/>
            <p:custDataLst>
              <p:tags r:id="rId4"/>
            </p:custDataLst>
          </p:nvPr>
        </p:nvSpPr>
        <p:spPr>
          <a:xfrm>
            <a:off x="2503200" y="2447730"/>
            <a:ext cx="7185600" cy="1198800"/>
          </a:xfrm>
        </p:spPr>
        <p:txBody>
          <a:bodyPr lIns="90000" tIns="46800" rIns="90000" bIns="46800" anchor="b" anchorCtr="0">
            <a:normAutofit/>
          </a:bodyPr>
          <a:lstStyle>
            <a:lvl1pPr algn="dist">
              <a:defRPr sz="7200" b="0" spc="600" baseline="0">
                <a:solidFill>
                  <a:schemeClr val="accent1"/>
                </a:solidFill>
                <a:latin typeface="微软雅黑" panose="020B0503020204020204" charset="-122"/>
                <a:ea typeface="汉仪旗黑-85S" panose="00020600040101010101" pitchFamily="18" charset="-122"/>
              </a:defRPr>
            </a:lvl1pPr>
          </a:lstStyle>
          <a:p>
            <a:r>
              <a:rPr lang="zh-CN" altLang="en-US" dirty="0"/>
              <a:t>单击编辑标题</a:t>
            </a:r>
            <a:endParaRPr lang="zh-CN" altLang="en-US" dirty="0"/>
          </a:p>
        </p:txBody>
      </p:sp>
      <p:sp>
        <p:nvSpPr>
          <p:cNvPr id="3" name="副标题 2"/>
          <p:cNvSpPr>
            <a:spLocks noGrp="1"/>
          </p:cNvSpPr>
          <p:nvPr>
            <p:ph type="subTitle" idx="1" hasCustomPrompt="1"/>
            <p:custDataLst>
              <p:tags r:id="rId5"/>
            </p:custDataLst>
          </p:nvPr>
        </p:nvSpPr>
        <p:spPr>
          <a:xfrm>
            <a:off x="4031400" y="3819541"/>
            <a:ext cx="4129200" cy="502601"/>
          </a:xfrm>
        </p:spPr>
        <p:txBody>
          <a:bodyPr lIns="101600" tIns="38100" rIns="76200" bIns="38100">
            <a:normAutofit/>
          </a:bodyPr>
          <a:lstStyle>
            <a:lvl1pPr marL="0" indent="0" algn="ctr" eaLnBrk="1" fontAlgn="auto" latinLnBrk="0" hangingPunct="1">
              <a:lnSpc>
                <a:spcPct val="100000"/>
              </a:lnSpc>
              <a:buNone/>
              <a:defRPr sz="1400" u="none" strike="noStrike" kern="1200" cap="none" spc="200" normalizeH="0" baseline="0">
                <a:solidFill>
                  <a:schemeClr val="tx1">
                    <a:lumMod val="75000"/>
                    <a:lumOff val="25000"/>
                  </a:schemeClr>
                </a:solidFill>
                <a:uFillTx/>
                <a:latin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6"/>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7"/>
            </p:custDataLst>
          </p:nvPr>
        </p:nvSpPr>
        <p:spPr/>
        <p:txBody>
          <a:bodyPr/>
          <a:lstStyle>
            <a:lvl1pPr>
              <a:defRPr baseline="0">
                <a:latin typeface="Arial" panose="020B0604020202020204" pitchFamily="34" charset="0"/>
              </a:defRPr>
            </a:lvl1pPr>
          </a:lstStyle>
          <a:p>
            <a:endParaRPr lang="zh-CN" altLang="en-US" dirty="0"/>
          </a:p>
        </p:txBody>
      </p:sp>
      <p:sp>
        <p:nvSpPr>
          <p:cNvPr id="18" name="灯片编号占位符 17"/>
          <p:cNvSpPr>
            <a:spLocks noGrp="1"/>
          </p:cNvSpPr>
          <p:nvPr>
            <p:ph type="sldNum" sz="quarter" idx="12"/>
            <p:custDataLst>
              <p:tags r:id="rId8"/>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a:off x="0" y="0"/>
            <a:ext cx="12192000" cy="6858000"/>
            <a:chOff x="0" y="0"/>
            <a:chExt cx="12192000" cy="6858000"/>
          </a:xfrm>
        </p:grpSpPr>
        <p:pic>
          <p:nvPicPr>
            <p:cNvPr id="11" name="图片 10"/>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矩形 11"/>
            <p:cNvSpPr/>
            <p:nvPr userDrawn="1">
              <p:custDataLst>
                <p:tags r:id="rId5"/>
              </p:custDataLst>
            </p:nvPr>
          </p:nvSpPr>
          <p:spPr>
            <a:xfrm>
              <a:off x="0" y="0"/>
              <a:ext cx="12192000" cy="6858000"/>
            </a:xfrm>
            <a:prstGeom prst="rect">
              <a:avLst/>
            </a:prstGeom>
            <a:solidFill>
              <a:schemeClr val="bg1">
                <a:alpha val="80000"/>
              </a:schemeClr>
            </a:solidFill>
            <a:ln w="101600">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latin typeface="微软雅黑" panose="020B0503020204020204" charset="-122"/>
                <a:ea typeface="微软雅黑" panose="020B0503020204020204" charset="-122"/>
                <a:cs typeface="Viner Hand ITC" panose="03070502030502020203" charset="0"/>
                <a:sym typeface="+mn-ea"/>
              </a:endParaRPr>
            </a:p>
          </p:txBody>
        </p:sp>
      </p:grpSp>
      <p:sp>
        <p:nvSpPr>
          <p:cNvPr id="2" name="标题 1"/>
          <p:cNvSpPr>
            <a:spLocks noGrp="1"/>
          </p:cNvSpPr>
          <p:nvPr>
            <p:ph type="title"/>
            <p:custDataLst>
              <p:tags r:id="rId6"/>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7"/>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8"/>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图片 8"/>
          <p:cNvPicPr>
            <a:picLocks noChangeAspect="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hasCustomPrompt="1"/>
            <p:custDataLst>
              <p:tags r:id="rId4"/>
            </p:custDataLst>
          </p:nvPr>
        </p:nvSpPr>
        <p:spPr>
          <a:xfrm>
            <a:off x="2159000" y="2601738"/>
            <a:ext cx="7874000" cy="1076400"/>
          </a:xfrm>
        </p:spPr>
        <p:txBody>
          <a:bodyPr lIns="90000" tIns="46800" rIns="90000" bIns="46800" anchor="b" anchorCtr="0">
            <a:normAutofit/>
          </a:bodyPr>
          <a:lstStyle>
            <a:lvl1pPr algn="ctr">
              <a:defRPr sz="6400" b="0" u="none" strike="noStrike" kern="1200" cap="none" spc="800" normalizeH="0" baseline="0">
                <a:solidFill>
                  <a:schemeClr val="accent1"/>
                </a:solidFill>
                <a:uFillTx/>
                <a:latin typeface="微软雅黑" panose="020B0503020204020204" charset="-122"/>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5"/>
            </p:custDataLst>
          </p:nvPr>
        </p:nvSpPr>
        <p:spPr>
          <a:xfrm>
            <a:off x="4031400" y="3819541"/>
            <a:ext cx="4129200" cy="531019"/>
          </a:xfrm>
        </p:spPr>
        <p:txBody>
          <a:bodyPr lIns="90000" tIns="46800" rIns="90000" bIns="46800">
            <a:normAutofit/>
          </a:bodyPr>
          <a:lstStyle>
            <a:lvl1pPr marL="0" indent="0" algn="ctr" eaLnBrk="1" fontAlgn="auto" latinLnBrk="0" hangingPunct="1">
              <a:lnSpc>
                <a:spcPct val="100000"/>
              </a:lnSpc>
              <a:buNone/>
              <a:defRPr kumimoji="0" lang="zh-CN" altLang="en-US" sz="1400" b="0" i="0" u="none" strike="noStrike" kern="1200" cap="none" spc="800" normalizeH="0" baseline="0" noProof="1">
                <a:solidFill>
                  <a:schemeClr val="tx1">
                    <a:lumMod val="75000"/>
                    <a:lumOff val="25000"/>
                  </a:schemeClr>
                </a:solidFill>
                <a:uFillTx/>
                <a:latin typeface="微软雅黑" panose="020B0503020204020204" charset="-122"/>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6"/>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lvl1pPr>
              <a:defRPr baseline="0">
                <a:latin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11" name="组合 10"/>
          <p:cNvGrpSpPr/>
          <p:nvPr userDrawn="1">
            <p:custDataLst>
              <p:tags r:id="rId2"/>
            </p:custDataLst>
          </p:nvPr>
        </p:nvGrpSpPr>
        <p:grpSpPr>
          <a:xfrm>
            <a:off x="0" y="0"/>
            <a:ext cx="12192000" cy="6858000"/>
            <a:chOff x="0" y="0"/>
            <a:chExt cx="12192000" cy="6858000"/>
          </a:xfrm>
        </p:grpSpPr>
        <p:pic>
          <p:nvPicPr>
            <p:cNvPr id="12" name="图片 11"/>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矩形 12"/>
            <p:cNvSpPr/>
            <p:nvPr userDrawn="1">
              <p:custDataLst>
                <p:tags r:id="rId5"/>
              </p:custDataLst>
            </p:nvPr>
          </p:nvSpPr>
          <p:spPr>
            <a:xfrm>
              <a:off x="0" y="0"/>
              <a:ext cx="12192000" cy="6858000"/>
            </a:xfrm>
            <a:prstGeom prst="rect">
              <a:avLst/>
            </a:prstGeom>
            <a:solidFill>
              <a:schemeClr val="bg1">
                <a:alpha val="80000"/>
              </a:schemeClr>
            </a:solidFill>
            <a:ln w="101600">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latin typeface="微软雅黑" panose="020B0503020204020204" charset="-122"/>
                <a:ea typeface="微软雅黑" panose="020B0503020204020204" charset="-122"/>
                <a:cs typeface="Viner Hand ITC" panose="03070502030502020203" charset="0"/>
                <a:sym typeface="+mn-ea"/>
              </a:endParaRPr>
            </a:p>
          </p:txBody>
        </p:sp>
      </p:grpSp>
      <p:sp>
        <p:nvSpPr>
          <p:cNvPr id="2" name="标题 1"/>
          <p:cNvSpPr>
            <a:spLocks noGrp="1"/>
          </p:cNvSpPr>
          <p:nvPr>
            <p:ph type="title"/>
            <p:custDataLst>
              <p:tags r:id="rId6"/>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7"/>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8"/>
            </p:custDataLst>
          </p:nvPr>
        </p:nvSpPr>
        <p:spPr>
          <a:xfrm>
            <a:off x="6238877" y="952508"/>
            <a:ext cx="5283242" cy="5388907"/>
          </a:xfrm>
        </p:spPr>
        <p:txBody>
          <a:bodyPr>
            <a:noAutofit/>
          </a:bodyPr>
          <a:lstStyle>
            <a:lvl1pPr>
              <a:defRPr sz="1600" u="none" strike="noStrike" kern="1200" cap="none" spc="0" normalizeH="0">
                <a:solidFill>
                  <a:schemeClr val="tx1">
                    <a:lumMod val="75000"/>
                    <a:lumOff val="25000"/>
                  </a:schemeClr>
                </a:solidFill>
                <a:latin typeface="微软雅黑" panose="020B0503020204020204" charset="-122"/>
                <a:ea typeface="微软雅黑" panose="020B0503020204020204" charset="-122"/>
              </a:defRPr>
            </a:lvl1pPr>
            <a:lvl2pPr>
              <a:defRPr sz="1600" u="none" strike="noStrike" kern="1200" cap="none" spc="0" normalizeH="0">
                <a:solidFill>
                  <a:schemeClr val="tx1">
                    <a:lumMod val="75000"/>
                    <a:lumOff val="25000"/>
                  </a:schemeClr>
                </a:solidFill>
                <a:latin typeface="微软雅黑" panose="020B0503020204020204" charset="-122"/>
                <a:ea typeface="微软雅黑" panose="020B0503020204020204" charset="-122"/>
              </a:defRPr>
            </a:lvl2pPr>
            <a:lvl3pPr>
              <a:defRPr sz="1600" u="none" strike="noStrike" kern="1200" cap="none" spc="0" normalizeH="0">
                <a:solidFill>
                  <a:schemeClr val="tx1">
                    <a:lumMod val="75000"/>
                    <a:lumOff val="25000"/>
                  </a:schemeClr>
                </a:solidFill>
                <a:latin typeface="微软雅黑" panose="020B0503020204020204" charset="-122"/>
                <a:ea typeface="微软雅黑" panose="020B0503020204020204" charset="-122"/>
              </a:defRPr>
            </a:lvl3pPr>
            <a:lvl4pPr>
              <a:defRPr sz="1600" u="none" strike="noStrike" kern="1200" cap="none" spc="0" normalizeH="0">
                <a:solidFill>
                  <a:schemeClr val="tx1">
                    <a:lumMod val="75000"/>
                    <a:lumOff val="25000"/>
                  </a:schemeClr>
                </a:solidFill>
                <a:latin typeface="微软雅黑" panose="020B0503020204020204" charset="-122"/>
                <a:ea typeface="微软雅黑" panose="020B0503020204020204" charset="-122"/>
              </a:defRPr>
            </a:lvl4pPr>
            <a:lvl5pPr>
              <a:defRPr sz="1600" u="none" strike="noStrike" kern="1200" cap="none" spc="0" normalizeH="0">
                <a:solidFill>
                  <a:schemeClr val="tx1">
                    <a:lumMod val="75000"/>
                    <a:lumOff val="2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9"/>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0"/>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1"/>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a:off x="0" y="0"/>
            <a:ext cx="12192000" cy="6858000"/>
            <a:chOff x="0" y="0"/>
            <a:chExt cx="12192000" cy="6858000"/>
          </a:xfrm>
        </p:grpSpPr>
        <p:pic>
          <p:nvPicPr>
            <p:cNvPr id="14" name="图片 13"/>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矩形 14"/>
            <p:cNvSpPr/>
            <p:nvPr userDrawn="1">
              <p:custDataLst>
                <p:tags r:id="rId5"/>
              </p:custDataLst>
            </p:nvPr>
          </p:nvSpPr>
          <p:spPr>
            <a:xfrm>
              <a:off x="0" y="0"/>
              <a:ext cx="12192000" cy="6858000"/>
            </a:xfrm>
            <a:prstGeom prst="rect">
              <a:avLst/>
            </a:prstGeom>
            <a:solidFill>
              <a:schemeClr val="bg1">
                <a:alpha val="80000"/>
              </a:schemeClr>
            </a:solidFill>
            <a:ln w="101600">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latin typeface="微软雅黑" panose="020B0503020204020204" charset="-122"/>
                <a:ea typeface="微软雅黑" panose="020B0503020204020204" charset="-122"/>
                <a:cs typeface="Viner Hand ITC" panose="03070502030502020203" charset="0"/>
                <a:sym typeface="+mn-ea"/>
              </a:endParaRPr>
            </a:p>
          </p:txBody>
        </p:sp>
      </p:grpSp>
      <p:sp>
        <p:nvSpPr>
          <p:cNvPr id="2" name="标题 1"/>
          <p:cNvSpPr>
            <a:spLocks noGrp="1"/>
          </p:cNvSpPr>
          <p:nvPr>
            <p:ph type="title"/>
            <p:custDataLst>
              <p:tags r:id="rId6"/>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7"/>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0" normalizeH="0" baseline="0">
                <a:solidFill>
                  <a:schemeClr val="tx1">
                    <a:lumMod val="75000"/>
                    <a:lumOff val="25000"/>
                  </a:schemeClr>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8"/>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9"/>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0"/>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1"/>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2"/>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3"/>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任意多边形: 形状 5"/>
          <p:cNvSpPr/>
          <p:nvPr>
            <p:custDataLst>
              <p:tags r:id="rId2"/>
            </p:custDataLst>
          </p:nvPr>
        </p:nvSpPr>
        <p:spPr>
          <a:xfrm>
            <a:off x="2" y="0"/>
            <a:ext cx="7073321" cy="6858000"/>
          </a:xfrm>
          <a:custGeom>
            <a:avLst/>
            <a:gdLst>
              <a:gd name="connsiteX0" fmla="*/ 0 w 7073321"/>
              <a:gd name="connsiteY0" fmla="*/ 0 h 6858000"/>
              <a:gd name="connsiteX1" fmla="*/ 3362885 w 7073321"/>
              <a:gd name="connsiteY1" fmla="*/ 0 h 6858000"/>
              <a:gd name="connsiteX2" fmla="*/ 4634891 w 7073321"/>
              <a:gd name="connsiteY2" fmla="*/ 0 h 6858000"/>
              <a:gd name="connsiteX3" fmla="*/ 7073321 w 7073321"/>
              <a:gd name="connsiteY3" fmla="*/ 6858000 h 6858000"/>
              <a:gd name="connsiteX4" fmla="*/ 3362885 w 7073321"/>
              <a:gd name="connsiteY4" fmla="*/ 6858000 h 6858000"/>
              <a:gd name="connsiteX5" fmla="*/ 2171151 w 7073321"/>
              <a:gd name="connsiteY5" fmla="*/ 6858000 h 6858000"/>
              <a:gd name="connsiteX6" fmla="*/ 0 w 707332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73321" h="6858000">
                <a:moveTo>
                  <a:pt x="0" y="0"/>
                </a:moveTo>
                <a:lnTo>
                  <a:pt x="3362885" y="0"/>
                </a:lnTo>
                <a:lnTo>
                  <a:pt x="4634891" y="0"/>
                </a:lnTo>
                <a:lnTo>
                  <a:pt x="7073321" y="6858000"/>
                </a:lnTo>
                <a:lnTo>
                  <a:pt x="3362885" y="6858000"/>
                </a:lnTo>
                <a:lnTo>
                  <a:pt x="2171151" y="6858000"/>
                </a:lnTo>
                <a:lnTo>
                  <a:pt x="0" y="685800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Arial" panose="020B0604020202020204" pitchFamily="34" charset="0"/>
              <a:ea typeface="微软雅黑" panose="020B0503020204020204" charset="-122"/>
            </a:endParaRPr>
          </a:p>
        </p:txBody>
      </p:sp>
      <p:pic>
        <p:nvPicPr>
          <p:cNvPr id="7" name="图片 6"/>
          <p:cNvPicPr>
            <a:picLocks noChangeAspect="1"/>
          </p:cNvPicPr>
          <p:nvPr>
            <p:custDataLst>
              <p:tags r:id="rId3"/>
            </p:custDataLst>
          </p:nvPr>
        </p:nvPicPr>
        <p:blipFill>
          <a:blip r:embed="rId4"/>
          <a:srcRect/>
          <a:stretch>
            <a:fillRect/>
          </a:stretch>
        </p:blipFill>
        <p:spPr>
          <a:xfrm>
            <a:off x="1" y="0"/>
            <a:ext cx="6141567" cy="6858000"/>
          </a:xfrm>
          <a:custGeom>
            <a:avLst/>
            <a:gdLst>
              <a:gd name="connsiteX0" fmla="*/ 0 w 6141567"/>
              <a:gd name="connsiteY0" fmla="*/ 0 h 6858000"/>
              <a:gd name="connsiteX1" fmla="*/ 2431131 w 6141567"/>
              <a:gd name="connsiteY1" fmla="*/ 0 h 6858000"/>
              <a:gd name="connsiteX2" fmla="*/ 3703137 w 6141567"/>
              <a:gd name="connsiteY2" fmla="*/ 0 h 6858000"/>
              <a:gd name="connsiteX3" fmla="*/ 6141567 w 6141567"/>
              <a:gd name="connsiteY3" fmla="*/ 6858000 h 6858000"/>
              <a:gd name="connsiteX4" fmla="*/ 2431131 w 6141567"/>
              <a:gd name="connsiteY4" fmla="*/ 6858000 h 6858000"/>
              <a:gd name="connsiteX5" fmla="*/ 1239397 w 6141567"/>
              <a:gd name="connsiteY5" fmla="*/ 6858000 h 6858000"/>
              <a:gd name="connsiteX6" fmla="*/ 0 w 61415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41567" h="6858000">
                <a:moveTo>
                  <a:pt x="0" y="0"/>
                </a:moveTo>
                <a:lnTo>
                  <a:pt x="2431131" y="0"/>
                </a:lnTo>
                <a:lnTo>
                  <a:pt x="3703137" y="0"/>
                </a:lnTo>
                <a:lnTo>
                  <a:pt x="6141567" y="6858000"/>
                </a:lnTo>
                <a:lnTo>
                  <a:pt x="2431131" y="6858000"/>
                </a:lnTo>
                <a:lnTo>
                  <a:pt x="1239397" y="6858000"/>
                </a:lnTo>
                <a:lnTo>
                  <a:pt x="0" y="6858000"/>
                </a:lnTo>
                <a:close/>
              </a:path>
            </a:pathLst>
          </a:custGeom>
        </p:spPr>
      </p:pic>
      <p:sp>
        <p:nvSpPr>
          <p:cNvPr id="9" name="矩形 8"/>
          <p:cNvSpPr/>
          <p:nvPr userDrawn="1">
            <p:custDataLst>
              <p:tags r:id="rId5"/>
            </p:custDataLst>
          </p:nvPr>
        </p:nvSpPr>
        <p:spPr>
          <a:xfrm>
            <a:off x="246743" y="243785"/>
            <a:ext cx="11698515" cy="6370431"/>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6"/>
            </p:custDataLst>
          </p:nvPr>
        </p:nvSpPr>
        <p:spPr>
          <a:xfrm>
            <a:off x="5834743" y="660944"/>
            <a:ext cx="5687376"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grpSp>
        <p:nvGrpSpPr>
          <p:cNvPr id="11" name="组合 10"/>
          <p:cNvGrpSpPr/>
          <p:nvPr userDrawn="1">
            <p:custDataLst>
              <p:tags r:id="rId2"/>
            </p:custDataLst>
          </p:nvPr>
        </p:nvGrpSpPr>
        <p:grpSpPr>
          <a:xfrm>
            <a:off x="0" y="0"/>
            <a:ext cx="12192000" cy="6858000"/>
            <a:chOff x="0" y="0"/>
            <a:chExt cx="12192000" cy="6858000"/>
          </a:xfrm>
        </p:grpSpPr>
        <p:pic>
          <p:nvPicPr>
            <p:cNvPr id="12" name="图片 11"/>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矩形 12"/>
            <p:cNvSpPr/>
            <p:nvPr userDrawn="1">
              <p:custDataLst>
                <p:tags r:id="rId5"/>
              </p:custDataLst>
            </p:nvPr>
          </p:nvSpPr>
          <p:spPr>
            <a:xfrm>
              <a:off x="0" y="0"/>
              <a:ext cx="12192000" cy="6858000"/>
            </a:xfrm>
            <a:prstGeom prst="rect">
              <a:avLst/>
            </a:prstGeom>
            <a:solidFill>
              <a:schemeClr val="bg1">
                <a:alpha val="80000"/>
              </a:schemeClr>
            </a:solidFill>
            <a:ln w="101600">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latin typeface="微软雅黑" panose="020B0503020204020204" charset="-122"/>
                <a:ea typeface="微软雅黑" panose="020B0503020204020204" charset="-122"/>
                <a:cs typeface="Viner Hand ITC" panose="03070502030502020203" charset="0"/>
                <a:sym typeface="+mn-ea"/>
              </a:endParaRPr>
            </a:p>
          </p:txBody>
        </p:sp>
      </p:grpSp>
      <p:sp>
        <p:nvSpPr>
          <p:cNvPr id="2" name="标题 1"/>
          <p:cNvSpPr>
            <a:spLocks noGrp="1"/>
          </p:cNvSpPr>
          <p:nvPr>
            <p:ph type="title"/>
            <p:custDataLst>
              <p:tags r:id="rId6"/>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7"/>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8"/>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9"/>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0"/>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1"/>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0" y="0"/>
            <a:ext cx="12192000" cy="6858000"/>
            <a:chOff x="0" y="0"/>
            <a:chExt cx="12192000" cy="6858000"/>
          </a:xfrm>
        </p:grpSpPr>
        <p:pic>
          <p:nvPicPr>
            <p:cNvPr id="11" name="图片 10"/>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矩形 11"/>
            <p:cNvSpPr/>
            <p:nvPr userDrawn="1">
              <p:custDataLst>
                <p:tags r:id="rId5"/>
              </p:custDataLst>
            </p:nvPr>
          </p:nvSpPr>
          <p:spPr>
            <a:xfrm>
              <a:off x="292800" y="304200"/>
              <a:ext cx="11606400" cy="6249600"/>
            </a:xfrm>
            <a:prstGeom prst="rect">
              <a:avLst/>
            </a:prstGeom>
            <a:solidFill>
              <a:schemeClr val="bg2"/>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竖排标题 1"/>
          <p:cNvSpPr>
            <a:spLocks noGrp="1"/>
          </p:cNvSpPr>
          <p:nvPr>
            <p:ph type="title" orient="vert"/>
            <p:custDataLst>
              <p:tags r:id="rId6"/>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竖排文字占位符 2"/>
          <p:cNvSpPr>
            <a:spLocks noGrp="1"/>
          </p:cNvSpPr>
          <p:nvPr>
            <p:ph type="body" orient="vert" idx="1"/>
            <p:custDataLst>
              <p:tags r:id="rId7"/>
            </p:custDataLst>
          </p:nvPr>
        </p:nvSpPr>
        <p:spPr>
          <a:xfrm>
            <a:off x="669925" y="952500"/>
            <a:ext cx="9828101" cy="5388907"/>
          </a:xfrm>
        </p:spPr>
        <p:txBody>
          <a:bodyPr vert="eaVert"/>
          <a:lstStyle>
            <a:lvl1pPr indent="0" eaLnBrk="1" fontAlgn="auto" latinLnBrk="0" hangingPunct="1">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vl2pPr indent="0" eaLnBrk="1" fontAlgn="auto" latinLnBrk="0" hangingPunct="1">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2pPr>
            <a:lvl3pPr indent="0" eaLnBrk="1" fontAlgn="auto" latinLnBrk="0" hangingPunct="1">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3pPr>
            <a:lvl4pPr indent="0" eaLnBrk="1" fontAlgn="auto" latinLnBrk="0" hangingPunct="1">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4pPr>
            <a:lvl5pPr indent="0" eaLnBrk="1" fontAlgn="auto" latinLnBrk="0" hangingPunct="1">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8"/>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0" y="0"/>
            <a:ext cx="12192000" cy="6858000"/>
            <a:chOff x="0" y="0"/>
            <a:chExt cx="12192000" cy="6858000"/>
          </a:xfrm>
        </p:grpSpPr>
        <p:pic>
          <p:nvPicPr>
            <p:cNvPr id="11" name="图片 10"/>
            <p:cNvPicPr>
              <a:picLocks noChangeAspect="1"/>
            </p:cNvPicPr>
            <p:nvPr userDrawn="1">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矩形 11"/>
            <p:cNvSpPr/>
            <p:nvPr userDrawn="1">
              <p:custDataLst>
                <p:tags r:id="rId5"/>
              </p:custDataLst>
            </p:nvPr>
          </p:nvSpPr>
          <p:spPr>
            <a:xfrm>
              <a:off x="292800" y="304200"/>
              <a:ext cx="11606400" cy="6249600"/>
            </a:xfrm>
            <a:prstGeom prst="rect">
              <a:avLst/>
            </a:prstGeom>
            <a:solidFill>
              <a:schemeClr val="bg2"/>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6"/>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8"/>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9"/>
            </p:custDataLst>
          </p:nvPr>
        </p:nvSpPr>
        <p:spPr>
          <a:xfrm>
            <a:off x="669930" y="952508"/>
            <a:ext cx="10852237" cy="5388907"/>
          </a:xfrm>
        </p:spPr>
        <p:txBody>
          <a:bodyPr/>
          <a:lstStyle>
            <a:lvl1pPr>
              <a:defRPr u="none" strike="noStrike" kern="1200" cap="none" spc="0" normalizeH="0" baseline="0">
                <a:latin typeface="微软雅黑" panose="020B0503020204020204" charset="-122"/>
                <a:ea typeface="微软雅黑" panose="020B0503020204020204" charset="-122"/>
              </a:defRPr>
            </a:lvl1pPr>
            <a:lvl2pPr>
              <a:defRPr u="none" strike="noStrike" kern="1200" cap="none" spc="0" normalizeH="0" baseline="0">
                <a:latin typeface="微软雅黑" panose="020B0503020204020204" charset="-122"/>
                <a:ea typeface="微软雅黑" panose="020B0503020204020204" charset="-122"/>
              </a:defRPr>
            </a:lvl2pPr>
            <a:lvl3pPr>
              <a:defRPr u="none" strike="noStrike" kern="1200" cap="none" spc="0" normalizeH="0" baseline="0">
                <a:latin typeface="微软雅黑" panose="020B0503020204020204" charset="-122"/>
                <a:ea typeface="微软雅黑" panose="020B0503020204020204" charset="-122"/>
              </a:defRPr>
            </a:lvl3pPr>
            <a:lvl4pPr>
              <a:defRPr u="none" strike="noStrike" kern="1200" cap="none" spc="0" normalizeH="0" baseline="0">
                <a:latin typeface="微软雅黑" panose="020B0503020204020204" charset="-122"/>
                <a:ea typeface="微软雅黑" panose="020B0503020204020204" charset="-122"/>
              </a:defRPr>
            </a:lvl4pPr>
            <a:lvl5pPr>
              <a:defRPr u="none" strike="noStrike" kern="1200" cap="none" spc="0" normalizeH="0"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9" name="图片 8"/>
          <p:cNvPicPr>
            <a:picLocks noChangeAspect="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hasCustomPrompt="1"/>
            <p:custDataLst>
              <p:tags r:id="rId4"/>
            </p:custDataLst>
          </p:nvPr>
        </p:nvSpPr>
        <p:spPr>
          <a:xfrm>
            <a:off x="2197100" y="2447730"/>
            <a:ext cx="7797800" cy="1198800"/>
          </a:xfrm>
        </p:spPr>
        <p:txBody>
          <a:bodyPr vert="horz" lIns="90000" tIns="46800" rIns="90000" bIns="46800" rtlCol="0" anchor="b" anchorCtr="0">
            <a:normAutofit/>
          </a:bodyPr>
          <a:lstStyle>
            <a:lvl1pPr marL="0" marR="0" algn="dist" defTabSz="914400" rtl="0" eaLnBrk="1" fontAlgn="auto" latinLnBrk="0" hangingPunct="1">
              <a:lnSpc>
                <a:spcPct val="100000"/>
              </a:lnSpc>
              <a:buNone/>
              <a:defRPr kumimoji="0" lang="zh-CN" altLang="en-US" sz="7200" b="0" i="0" u="none" strike="noStrike" kern="1200" cap="none" spc="600" normalizeH="0" baseline="0" noProof="1" dirty="0">
                <a:solidFill>
                  <a:schemeClr val="accent1"/>
                </a:solidFill>
                <a:uFillTx/>
                <a:latin typeface="微软雅黑" panose="020B0503020204020204" charset="-122"/>
                <a:ea typeface="汉仪旗黑-85S" panose="00020600040101010101" pitchFamily="18" charset="-122"/>
                <a:cs typeface="+mj-cs"/>
                <a:sym typeface="+mn-ea"/>
              </a:defRPr>
            </a:lvl1pPr>
          </a:lstStyle>
          <a:p>
            <a:pPr lvl="0"/>
            <a:r>
              <a:rPr dirty="0">
                <a:sym typeface="+mn-ea"/>
              </a:rPr>
              <a:t>单击编辑标题</a:t>
            </a:r>
            <a:endParaRPr dirty="0">
              <a:sym typeface="+mn-ea"/>
            </a:endParaRPr>
          </a:p>
        </p:txBody>
      </p:sp>
      <p:sp>
        <p:nvSpPr>
          <p:cNvPr id="3" name="日期占位符 2"/>
          <p:cNvSpPr>
            <a:spLocks noGrp="1"/>
          </p:cNvSpPr>
          <p:nvPr>
            <p:ph type="dt" sz="half" idx="10"/>
            <p:custDataLst>
              <p:tags r:id="rId5"/>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latin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7"/>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a:p>
        </p:txBody>
      </p:sp>
      <p:sp>
        <p:nvSpPr>
          <p:cNvPr id="12" name="文本占位符 11"/>
          <p:cNvSpPr>
            <a:spLocks noGrp="1"/>
          </p:cNvSpPr>
          <p:nvPr>
            <p:ph type="body" sz="quarter" idx="13" hasCustomPrompt="1"/>
            <p:custDataLst>
              <p:tags r:id="rId8"/>
            </p:custDataLst>
          </p:nvPr>
        </p:nvSpPr>
        <p:spPr>
          <a:xfrm>
            <a:off x="3917764" y="3819541"/>
            <a:ext cx="4356472" cy="317500"/>
          </a:xfrm>
        </p:spPr>
        <p:txBody>
          <a:bodyPr>
            <a:normAutofit/>
          </a:bodyPr>
          <a:lstStyle>
            <a:lvl1pPr marL="0" indent="0" algn="ctr">
              <a:lnSpc>
                <a:spcPct val="100000"/>
              </a:lnSpc>
              <a:buNone/>
              <a:defRPr sz="1400" spc="800" baseline="0">
                <a:solidFill>
                  <a:schemeClr val="tx1">
                    <a:lumMod val="75000"/>
                    <a:lumOff val="25000"/>
                  </a:schemeClr>
                </a:solidFill>
                <a:latin typeface="微软雅黑" panose="020B0503020204020204" charset="-122"/>
              </a:defRPr>
            </a:lvl1pPr>
            <a:lvl2pPr marL="457200" indent="0" algn="ctr">
              <a:lnSpc>
                <a:spcPct val="100000"/>
              </a:lnSpc>
              <a:buNone/>
              <a:defRPr sz="1400" spc="800" baseline="0">
                <a:solidFill>
                  <a:schemeClr val="tx1">
                    <a:lumMod val="75000"/>
                    <a:lumOff val="25000"/>
                  </a:schemeClr>
                </a:solidFill>
                <a:latin typeface="微软雅黑" panose="020B0503020204020204" charset="-122"/>
              </a:defRPr>
            </a:lvl2pPr>
          </a:lstStyle>
          <a:p>
            <a:pPr lvl="0"/>
            <a:r>
              <a:rPr lang="zh-CN" altLang="en-US" dirty="0"/>
              <a:t>单击此处编辑文本</a:t>
            </a:r>
            <a:endParaRPr lang="zh-CN" altLang="en-US" dirty="0"/>
          </a:p>
          <a:p>
            <a:pPr lvl="1"/>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3"/>
            </p:custDataLst>
          </p:nvPr>
        </p:nvSpPr>
        <p:spPr>
          <a:xfrm>
            <a:off x="292735" y="304165"/>
            <a:ext cx="11606530" cy="6249670"/>
          </a:xfrm>
          <a:prstGeom prst="rect">
            <a:avLst/>
          </a:prstGeom>
          <a:solidFill>
            <a:schemeClr val="bg2"/>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u="none" strike="noStrike" kern="1200" cap="none" spc="0" normalizeH="0" baseline="0">
                <a:solidFill>
                  <a:schemeClr val="tx1">
                    <a:lumMod val="75000"/>
                    <a:lumOff val="25000"/>
                  </a:schemeClr>
                </a:solidFill>
                <a:uFillTx/>
                <a:latin typeface="微软雅黑" panose="020B0503020204020204" charset="-122"/>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u="none" strike="noStrike" kern="1200" cap="none" spc="0" normalizeH="0" baseline="0">
                <a:solidFill>
                  <a:schemeClr val="tx1">
                    <a:lumMod val="75000"/>
                    <a:lumOff val="25000"/>
                  </a:schemeClr>
                </a:solidFill>
                <a:uFillTx/>
                <a:latin typeface="微软雅黑" panose="020B0503020204020204" charset="-122"/>
                <a:ea typeface="微软雅黑" panose="020B0503020204020204" charset="-122"/>
              </a:defRPr>
            </a:lvl1pPr>
            <a:lvl2pPr>
              <a:defRPr u="none" strike="noStrike" kern="1200" cap="none" spc="0" normalizeH="0" baseline="0">
                <a:solidFill>
                  <a:schemeClr val="tx1">
                    <a:lumMod val="75000"/>
                    <a:lumOff val="25000"/>
                  </a:schemeClr>
                </a:solidFill>
                <a:uFillTx/>
                <a:latin typeface="微软雅黑" panose="020B0503020204020204" charset="-122"/>
                <a:ea typeface="微软雅黑" panose="020B0503020204020204" charset="-122"/>
              </a:defRPr>
            </a:lvl2pPr>
            <a:lvl3pPr>
              <a:defRPr u="none" strike="noStrike" kern="1200" cap="none" spc="0" normalizeH="0" baseline="0">
                <a:solidFill>
                  <a:schemeClr val="tx1">
                    <a:lumMod val="75000"/>
                    <a:lumOff val="25000"/>
                  </a:schemeClr>
                </a:solidFill>
                <a:uFillTx/>
                <a:latin typeface="微软雅黑" panose="020B0503020204020204" charset="-122"/>
                <a:ea typeface="微软雅黑" panose="020B0503020204020204" charset="-122"/>
              </a:defRPr>
            </a:lvl3pPr>
            <a:lvl4pPr>
              <a:defRPr u="none" strike="noStrike" kern="1200" cap="none" spc="0" normalizeH="0" baseline="0">
                <a:solidFill>
                  <a:schemeClr val="tx1">
                    <a:lumMod val="75000"/>
                    <a:lumOff val="25000"/>
                  </a:schemeClr>
                </a:solidFill>
                <a:uFillTx/>
                <a:latin typeface="微软雅黑" panose="020B0503020204020204" charset="-122"/>
                <a:ea typeface="微软雅黑" panose="020B0503020204020204" charset="-122"/>
              </a:defRPr>
            </a:lvl4pPr>
            <a:lvl5pPr>
              <a:defRPr u="none" strike="noStrike" kern="1200" cap="none" spc="0" normalizeH="0" baseline="0">
                <a:solidFill>
                  <a:schemeClr val="tx1">
                    <a:lumMod val="75000"/>
                    <a:lumOff val="25000"/>
                  </a:schemeClr>
                </a:solidFill>
                <a:uFillTx/>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blipFill rotWithShape="1">
          <a:blip r:embed="rId2"/>
          <a:stretch>
            <a:fillRect/>
          </a:stretch>
        </a:blipFill>
        <a:effectLst/>
      </p:bgPr>
    </p:bg>
    <p:spTree>
      <p:nvGrpSpPr>
        <p:cNvPr id="1" name=""/>
        <p:cNvGrpSpPr/>
        <p:nvPr/>
      </p:nvGrpSpPr>
      <p:grpSpPr>
        <a:xfrm>
          <a:off x="0" y="0"/>
          <a:ext cx="0" cy="0"/>
          <a:chOff x="0" y="0"/>
          <a:chExt cx="0" cy="0"/>
        </a:xfrm>
      </p:grpSpPr>
      <p:sp>
        <p:nvSpPr>
          <p:cNvPr id="16" name="矩形 15"/>
          <p:cNvSpPr/>
          <p:nvPr userDrawn="1">
            <p:custDataLst>
              <p:tags r:id="rId3"/>
            </p:custDataLst>
          </p:nvPr>
        </p:nvSpPr>
        <p:spPr>
          <a:xfrm>
            <a:off x="292735" y="304165"/>
            <a:ext cx="11606530" cy="6249670"/>
          </a:xfrm>
          <a:prstGeom prst="rect">
            <a:avLst/>
          </a:prstGeom>
          <a:solidFill>
            <a:schemeClr val="bg2"/>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4"/>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微软雅黑" panose="020B0503020204020204" charset="-122"/>
              <a:ea typeface="微软雅黑" panose="020B0503020204020204" charset="-122"/>
              <a:sym typeface="+mn-ea"/>
            </a:endParaRPr>
          </a:p>
        </p:txBody>
      </p:sp>
      <p:sp>
        <p:nvSpPr>
          <p:cNvPr id="2" name="标题 1"/>
          <p:cNvSpPr>
            <a:spLocks noGrp="1"/>
          </p:cNvSpPr>
          <p:nvPr>
            <p:ph type="title" hasCustomPrompt="1"/>
            <p:custDataLst>
              <p:tags r:id="rId5"/>
            </p:custDataLst>
          </p:nvPr>
        </p:nvSpPr>
        <p:spPr>
          <a:xfrm>
            <a:off x="583200" y="770400"/>
            <a:ext cx="3960000" cy="882000"/>
          </a:xfrm>
        </p:spPr>
        <p:txBody>
          <a:bodyPr anchor="ctr"/>
          <a:lstStyle>
            <a:lvl1pPr>
              <a:defRPr sz="3600"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vl2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2pPr>
            <a:lvl3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3pPr>
            <a:lvl4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4pPr>
            <a:lvl5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vl2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2pPr>
            <a:lvl3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3pPr>
            <a:lvl4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4pPr>
            <a:lvl5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blipFill rotWithShape="1">
          <a:blip r:embed="rId2"/>
          <a:stretch>
            <a:fillRect/>
          </a:stretch>
        </a:blipFill>
        <a:effectLst/>
      </p:bgPr>
    </p:bg>
    <p:spTree>
      <p:nvGrpSpPr>
        <p:cNvPr id="1" name=""/>
        <p:cNvGrpSpPr/>
        <p:nvPr/>
      </p:nvGrpSpPr>
      <p:grpSpPr>
        <a:xfrm>
          <a:off x="0" y="0"/>
          <a:ext cx="0" cy="0"/>
          <a:chOff x="0" y="0"/>
          <a:chExt cx="0" cy="0"/>
        </a:xfrm>
      </p:grpSpPr>
      <p:sp>
        <p:nvSpPr>
          <p:cNvPr id="17" name="矩形 16"/>
          <p:cNvSpPr/>
          <p:nvPr userDrawn="1">
            <p:custDataLst>
              <p:tags r:id="rId3"/>
            </p:custDataLst>
          </p:nvPr>
        </p:nvSpPr>
        <p:spPr>
          <a:xfrm>
            <a:off x="292735" y="304165"/>
            <a:ext cx="11606530" cy="6249670"/>
          </a:xfrm>
          <a:prstGeom prst="rect">
            <a:avLst/>
          </a:prstGeom>
          <a:solidFill>
            <a:schemeClr val="bg2"/>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custDataLst>
              <p:tags r:id="rId4"/>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75000"/>
                  <a:lumOff val="25000"/>
                </a:schemeClr>
              </a:solidFill>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5"/>
            </p:custDataLst>
          </p:nvPr>
        </p:nvSpPr>
        <p:spPr>
          <a:xfrm>
            <a:off x="612000" y="781200"/>
            <a:ext cx="10976400" cy="626400"/>
          </a:xfrm>
        </p:spPr>
        <p:txBody>
          <a:bodyPr anchor="ctr"/>
          <a:lstStyle>
            <a:lvl1pPr algn="ctr">
              <a:defRPr sz="3600"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vl2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2pPr>
            <a:lvl3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3pPr>
            <a:lvl4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4pPr>
            <a:lvl5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blipFill rotWithShape="1">
          <a:blip r:embed="rId2"/>
          <a:stretch>
            <a:fillRect/>
          </a:stretch>
        </a:blipFill>
        <a:effectLst/>
      </p:bgPr>
    </p:bg>
    <p:spTree>
      <p:nvGrpSpPr>
        <p:cNvPr id="1" name=""/>
        <p:cNvGrpSpPr/>
        <p:nvPr/>
      </p:nvGrpSpPr>
      <p:grpSpPr>
        <a:xfrm>
          <a:off x="0" y="0"/>
          <a:ext cx="0" cy="0"/>
          <a:chOff x="0" y="0"/>
          <a:chExt cx="0" cy="0"/>
        </a:xfrm>
      </p:grpSpPr>
      <p:sp>
        <p:nvSpPr>
          <p:cNvPr id="13" name="矩形 12"/>
          <p:cNvSpPr/>
          <p:nvPr userDrawn="1">
            <p:custDataLst>
              <p:tags r:id="rId3"/>
            </p:custDataLst>
          </p:nvPr>
        </p:nvSpPr>
        <p:spPr>
          <a:xfrm>
            <a:off x="292735" y="304165"/>
            <a:ext cx="11606530" cy="6249670"/>
          </a:xfrm>
          <a:prstGeom prst="rect">
            <a:avLst/>
          </a:prstGeom>
          <a:solidFill>
            <a:schemeClr val="bg2"/>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4"/>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5"/>
            </p:custDataLst>
          </p:nvPr>
        </p:nvSpPr>
        <p:spPr>
          <a:xfrm>
            <a:off x="604800" y="669600"/>
            <a:ext cx="10976400" cy="565200"/>
          </a:xfrm>
        </p:spPr>
        <p:txBody>
          <a:bodyPr anchor="ctr"/>
          <a:lstStyle>
            <a:lvl1pPr algn="ctr">
              <a:defRPr sz="3200"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604837" y="1681200"/>
            <a:ext cx="10990800" cy="3211200"/>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vl2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2pPr>
            <a:lvl3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3pPr>
            <a:lvl4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4pPr>
            <a:lvl5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0"/>
            </p:custDataLst>
          </p:nvPr>
        </p:nvSpPr>
        <p:spPr>
          <a:xfrm>
            <a:off x="594000" y="5180400"/>
            <a:ext cx="11001600" cy="1011600"/>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blipFill rotWithShape="1">
          <a:blip r:embed="rId2"/>
          <a:stretch>
            <a:fillRect/>
          </a:stretch>
        </a:blipFill>
        <a:effectLst/>
      </p:bgPr>
    </p:bg>
    <p:spTree>
      <p:nvGrpSpPr>
        <p:cNvPr id="1" name=""/>
        <p:cNvGrpSpPr/>
        <p:nvPr/>
      </p:nvGrpSpPr>
      <p:grpSpPr>
        <a:xfrm>
          <a:off x="0" y="0"/>
          <a:ext cx="0" cy="0"/>
          <a:chOff x="0" y="0"/>
          <a:chExt cx="0" cy="0"/>
        </a:xfrm>
      </p:grpSpPr>
      <p:sp>
        <p:nvSpPr>
          <p:cNvPr id="16" name="矩形 15"/>
          <p:cNvSpPr/>
          <p:nvPr userDrawn="1">
            <p:custDataLst>
              <p:tags r:id="rId3"/>
            </p:custDataLst>
          </p:nvPr>
        </p:nvSpPr>
        <p:spPr>
          <a:xfrm>
            <a:off x="292735" y="304165"/>
            <a:ext cx="11606530" cy="6249670"/>
          </a:xfrm>
          <a:prstGeom prst="rect">
            <a:avLst/>
          </a:prstGeom>
          <a:solidFill>
            <a:schemeClr val="bg2"/>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userDrawn="1">
            <p:custDataLst>
              <p:tags r:id="rId4"/>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75000"/>
                  <a:lumOff val="25000"/>
                </a:schemeClr>
              </a:solidFill>
              <a:latin typeface="微软雅黑" panose="020B0503020204020204" charset="-122"/>
              <a:ea typeface="微软雅黑" panose="020B0503020204020204" charset="-122"/>
              <a:sym typeface="+mn-ea"/>
            </a:endParaRPr>
          </a:p>
        </p:txBody>
      </p:sp>
      <p:sp>
        <p:nvSpPr>
          <p:cNvPr id="2" name="标题 1"/>
          <p:cNvSpPr>
            <a:spLocks noGrp="1"/>
          </p:cNvSpPr>
          <p:nvPr userDrawn="1">
            <p:ph type="title"/>
            <p:custDataLst>
              <p:tags r:id="rId5"/>
            </p:custDataLst>
          </p:nvPr>
        </p:nvSpPr>
        <p:spPr>
          <a:xfrm>
            <a:off x="579600" y="237600"/>
            <a:ext cx="11037600" cy="441964"/>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6"/>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userDrawn="1">
            <p:ph sz="quarter" idx="13"/>
            <p:custDataLst>
              <p:tags r:id="rId9"/>
            </p:custDataLst>
          </p:nvPr>
        </p:nvSpPr>
        <p:spPr>
          <a:xfrm>
            <a:off x="579600" y="1663200"/>
            <a:ext cx="5342400" cy="2894400"/>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vl2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2pPr>
            <a:lvl3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3pPr>
            <a:lvl4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4pPr>
            <a:lvl5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userDrawn="1">
            <p:ph sz="quarter" idx="14"/>
            <p:custDataLst>
              <p:tags r:id="rId10"/>
            </p:custDataLst>
          </p:nvPr>
        </p:nvSpPr>
        <p:spPr>
          <a:xfrm>
            <a:off x="6242400" y="1663200"/>
            <a:ext cx="5367600" cy="2894400"/>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vl2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2pPr>
            <a:lvl3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3pPr>
            <a:lvl4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4pPr>
            <a:lvl5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userDrawn="1">
            <p:ph type="body" sz="quarter" idx="15"/>
            <p:custDataLst>
              <p:tags r:id="rId11"/>
            </p:custDataLst>
          </p:nvPr>
        </p:nvSpPr>
        <p:spPr>
          <a:xfrm>
            <a:off x="572400" y="4816800"/>
            <a:ext cx="5342400" cy="781200"/>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userDrawn="1">
            <p:ph type="body" sz="quarter" idx="16"/>
            <p:custDataLst>
              <p:tags r:id="rId12"/>
            </p:custDataLst>
          </p:nvPr>
        </p:nvSpPr>
        <p:spPr>
          <a:xfrm>
            <a:off x="6253200" y="4813200"/>
            <a:ext cx="5367600" cy="781200"/>
          </a:xfrm>
        </p:spPr>
        <p:txBody>
          <a:bodyPr/>
          <a:lstStyle>
            <a:lvl1pP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 name="矩形 9"/>
          <p:cNvSpPr/>
          <p:nvPr userDrawn="1">
            <p:custDataLst>
              <p:tags r:id="rId3"/>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hasCustomPrompt="1"/>
            <p:custDataLst>
              <p:tags r:id="rId4"/>
            </p:custDataLst>
          </p:nvPr>
        </p:nvSpPr>
        <p:spPr>
          <a:xfrm>
            <a:off x="1522800" y="1339200"/>
            <a:ext cx="9144000" cy="2386800"/>
          </a:xfrm>
        </p:spPr>
        <p:txBody>
          <a:bodyPr anchor="b"/>
          <a:lstStyle>
            <a:lvl1pPr algn="ctr">
              <a:defRPr sz="6000"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5"/>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u="none" strike="noStrike" kern="1200" cap="none" spc="0" normalizeH="0">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u="none" strike="noStrike" kern="1200" cap="none" spc="0" normalizeH="0"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6186805" y="635"/>
            <a:ext cx="6005195" cy="6857365"/>
          </a:xfrm>
          <a:prstGeom prst="rect">
            <a:avLst/>
          </a:pr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4"/>
            </p:custDataLst>
          </p:nvPr>
        </p:nvSpPr>
        <p:spPr>
          <a:xfrm>
            <a:off x="460375" y="1857375"/>
            <a:ext cx="6948170" cy="29279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spc="100" dirty="0">
              <a:solidFill>
                <a:schemeClr val="bg1"/>
              </a:solidFill>
              <a:uFillTx/>
              <a:latin typeface="汉仪雅酷黑简" panose="00020600040101010101" charset="-122"/>
              <a:ea typeface="汉仪雅酷黑简" panose="00020600040101010101" charset="-122"/>
              <a:cs typeface="汉仪雅酷黑简" panose="00020600040101010101" charset="-122"/>
            </a:endParaRPr>
          </a:p>
        </p:txBody>
      </p:sp>
      <p:cxnSp>
        <p:nvCxnSpPr>
          <p:cNvPr id="11" name="直接连接符 10"/>
          <p:cNvCxnSpPr/>
          <p:nvPr userDrawn="1">
            <p:custDataLst>
              <p:tags r:id="rId5"/>
            </p:custDataLst>
          </p:nvPr>
        </p:nvCxnSpPr>
        <p:spPr>
          <a:xfrm>
            <a:off x="1012825" y="2685868"/>
            <a:ext cx="338772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custDataLst>
              <p:tags r:id="rId6"/>
            </p:custDataLst>
          </p:nvPr>
        </p:nvSpPr>
        <p:spPr>
          <a:xfrm>
            <a:off x="942888" y="2729491"/>
            <a:ext cx="6362011" cy="1177810"/>
          </a:xfrm>
        </p:spPr>
        <p:txBody>
          <a:bodyPr lIns="90000" tIns="46800" rIns="90000" bIns="46800" anchor="t" anchorCtr="0">
            <a:normAutofit/>
          </a:bodyPr>
          <a:lstStyle>
            <a:lvl1pPr algn="l">
              <a:defRPr sz="6000" b="0" spc="600" baseline="0">
                <a:solidFill>
                  <a:schemeClr val="bg1"/>
                </a:solidFill>
                <a:latin typeface="Arial" panose="020B0604020202020204" pitchFamily="34" charset="0"/>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942888" y="2043822"/>
            <a:ext cx="6362011" cy="569526"/>
          </a:xfrm>
        </p:spPr>
        <p:txBody>
          <a:bodyPr lIns="90000" tIns="46800" rIns="90000" bIns="46800" anchor="b">
            <a:normAutofit/>
          </a:bodyPr>
          <a:lstStyle>
            <a:lvl1pPr marL="0" indent="0" algn="l" eaLnBrk="1" fontAlgn="auto" latinLnBrk="0" hangingPunct="1">
              <a:lnSpc>
                <a:spcPct val="100000"/>
              </a:lnSpc>
              <a:buNone/>
              <a:defRPr sz="2000" u="none" strike="noStrike" kern="1200" cap="none" spc="200" normalizeH="0" baseline="0">
                <a:solidFill>
                  <a:schemeClr val="bg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942888" y="4095750"/>
            <a:ext cx="2330450" cy="527050"/>
          </a:xfrm>
        </p:spPr>
        <p:txBody>
          <a:bodyPr lIns="90000" tIns="46800" rIns="90000" bIns="46800">
            <a:normAutofit/>
          </a:bodyPr>
          <a:lstStyle>
            <a:lvl1pPr marL="0" indent="0">
              <a:buNone/>
              <a:defRPr sz="1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zh-CN" altLang="en-US" dirty="0"/>
              <a:t>单击此处编辑文本</a:t>
            </a:r>
            <a:endParaRPr lang="zh-CN" altLang="en-US" dirty="0"/>
          </a:p>
        </p:txBody>
      </p:sp>
      <p:sp>
        <p:nvSpPr>
          <p:cNvPr id="13" name="文本占位符 12"/>
          <p:cNvSpPr>
            <a:spLocks noGrp="1"/>
          </p:cNvSpPr>
          <p:nvPr>
            <p:ph type="body" sz="quarter" idx="14" hasCustomPrompt="1"/>
            <p:custDataLst>
              <p:tags r:id="rId12"/>
            </p:custDataLst>
          </p:nvPr>
        </p:nvSpPr>
        <p:spPr>
          <a:xfrm>
            <a:off x="4859338" y="4095750"/>
            <a:ext cx="2330450" cy="527050"/>
          </a:xfrm>
        </p:spPr>
        <p:txBody>
          <a:bodyPr lIns="90000" tIns="46800" rIns="90000" bIns="46800">
            <a:normAutofit/>
          </a:bodyPr>
          <a:lstStyle>
            <a:lvl1pPr marL="0" indent="0">
              <a:buNone/>
              <a:defRPr sz="18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单击此处编辑文本</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90000" tIns="46800" rIns="90000" bIns="46800" anchor="t" anchorCtr="0">
            <a:normAutofit/>
          </a:bodyPr>
          <a:lstStyle>
            <a:lvl1pPr>
              <a:defRPr sz="3600" u="none" strike="noStrike" kern="1200" cap="none" spc="300" normalizeH="0" baseline="0">
                <a:solidFill>
                  <a:schemeClr val="tx1"/>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90000" tIns="46800" rIns="90000" bIns="46800">
            <a:norm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baseline="0">
                <a:latin typeface="Arial" panose="020B0604020202020204" pitchFamily="34" charset="0"/>
                <a:ea typeface="微软雅黑" panose="020B0503020204020204" charset="-122"/>
              </a:defRPr>
            </a:lvl1pPr>
            <a:lvl2pPr>
              <a:defRPr sz="1600" baseline="0">
                <a:latin typeface="Arial" panose="020B0604020202020204" pitchFamily="34" charset="0"/>
                <a:ea typeface="微软雅黑" panose="020B0503020204020204" charset="-122"/>
              </a:defRPr>
            </a:lvl2pPr>
            <a:lvl3pPr>
              <a:defRPr sz="1600" baseline="0">
                <a:latin typeface="Arial" panose="020B0604020202020204" pitchFamily="34" charset="0"/>
                <a:ea typeface="微软雅黑" panose="020B0503020204020204" charset="-122"/>
              </a:defRPr>
            </a:lvl3pPr>
            <a:lvl4pPr>
              <a:defRPr sz="1600" baseline="0">
                <a:latin typeface="Arial" panose="020B0604020202020204" pitchFamily="34" charset="0"/>
                <a:ea typeface="微软雅黑" panose="020B0503020204020204" charset="-122"/>
              </a:defRPr>
            </a:lvl4pPr>
            <a:lvl5pPr>
              <a:defRPr sz="1600"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635" y="-635"/>
            <a:ext cx="2926715" cy="685863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2" name="标题 1"/>
          <p:cNvSpPr>
            <a:spLocks noGrp="1"/>
          </p:cNvSpPr>
          <p:nvPr>
            <p:ph type="title"/>
            <p:custDataLst>
              <p:tags r:id="rId3"/>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latin typeface="Arial" panose="020B0604020202020204" pitchFamily="34" charset="0"/>
                <a:ea typeface="微软雅黑" panose="020B0503020204020204" charset="-122"/>
              </a:defRPr>
            </a:lvl1pPr>
            <a:lvl2pPr indent="0" eaLnBrk="1" fontAlgn="auto" latinLnBrk="0" hangingPunct="1">
              <a:defRPr baseline="0">
                <a:latin typeface="Arial" panose="020B0604020202020204" pitchFamily="34" charset="0"/>
                <a:ea typeface="微软雅黑" panose="020B0503020204020204" charset="-122"/>
              </a:defRPr>
            </a:lvl2pPr>
            <a:lvl3pPr indent="0" eaLnBrk="1" fontAlgn="auto" latinLnBrk="0" hangingPunct="1">
              <a:defRPr baseline="0">
                <a:latin typeface="Arial" panose="020B0604020202020204" pitchFamily="34" charset="0"/>
                <a:ea typeface="微软雅黑" panose="020B0503020204020204" charset="-122"/>
              </a:defRPr>
            </a:lvl3pPr>
            <a:lvl4pPr indent="0" eaLnBrk="1" fontAlgn="auto" latinLnBrk="0" hangingPunct="1">
              <a:defRPr baseline="0">
                <a:latin typeface="Arial" panose="020B0604020202020204" pitchFamily="34" charset="0"/>
                <a:ea typeface="微软雅黑" panose="020B0503020204020204" charset="-122"/>
              </a:defRPr>
            </a:lvl4pPr>
            <a:lvl5pPr indent="0" eaLnBrk="1" fontAlgn="auto" latinLnBrk="0" hangingPunct="1">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lvl1pPr>
            <a:lvl2pPr>
              <a:defRPr baseline="0"/>
            </a:lvl2pPr>
            <a:lvl3pPr>
              <a:defRPr baseline="0"/>
            </a:lvl3pPr>
            <a:lvl4pPr>
              <a:defRPr baseline="0"/>
            </a:lvl4pPr>
            <a:lvl5pPr>
              <a:defRPr baseline="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6" name="矩形 5"/>
          <p:cNvSpPr/>
          <p:nvPr userDrawn="1">
            <p:custDataLst>
              <p:tags r:id="rId3"/>
            </p:custDataLst>
          </p:nvPr>
        </p:nvSpPr>
        <p:spPr>
          <a:xfrm>
            <a:off x="4812030" y="1767205"/>
            <a:ext cx="6512560" cy="27241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spc="100" dirty="0">
              <a:solidFill>
                <a:schemeClr val="bg2"/>
              </a:solidFill>
              <a:uFillTx/>
              <a:latin typeface="汉仪雅酷黑简" panose="00020600040101010101" charset="-122"/>
              <a:ea typeface="汉仪雅酷黑简" panose="00020600040101010101" charset="-122"/>
              <a:cs typeface="汉仪雅酷黑简" panose="00020600040101010101" charset="-122"/>
            </a:endParaRPr>
          </a:p>
        </p:txBody>
      </p:sp>
      <p:cxnSp>
        <p:nvCxnSpPr>
          <p:cNvPr id="7" name="直接连接符 6"/>
          <p:cNvCxnSpPr/>
          <p:nvPr userDrawn="1">
            <p:custDataLst>
              <p:tags r:id="rId4"/>
            </p:custDataLst>
          </p:nvPr>
        </p:nvCxnSpPr>
        <p:spPr>
          <a:xfrm>
            <a:off x="5573395" y="2522680"/>
            <a:ext cx="2751455" cy="457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5"/>
            </p:custDataLst>
          </p:nvPr>
        </p:nvSpPr>
        <p:spPr>
          <a:xfrm>
            <a:off x="5451432" y="2555791"/>
            <a:ext cx="5759493" cy="1225262"/>
          </a:xfrm>
        </p:spPr>
        <p:txBody>
          <a:bodyPr vert="horz" lIns="90000" tIns="46800" rIns="90000" bIns="46800" rtlCol="0" anchor="t" anchorCtr="0">
            <a:normAutofit/>
          </a:bodyPr>
          <a:lstStyle>
            <a:lvl1pPr marL="0" marR="0" algn="l" defTabSz="914400" rtl="0" eaLnBrk="1" fontAlgn="auto" latinLnBrk="0" hangingPunct="1">
              <a:lnSpc>
                <a:spcPct val="100000"/>
              </a:lnSpc>
              <a:buNone/>
              <a:defRPr kumimoji="0" lang="zh-CN" altLang="en-US" sz="6000" b="1" i="0" u="none" strike="noStrike" kern="1200" cap="none" spc="600" normalizeH="0" baseline="0" noProof="1" dirty="0">
                <a:solidFill>
                  <a:schemeClr val="bg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
        <p:nvSpPr>
          <p:cNvPr id="11" name="文本占位符 10"/>
          <p:cNvSpPr>
            <a:spLocks noGrp="1"/>
          </p:cNvSpPr>
          <p:nvPr>
            <p:ph type="body" sz="quarter" idx="13"/>
            <p:custDataLst>
              <p:tags r:id="rId9"/>
            </p:custDataLst>
          </p:nvPr>
        </p:nvSpPr>
        <p:spPr>
          <a:xfrm>
            <a:off x="5451432" y="1817368"/>
            <a:ext cx="5759493" cy="648020"/>
          </a:xfrm>
        </p:spPr>
        <p:txBody>
          <a:bodyPr tIns="46800" bIns="46800" anchor="b">
            <a:normAutofit/>
          </a:bodyPr>
          <a:lstStyle>
            <a:lvl1pPr marL="0" indent="0">
              <a:buNone/>
              <a:defRPr sz="20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p:txBody>
      </p:sp>
      <p:sp>
        <p:nvSpPr>
          <p:cNvPr id="12" name="文本占位符 11"/>
          <p:cNvSpPr>
            <a:spLocks noGrp="1"/>
          </p:cNvSpPr>
          <p:nvPr>
            <p:ph type="body" sz="quarter" idx="14" hasCustomPrompt="1"/>
            <p:custDataLst>
              <p:tags r:id="rId10"/>
            </p:custDataLst>
          </p:nvPr>
        </p:nvSpPr>
        <p:spPr>
          <a:xfrm>
            <a:off x="5509260" y="3911145"/>
            <a:ext cx="2330450" cy="412721"/>
          </a:xfrm>
        </p:spPr>
        <p:txBody>
          <a:bodyPr lIns="90000" tIns="46800" rIns="90000" bIns="46800">
            <a:normAutofit/>
          </a:bodyPr>
          <a:lstStyle>
            <a:lvl1pPr marL="0" indent="0">
              <a:buNone/>
              <a:defRPr sz="18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单击此处编辑文本</a:t>
            </a:r>
            <a:endParaRPr lang="zh-CN" altLang="en-US" dirty="0"/>
          </a:p>
        </p:txBody>
      </p:sp>
      <p:sp>
        <p:nvSpPr>
          <p:cNvPr id="14" name="文本占位符 13"/>
          <p:cNvSpPr>
            <a:spLocks noGrp="1"/>
          </p:cNvSpPr>
          <p:nvPr>
            <p:ph type="body" sz="quarter" idx="15" hasCustomPrompt="1"/>
            <p:custDataLst>
              <p:tags r:id="rId11"/>
            </p:custDataLst>
          </p:nvPr>
        </p:nvSpPr>
        <p:spPr>
          <a:xfrm>
            <a:off x="8610600" y="3907790"/>
            <a:ext cx="2330450" cy="412721"/>
          </a:xfrm>
        </p:spPr>
        <p:txBody>
          <a:bodyPr lIns="90000" tIns="46800" rIns="90000" bIns="46800">
            <a:normAutofit/>
          </a:bodyPr>
          <a:lstStyle>
            <a:lvl1pPr marL="0" indent="0">
              <a:buNone/>
              <a:defRPr sz="18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单击此处编辑文本</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1"/>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4"/>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1"/>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3"/>
            </p:custDataLst>
          </p:nvPr>
        </p:nvSpPr>
        <p:spPr>
          <a:xfrm>
            <a:off x="583200" y="770400"/>
            <a:ext cx="3960000" cy="882000"/>
          </a:xfrm>
        </p:spPr>
        <p:txBody>
          <a:bodyPr anchor="ct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1"/>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8"/>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1"/>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604800" y="669600"/>
            <a:ext cx="10976400" cy="565200"/>
          </a:xfrm>
        </p:spPr>
        <p:txBody>
          <a:bodyPr anchor="ct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1"/>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1"/>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7" name="任意多边形 50"/>
          <p:cNvSpPr/>
          <p:nvPr>
            <p:custDataLst>
              <p:tags r:id="rId2"/>
            </p:custDataLst>
          </p:nvPr>
        </p:nvSpPr>
        <p:spPr>
          <a:xfrm rot="2657875">
            <a:off x="-385858" y="6229841"/>
            <a:ext cx="1639396" cy="412087"/>
          </a:xfrm>
          <a:custGeom>
            <a:avLst/>
            <a:gdLst>
              <a:gd name="connsiteX0" fmla="*/ 0 w 1716663"/>
              <a:gd name="connsiteY0" fmla="*/ 0 h 414787"/>
              <a:gd name="connsiteX1" fmla="*/ 1716663 w 1716663"/>
              <a:gd name="connsiteY1" fmla="*/ 0 h 414787"/>
              <a:gd name="connsiteX2" fmla="*/ 1301876 w 1716663"/>
              <a:gd name="connsiteY2" fmla="*/ 414787 h 414787"/>
              <a:gd name="connsiteX3" fmla="*/ 414787 w 1716663"/>
              <a:gd name="connsiteY3" fmla="*/ 414787 h 414787"/>
            </a:gdLst>
            <a:ahLst/>
            <a:cxnLst>
              <a:cxn ang="0">
                <a:pos x="connsiteX0" y="connsiteY0"/>
              </a:cxn>
              <a:cxn ang="0">
                <a:pos x="connsiteX1" y="connsiteY1"/>
              </a:cxn>
              <a:cxn ang="0">
                <a:pos x="connsiteX2" y="connsiteY2"/>
              </a:cxn>
              <a:cxn ang="0">
                <a:pos x="connsiteX3" y="connsiteY3"/>
              </a:cxn>
            </a:cxnLst>
            <a:rect l="l" t="t" r="r" b="b"/>
            <a:pathLst>
              <a:path w="1716663" h="414787">
                <a:moveTo>
                  <a:pt x="0" y="0"/>
                </a:moveTo>
                <a:lnTo>
                  <a:pt x="1716663" y="0"/>
                </a:lnTo>
                <a:lnTo>
                  <a:pt x="1301876" y="414787"/>
                </a:lnTo>
                <a:lnTo>
                  <a:pt x="414787" y="41478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任意多边形 48"/>
          <p:cNvSpPr/>
          <p:nvPr>
            <p:custDataLst>
              <p:tags r:id="rId3"/>
            </p:custDataLst>
          </p:nvPr>
        </p:nvSpPr>
        <p:spPr>
          <a:xfrm rot="2700000">
            <a:off x="-273507" y="6509224"/>
            <a:ext cx="820681" cy="410341"/>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accent6">
                  <a:lumMod val="60000"/>
                  <a:lumOff val="40000"/>
                </a:schemeClr>
              </a:solidFill>
            </a:endParaRPr>
          </a:p>
        </p:txBody>
      </p:sp>
      <p:sp>
        <p:nvSpPr>
          <p:cNvPr id="9" name="矩形 8"/>
          <p:cNvSpPr/>
          <p:nvPr>
            <p:custDataLst>
              <p:tags r:id="rId4"/>
            </p:custDataLst>
          </p:nvPr>
        </p:nvSpPr>
        <p:spPr>
          <a:xfrm rot="2700000">
            <a:off x="7645041" y="728071"/>
            <a:ext cx="3140465" cy="3140465"/>
          </a:xfrm>
          <a:prstGeom prst="rect">
            <a:avLst/>
          </a:prstGeom>
          <a:blipFill dpi="0" rotWithShape="0">
            <a:blip r:embed="rId5">
              <a:extLst>
                <a:ext uri="{BEBA8EAE-BF5A-486C-A8C5-ECC9F3942E4B}">
                  <a14:imgProps xmlns:a14="http://schemas.microsoft.com/office/drawing/2010/main">
                    <a14:imgLayer r:embed="rId6">
                      <a14:imgEffect>
                        <a14:saturation sat="0"/>
                      </a14:imgEffect>
                    </a14:imgLayer>
                  </a14:imgProps>
                </a:ext>
              </a:extLst>
            </a:blip>
            <a:srcRect/>
            <a:stretch>
              <a:fillRect l="-23000" t="1000" r="-63000" b="-8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任意多边形 23"/>
          <p:cNvSpPr/>
          <p:nvPr>
            <p:custDataLst>
              <p:tags r:id="rId7"/>
            </p:custDataLst>
          </p:nvPr>
        </p:nvSpPr>
        <p:spPr>
          <a:xfrm rot="2700000">
            <a:off x="9602215" y="-633468"/>
            <a:ext cx="3095387" cy="2050159"/>
          </a:xfrm>
          <a:custGeom>
            <a:avLst/>
            <a:gdLst>
              <a:gd name="connsiteX0" fmla="*/ 1 w 3177271"/>
              <a:gd name="connsiteY0" fmla="*/ 2050510 h 2104393"/>
              <a:gd name="connsiteX1" fmla="*/ 2050512 w 3177271"/>
              <a:gd name="connsiteY1" fmla="*/ 0 h 2104393"/>
              <a:gd name="connsiteX2" fmla="*/ 3177271 w 3177271"/>
              <a:gd name="connsiteY2" fmla="*/ 1126759 h 2104393"/>
              <a:gd name="connsiteX3" fmla="*/ 3177271 w 3177271"/>
              <a:gd name="connsiteY3" fmla="*/ 2104393 h 2104393"/>
              <a:gd name="connsiteX4" fmla="*/ 0 w 3177271"/>
              <a:gd name="connsiteY4" fmla="*/ 2104393 h 2104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271" h="2104393">
                <a:moveTo>
                  <a:pt x="1" y="2050510"/>
                </a:moveTo>
                <a:lnTo>
                  <a:pt x="2050512" y="0"/>
                </a:lnTo>
                <a:lnTo>
                  <a:pt x="3177271" y="1126759"/>
                </a:lnTo>
                <a:lnTo>
                  <a:pt x="3177271" y="2104393"/>
                </a:lnTo>
                <a:lnTo>
                  <a:pt x="0" y="2104393"/>
                </a:lnTo>
                <a:close/>
              </a:path>
            </a:pathLst>
          </a:custGeom>
          <a:blipFill dpi="0" rotWithShape="0">
            <a:blip r:embed="rId8">
              <a:extLst>
                <a:ext uri="{BEBA8EAE-BF5A-486C-A8C5-ECC9F3942E4B}">
                  <a14:imgProps xmlns:a14="http://schemas.microsoft.com/office/drawing/2010/main">
                    <a14:imgLayer r:embed="rId9">
                      <a14:imgEffect>
                        <a14:saturation sat="0"/>
                      </a14:imgEffect>
                    </a14:imgLayer>
                  </a14:imgProps>
                </a:ext>
              </a:extLst>
            </a:blip>
            <a:srcRect/>
            <a:stretch>
              <a:fillRect l="-23000" t="1000" r="-63000" b="-8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任意多边形 27"/>
          <p:cNvSpPr/>
          <p:nvPr>
            <p:custDataLst>
              <p:tags r:id="rId10"/>
            </p:custDataLst>
          </p:nvPr>
        </p:nvSpPr>
        <p:spPr>
          <a:xfrm rot="2700000">
            <a:off x="9978376" y="3031320"/>
            <a:ext cx="3140465" cy="3140465"/>
          </a:xfrm>
          <a:custGeom>
            <a:avLst/>
            <a:gdLst>
              <a:gd name="connsiteX0" fmla="*/ 0 w 3177271"/>
              <a:gd name="connsiteY0" fmla="*/ 0 h 3177271"/>
              <a:gd name="connsiteX1" fmla="*/ 935918 w 3177271"/>
              <a:gd name="connsiteY1" fmla="*/ 0 h 3177271"/>
              <a:gd name="connsiteX2" fmla="*/ 3177271 w 3177271"/>
              <a:gd name="connsiteY2" fmla="*/ 2241353 h 3177271"/>
              <a:gd name="connsiteX3" fmla="*/ 3177271 w 3177271"/>
              <a:gd name="connsiteY3" fmla="*/ 3177271 h 3177271"/>
              <a:gd name="connsiteX4" fmla="*/ 0 w 3177271"/>
              <a:gd name="connsiteY4" fmla="*/ 3177271 h 3177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271" h="3177271">
                <a:moveTo>
                  <a:pt x="0" y="0"/>
                </a:moveTo>
                <a:lnTo>
                  <a:pt x="935918" y="0"/>
                </a:lnTo>
                <a:lnTo>
                  <a:pt x="3177271" y="2241353"/>
                </a:lnTo>
                <a:lnTo>
                  <a:pt x="3177271" y="3177271"/>
                </a:lnTo>
                <a:lnTo>
                  <a:pt x="0" y="3177271"/>
                </a:lnTo>
                <a:close/>
              </a:path>
            </a:pathLst>
          </a:custGeom>
          <a:blipFill dpi="0" rotWithShape="0">
            <a:blip r:embed="rId11">
              <a:extLst>
                <a:ext uri="{BEBA8EAE-BF5A-486C-A8C5-ECC9F3942E4B}">
                  <a14:imgProps xmlns:a14="http://schemas.microsoft.com/office/drawing/2010/main">
                    <a14:imgLayer r:embed="rId12">
                      <a14:imgEffect>
                        <a14:saturation sat="0"/>
                      </a14:imgEffect>
                    </a14:imgLayer>
                  </a14:imgProps>
                </a:ext>
              </a:extLst>
            </a:blip>
            <a:srcRect/>
            <a:stretch>
              <a:fillRect l="-23000" t="1000" r="-63000" b="-8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任意多边形 35"/>
          <p:cNvSpPr/>
          <p:nvPr>
            <p:custDataLst>
              <p:tags r:id="rId13"/>
            </p:custDataLst>
          </p:nvPr>
        </p:nvSpPr>
        <p:spPr>
          <a:xfrm rot="2700000">
            <a:off x="5376966" y="-1525998"/>
            <a:ext cx="3060394" cy="3060394"/>
          </a:xfrm>
          <a:custGeom>
            <a:avLst/>
            <a:gdLst>
              <a:gd name="connsiteX0" fmla="*/ 0 w 3177271"/>
              <a:gd name="connsiteY0" fmla="*/ 3166723 h 3177271"/>
              <a:gd name="connsiteX1" fmla="*/ 3166723 w 3177271"/>
              <a:gd name="connsiteY1" fmla="*/ 0 h 3177271"/>
              <a:gd name="connsiteX2" fmla="*/ 3177271 w 3177271"/>
              <a:gd name="connsiteY2" fmla="*/ 0 h 3177271"/>
              <a:gd name="connsiteX3" fmla="*/ 3177271 w 3177271"/>
              <a:gd name="connsiteY3" fmla="*/ 3177271 h 3177271"/>
              <a:gd name="connsiteX4" fmla="*/ 0 w 3177271"/>
              <a:gd name="connsiteY4" fmla="*/ 3177271 h 3177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271" h="3177271">
                <a:moveTo>
                  <a:pt x="0" y="3166723"/>
                </a:moveTo>
                <a:lnTo>
                  <a:pt x="3166723" y="0"/>
                </a:lnTo>
                <a:lnTo>
                  <a:pt x="3177271" y="0"/>
                </a:lnTo>
                <a:lnTo>
                  <a:pt x="3177271" y="3177271"/>
                </a:lnTo>
                <a:lnTo>
                  <a:pt x="0" y="317727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任意多边形 24"/>
          <p:cNvSpPr/>
          <p:nvPr>
            <p:custDataLst>
              <p:tags r:id="rId14"/>
            </p:custDataLst>
          </p:nvPr>
        </p:nvSpPr>
        <p:spPr>
          <a:xfrm rot="2700000">
            <a:off x="11799265" y="1889969"/>
            <a:ext cx="806941" cy="806941"/>
          </a:xfrm>
          <a:custGeom>
            <a:avLst/>
            <a:gdLst>
              <a:gd name="connsiteX0" fmla="*/ 0 w 816398"/>
              <a:gd name="connsiteY0" fmla="*/ 0 h 816398"/>
              <a:gd name="connsiteX1" fmla="*/ 816398 w 816398"/>
              <a:gd name="connsiteY1" fmla="*/ 816398 h 816398"/>
              <a:gd name="connsiteX2" fmla="*/ 0 w 816398"/>
              <a:gd name="connsiteY2" fmla="*/ 816398 h 816398"/>
            </a:gdLst>
            <a:ahLst/>
            <a:cxnLst>
              <a:cxn ang="0">
                <a:pos x="connsiteX0" y="connsiteY0"/>
              </a:cxn>
              <a:cxn ang="0">
                <a:pos x="connsiteX1" y="connsiteY1"/>
              </a:cxn>
              <a:cxn ang="0">
                <a:pos x="connsiteX2" y="connsiteY2"/>
              </a:cxn>
            </a:cxnLst>
            <a:rect l="l" t="t" r="r" b="b"/>
            <a:pathLst>
              <a:path w="816398" h="816398">
                <a:moveTo>
                  <a:pt x="0" y="0"/>
                </a:moveTo>
                <a:lnTo>
                  <a:pt x="816398" y="816398"/>
                </a:lnTo>
                <a:lnTo>
                  <a:pt x="0" y="816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4" name="直接连接符 13"/>
          <p:cNvCxnSpPr/>
          <p:nvPr>
            <p:custDataLst>
              <p:tags r:id="rId15"/>
            </p:custDataLst>
          </p:nvPr>
        </p:nvCxnSpPr>
        <p:spPr>
          <a:xfrm>
            <a:off x="4903694" y="593114"/>
            <a:ext cx="2065712" cy="206571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custDataLst>
              <p:tags r:id="rId16"/>
            </p:custDataLst>
          </p:nvPr>
        </p:nvCxnSpPr>
        <p:spPr>
          <a:xfrm>
            <a:off x="6435995" y="1963271"/>
            <a:ext cx="1519493" cy="151949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任意多边形 29"/>
          <p:cNvSpPr/>
          <p:nvPr>
            <p:custDataLst>
              <p:tags r:id="rId17"/>
            </p:custDataLst>
          </p:nvPr>
        </p:nvSpPr>
        <p:spPr>
          <a:xfrm rot="2700000">
            <a:off x="11944895" y="6421337"/>
            <a:ext cx="339626" cy="588608"/>
          </a:xfrm>
          <a:custGeom>
            <a:avLst/>
            <a:gdLst>
              <a:gd name="connsiteX0" fmla="*/ 0 w 307527"/>
              <a:gd name="connsiteY0" fmla="*/ 0 h 532977"/>
              <a:gd name="connsiteX1" fmla="*/ 307527 w 307527"/>
              <a:gd name="connsiteY1" fmla="*/ 307527 h 532977"/>
              <a:gd name="connsiteX2" fmla="*/ 82077 w 307527"/>
              <a:gd name="connsiteY2" fmla="*/ 532977 h 532977"/>
              <a:gd name="connsiteX3" fmla="*/ 0 w 307527"/>
              <a:gd name="connsiteY3" fmla="*/ 532977 h 532977"/>
            </a:gdLst>
            <a:ahLst/>
            <a:cxnLst>
              <a:cxn ang="0">
                <a:pos x="connsiteX0" y="connsiteY0"/>
              </a:cxn>
              <a:cxn ang="0">
                <a:pos x="connsiteX1" y="connsiteY1"/>
              </a:cxn>
              <a:cxn ang="0">
                <a:pos x="connsiteX2" y="connsiteY2"/>
              </a:cxn>
              <a:cxn ang="0">
                <a:pos x="connsiteX3" y="connsiteY3"/>
              </a:cxn>
            </a:cxnLst>
            <a:rect l="l" t="t" r="r" b="b"/>
            <a:pathLst>
              <a:path w="307527" h="532977">
                <a:moveTo>
                  <a:pt x="0" y="0"/>
                </a:moveTo>
                <a:lnTo>
                  <a:pt x="307527" y="307527"/>
                </a:lnTo>
                <a:lnTo>
                  <a:pt x="82077" y="532977"/>
                </a:lnTo>
                <a:lnTo>
                  <a:pt x="0" y="53297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7" name="直接连接符 16"/>
          <p:cNvCxnSpPr/>
          <p:nvPr>
            <p:custDataLst>
              <p:tags r:id="rId18"/>
            </p:custDataLst>
          </p:nvPr>
        </p:nvCxnSpPr>
        <p:spPr>
          <a:xfrm>
            <a:off x="8544133" y="4066575"/>
            <a:ext cx="2979253" cy="292569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custDataLst>
              <p:tags r:id="rId19"/>
            </p:custDataLst>
          </p:nvPr>
        </p:nvSpPr>
        <p:spPr>
          <a:xfrm>
            <a:off x="244173" y="3138951"/>
            <a:ext cx="8328327" cy="1104193"/>
          </a:xfrm>
        </p:spPr>
        <p:txBody>
          <a:bodyPr anchor="b">
            <a:normAutofit/>
          </a:bodyPr>
          <a:lstStyle>
            <a:lvl1pPr algn="ctr">
              <a:defRPr sz="4800">
                <a:solidFill>
                  <a:schemeClr val="tx2"/>
                </a:solidFill>
              </a:defRPr>
            </a:lvl1pPr>
          </a:lstStyle>
          <a:p>
            <a:r>
              <a:rPr lang="zh-CN" altLang="en-US" dirty="0"/>
              <a:t>单击此处编辑标题</a:t>
            </a:r>
            <a:endParaRPr lang="zh-CN" altLang="en-US" dirty="0"/>
          </a:p>
        </p:txBody>
      </p:sp>
      <p:sp>
        <p:nvSpPr>
          <p:cNvPr id="3" name="副标题 2"/>
          <p:cNvSpPr>
            <a:spLocks noGrp="1"/>
          </p:cNvSpPr>
          <p:nvPr>
            <p:ph type="subTitle" idx="1"/>
            <p:custDataLst>
              <p:tags r:id="rId20"/>
            </p:custDataLst>
          </p:nvPr>
        </p:nvSpPr>
        <p:spPr>
          <a:xfrm>
            <a:off x="244173" y="4335811"/>
            <a:ext cx="8328327" cy="846607"/>
          </a:xfrm>
        </p:spPr>
        <p:txBody>
          <a:bodyPr/>
          <a:lstStyle>
            <a:lvl1pPr marL="0" indent="0" algn="ctr">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custDataLst>
              <p:tags r:id="rId21"/>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22"/>
            </p:custDataLst>
          </p:nvPr>
        </p:nvSpPr>
        <p:spPr/>
        <p:txBody>
          <a:bodyPr/>
          <a:lstStyle/>
          <a:p>
            <a:endParaRPr lang="zh-CN" altLang="en-US"/>
          </a:p>
        </p:txBody>
      </p:sp>
      <p:sp>
        <p:nvSpPr>
          <p:cNvPr id="6" name="灯片编号占位符 5"/>
          <p:cNvSpPr>
            <a:spLocks noGrp="1"/>
          </p:cNvSpPr>
          <p:nvPr>
            <p:ph type="sldNum" sz="quarter" idx="12"/>
            <p:custDataLst>
              <p:tags r:id="rId23"/>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KSO_Shape"/>
          <p:cNvSpPr/>
          <p:nvPr>
            <p:custDataLst>
              <p:tags r:id="rId2"/>
            </p:custDataLst>
          </p:nvPr>
        </p:nvSpPr>
        <p:spPr>
          <a:xfrm>
            <a:off x="408940" y="797143"/>
            <a:ext cx="429260" cy="461525"/>
          </a:xfrm>
          <a:prstGeom prst="homePlate">
            <a:avLst>
              <a:gd name="adj" fmla="val 3224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pPr>
            <a:endParaRPr lang="zh-CN" altLang="en-US">
              <a:solidFill>
                <a:srgbClr val="FFFFFF"/>
              </a:solidFill>
            </a:endParaRPr>
          </a:p>
        </p:txBody>
      </p:sp>
      <p:sp>
        <p:nvSpPr>
          <p:cNvPr id="2" name="标题 1"/>
          <p:cNvSpPr>
            <a:spLocks noGrp="1"/>
          </p:cNvSpPr>
          <p:nvPr>
            <p:ph type="title"/>
            <p:custDataLst>
              <p:tags r:id="rId3"/>
            </p:custDataLst>
          </p:nvPr>
        </p:nvSpPr>
        <p:spPr/>
        <p:txBody>
          <a:bodyPr/>
          <a:lstStyle>
            <a:lvl1pPr>
              <a:defRPr>
                <a:solidFill>
                  <a:schemeClr val="tx2"/>
                </a:solidFill>
              </a:defRPr>
            </a:lvl1pPr>
          </a:lstStyle>
          <a:p>
            <a:r>
              <a:rPr lang="zh-CN" altLang="en-US" dirty="0"/>
              <a:t>单击此处编辑母版标题样式</a:t>
            </a:r>
            <a:endParaRPr lang="zh-CN" altLang="en-US" dirty="0"/>
          </a:p>
        </p:txBody>
      </p:sp>
      <p:sp>
        <p:nvSpPr>
          <p:cNvPr id="3" name="内容占位符 2"/>
          <p:cNvSpPr>
            <a:spLocks noGrp="1"/>
          </p:cNvSpPr>
          <p:nvPr>
            <p:ph idx="1"/>
            <p:custDataLst>
              <p:tags r:id="rId4"/>
            </p:custDataLst>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任意多边形 28"/>
          <p:cNvSpPr/>
          <p:nvPr>
            <p:custDataLst>
              <p:tags r:id="rId2"/>
            </p:custDataLst>
          </p:nvPr>
        </p:nvSpPr>
        <p:spPr>
          <a:xfrm rot="16200000" flipV="1">
            <a:off x="-2489564" y="2408598"/>
            <a:ext cx="6260239" cy="1443042"/>
          </a:xfrm>
          <a:custGeom>
            <a:avLst/>
            <a:gdLst>
              <a:gd name="connsiteX0" fmla="*/ 6260239 w 6260239"/>
              <a:gd name="connsiteY0" fmla="*/ 1443042 h 1443042"/>
              <a:gd name="connsiteX1" fmla="*/ 6260239 w 6260239"/>
              <a:gd name="connsiteY1" fmla="*/ 1370077 h 1443042"/>
              <a:gd name="connsiteX2" fmla="*/ 3239468 w 6260239"/>
              <a:gd name="connsiteY2" fmla="*/ 0 h 1443042"/>
              <a:gd name="connsiteX3" fmla="*/ 0 w 6260239"/>
              <a:gd name="connsiteY3" fmla="*/ 1443042 h 1443042"/>
            </a:gdLst>
            <a:ahLst/>
            <a:cxnLst>
              <a:cxn ang="0">
                <a:pos x="connsiteX0" y="connsiteY0"/>
              </a:cxn>
              <a:cxn ang="0">
                <a:pos x="connsiteX1" y="connsiteY1"/>
              </a:cxn>
              <a:cxn ang="0">
                <a:pos x="connsiteX2" y="connsiteY2"/>
              </a:cxn>
              <a:cxn ang="0">
                <a:pos x="connsiteX3" y="connsiteY3"/>
              </a:cxn>
            </a:cxnLst>
            <a:rect l="l" t="t" r="r" b="b"/>
            <a:pathLst>
              <a:path w="6260239" h="1443042">
                <a:moveTo>
                  <a:pt x="6260239" y="1443042"/>
                </a:moveTo>
                <a:lnTo>
                  <a:pt x="6260239" y="1370077"/>
                </a:lnTo>
                <a:lnTo>
                  <a:pt x="3239468" y="0"/>
                </a:lnTo>
                <a:lnTo>
                  <a:pt x="0" y="144304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任意多边形 26"/>
          <p:cNvSpPr/>
          <p:nvPr>
            <p:custDataLst>
              <p:tags r:id="rId3"/>
            </p:custDataLst>
          </p:nvPr>
        </p:nvSpPr>
        <p:spPr>
          <a:xfrm rot="16200000" flipV="1">
            <a:off x="-2557704" y="2938221"/>
            <a:ext cx="6396518" cy="1443041"/>
          </a:xfrm>
          <a:custGeom>
            <a:avLst/>
            <a:gdLst>
              <a:gd name="connsiteX0" fmla="*/ 6396518 w 6396518"/>
              <a:gd name="connsiteY0" fmla="*/ 1443041 h 1443041"/>
              <a:gd name="connsiteX1" fmla="*/ 3214875 w 6396518"/>
              <a:gd name="connsiteY1" fmla="*/ 0 h 1443041"/>
              <a:gd name="connsiteX2" fmla="*/ 0 w 6396518"/>
              <a:gd name="connsiteY2" fmla="*/ 1432086 h 1443041"/>
              <a:gd name="connsiteX3" fmla="*/ 0 w 6396518"/>
              <a:gd name="connsiteY3" fmla="*/ 1443041 h 1443041"/>
            </a:gdLst>
            <a:ahLst/>
            <a:cxnLst>
              <a:cxn ang="0">
                <a:pos x="connsiteX0" y="connsiteY0"/>
              </a:cxn>
              <a:cxn ang="0">
                <a:pos x="connsiteX1" y="connsiteY1"/>
              </a:cxn>
              <a:cxn ang="0">
                <a:pos x="connsiteX2" y="connsiteY2"/>
              </a:cxn>
              <a:cxn ang="0">
                <a:pos x="connsiteX3" y="connsiteY3"/>
              </a:cxn>
            </a:cxnLst>
            <a:rect l="l" t="t" r="r" b="b"/>
            <a:pathLst>
              <a:path w="6396518" h="1443041">
                <a:moveTo>
                  <a:pt x="6396518" y="1443041"/>
                </a:moveTo>
                <a:lnTo>
                  <a:pt x="3214875" y="0"/>
                </a:lnTo>
                <a:lnTo>
                  <a:pt x="0" y="1432086"/>
                </a:lnTo>
                <a:lnTo>
                  <a:pt x="0" y="144304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custDataLst>
              <p:tags r:id="rId4"/>
            </p:custDataLst>
          </p:nvPr>
        </p:nvCxnSpPr>
        <p:spPr>
          <a:xfrm rot="16200000" flipV="1">
            <a:off x="-529500" y="638885"/>
            <a:ext cx="2419074" cy="110320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5"/>
            </p:custDataLst>
          </p:nvPr>
        </p:nvCxnSpPr>
        <p:spPr>
          <a:xfrm>
            <a:off x="4702132" y="2797432"/>
            <a:ext cx="0" cy="142577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任意多边形 32"/>
          <p:cNvSpPr/>
          <p:nvPr>
            <p:custDataLst>
              <p:tags r:id="rId6"/>
            </p:custDataLst>
          </p:nvPr>
        </p:nvSpPr>
        <p:spPr>
          <a:xfrm rot="2700000">
            <a:off x="11716683" y="3016282"/>
            <a:ext cx="950633" cy="950633"/>
          </a:xfrm>
          <a:custGeom>
            <a:avLst/>
            <a:gdLst>
              <a:gd name="connsiteX0" fmla="*/ 0 w 950633"/>
              <a:gd name="connsiteY0" fmla="*/ 0 h 950633"/>
              <a:gd name="connsiteX1" fmla="*/ 950633 w 950633"/>
              <a:gd name="connsiteY1" fmla="*/ 950633 h 950633"/>
              <a:gd name="connsiteX2" fmla="*/ 0 w 950633"/>
              <a:gd name="connsiteY2" fmla="*/ 950633 h 950633"/>
            </a:gdLst>
            <a:ahLst/>
            <a:cxnLst>
              <a:cxn ang="0">
                <a:pos x="connsiteX0" y="connsiteY0"/>
              </a:cxn>
              <a:cxn ang="0">
                <a:pos x="connsiteX1" y="connsiteY1"/>
              </a:cxn>
              <a:cxn ang="0">
                <a:pos x="connsiteX2" y="connsiteY2"/>
              </a:cxn>
            </a:cxnLst>
            <a:rect l="l" t="t" r="r" b="b"/>
            <a:pathLst>
              <a:path w="950633" h="950633">
                <a:moveTo>
                  <a:pt x="0" y="0"/>
                </a:moveTo>
                <a:lnTo>
                  <a:pt x="950633" y="950633"/>
                </a:lnTo>
                <a:lnTo>
                  <a:pt x="0" y="95063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日期占位符 3"/>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p>
            <a:endParaRPr lang="zh-CN" altLang="en-US"/>
          </a:p>
        </p:txBody>
      </p:sp>
      <p:sp>
        <p:nvSpPr>
          <p:cNvPr id="6" name="灯片编号占位符 5"/>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10"/>
            </p:custDataLst>
          </p:nvPr>
        </p:nvSpPr>
        <p:spPr>
          <a:xfrm>
            <a:off x="4949825" y="2364243"/>
            <a:ext cx="6569975" cy="1095375"/>
          </a:xfrm>
        </p:spPr>
        <p:txBody>
          <a:bodyPr anchor="b"/>
          <a:lstStyle>
            <a:lvl1pPr>
              <a:defRPr sz="6000">
                <a:solidFill>
                  <a:schemeClr val="tx2"/>
                </a:solidFill>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11"/>
            </p:custDataLst>
          </p:nvPr>
        </p:nvSpPr>
        <p:spPr>
          <a:xfrm>
            <a:off x="4949825" y="3529511"/>
            <a:ext cx="6569975" cy="896937"/>
          </a:xfrm>
        </p:spPr>
        <p:txBody>
          <a:bodyPr/>
          <a:lstStyle>
            <a:lvl1pPr marL="0" indent="0">
              <a:buNone/>
              <a:defRPr sz="240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9" name="KSO_Shape"/>
          <p:cNvSpPr/>
          <p:nvPr>
            <p:custDataLst>
              <p:tags r:id="rId2"/>
            </p:custDataLst>
          </p:nvPr>
        </p:nvSpPr>
        <p:spPr>
          <a:xfrm>
            <a:off x="408940" y="797143"/>
            <a:ext cx="429260" cy="461525"/>
          </a:xfrm>
          <a:prstGeom prst="homePlate">
            <a:avLst>
              <a:gd name="adj" fmla="val 3224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pPr>
            <a:endParaRPr lang="zh-CN" altLang="en-US">
              <a:solidFill>
                <a:srgbClr val="FFFFFF"/>
              </a:solidFill>
            </a:endParaRPr>
          </a:p>
        </p:txBody>
      </p:sp>
      <p:sp>
        <p:nvSpPr>
          <p:cNvPr id="2" name="标题 1"/>
          <p:cNvSpPr>
            <a:spLocks noGrp="1"/>
          </p:cNvSpPr>
          <p:nvPr>
            <p:ph type="title"/>
            <p:custDataLst>
              <p:tags r:id="rId3"/>
            </p:custDataLst>
          </p:nvPr>
        </p:nvSpPr>
        <p:spPr/>
        <p:txBody>
          <a:bodyPr/>
          <a:lstStyle>
            <a:lvl1pPr>
              <a:defRPr>
                <a:solidFill>
                  <a:schemeClr val="tx2"/>
                </a:solidFill>
              </a:defRPr>
            </a:lvl1pPr>
          </a:lstStyle>
          <a:p>
            <a:r>
              <a:rPr lang="zh-CN" altLang="en-US"/>
              <a:t>单击此处编辑母版标题样式</a:t>
            </a:r>
            <a:endParaRPr lang="zh-CN" altLang="en-US"/>
          </a:p>
        </p:txBody>
      </p:sp>
      <p:sp>
        <p:nvSpPr>
          <p:cNvPr id="3" name="内容占位符 2"/>
          <p:cNvSpPr>
            <a:spLocks noGrp="1"/>
          </p:cNvSpPr>
          <p:nvPr>
            <p:ph sz="half" idx="1"/>
            <p:custDataLst>
              <p:tags r:id="rId4"/>
            </p:custDataLst>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custDataLst>
              <p:tags r:id="rId5"/>
            </p:custDataLst>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7"/>
            </p:custDataLst>
          </p:nvPr>
        </p:nvSpPr>
        <p:spPr/>
        <p:txBody>
          <a:bodyPr/>
          <a:lstStyle/>
          <a:p>
            <a:endParaRPr lang="zh-CN" altLang="en-US"/>
          </a:p>
        </p:txBody>
      </p:sp>
      <p:sp>
        <p:nvSpPr>
          <p:cNvPr id="7" name="灯片编号占位符 6"/>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custDataLst>
              <p:tags r:id="rId3"/>
            </p:custDataLst>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custDataLst>
              <p:tags r:id="rId5"/>
            </p:custDataLst>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5" name="KSO_Shape"/>
          <p:cNvSpPr/>
          <p:nvPr>
            <p:custDataLst>
              <p:tags r:id="rId5"/>
            </p:custDataLst>
          </p:nvPr>
        </p:nvSpPr>
        <p:spPr>
          <a:xfrm>
            <a:off x="586740" y="465575"/>
            <a:ext cx="429260" cy="461525"/>
          </a:xfrm>
          <a:prstGeom prst="homePlate">
            <a:avLst>
              <a:gd name="adj" fmla="val 3224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KSO_Shape"/>
          <p:cNvSpPr/>
          <p:nvPr>
            <p:custDataLst>
              <p:tags r:id="rId2"/>
            </p:custDataLst>
          </p:nvPr>
        </p:nvSpPr>
        <p:spPr>
          <a:xfrm>
            <a:off x="408940" y="565013"/>
            <a:ext cx="429260" cy="461525"/>
          </a:xfrm>
          <a:prstGeom prst="homePlate">
            <a:avLst>
              <a:gd name="adj" fmla="val 3224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pPr>
            <a:endParaRPr lang="zh-CN" altLang="en-US">
              <a:solidFill>
                <a:srgbClr val="FFFFFF"/>
              </a:solidFill>
            </a:endParaRPr>
          </a:p>
        </p:txBody>
      </p:sp>
      <p:sp>
        <p:nvSpPr>
          <p:cNvPr id="2" name="标题 1"/>
          <p:cNvSpPr>
            <a:spLocks noGrp="1"/>
          </p:cNvSpPr>
          <p:nvPr>
            <p:ph type="title"/>
            <p:custDataLst>
              <p:tags r:id="rId3"/>
            </p:custDataLst>
          </p:nvPr>
        </p:nvSpPr>
        <p:spPr>
          <a:xfrm>
            <a:off x="839787" y="457200"/>
            <a:ext cx="4165200" cy="1600200"/>
          </a:xfrm>
        </p:spPr>
        <p:txBody>
          <a:bodyPr anchor="t" anchorCtr="0">
            <a:normAutofit/>
          </a:bodyPr>
          <a:lstStyle>
            <a:lvl1pPr>
              <a:defRPr sz="3600">
                <a:solidFill>
                  <a:schemeClr val="tx2"/>
                </a:solidFill>
              </a:defRPr>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4"/>
            </p:custDataLst>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5"/>
            </p:custDataLst>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6"/>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7"/>
            </p:custDataLst>
          </p:nvPr>
        </p:nvSpPr>
        <p:spPr/>
        <p:txBody>
          <a:bodyPr/>
          <a:lstStyle/>
          <a:p>
            <a:endParaRPr lang="zh-CN" altLang="en-US" dirty="0"/>
          </a:p>
        </p:txBody>
      </p:sp>
      <p:sp>
        <p:nvSpPr>
          <p:cNvPr id="7" name="灯片编号占位符 6"/>
          <p:cNvSpPr>
            <a:spLocks noGrp="1"/>
          </p:cNvSpPr>
          <p:nvPr>
            <p:ph type="sldNum" sz="quarter" idx="12"/>
            <p:custDataLst>
              <p:tags r:id="rId8"/>
            </p:custDataLst>
          </p:nvPr>
        </p:nvSpPr>
        <p:spPr/>
        <p:txBody>
          <a:body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custDataLst>
              <p:tags r:id="rId3"/>
            </p:custDataLst>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cxnSp>
        <p:nvCxnSpPr>
          <p:cNvPr id="6" name="直接连接符 5"/>
          <p:cNvCxnSpPr/>
          <p:nvPr>
            <p:custDataLst>
              <p:tags r:id="rId2"/>
            </p:custDataLst>
          </p:nvPr>
        </p:nvCxnSpPr>
        <p:spPr>
          <a:xfrm>
            <a:off x="5260258" y="2668094"/>
            <a:ext cx="1671484"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任意多边形 9"/>
          <p:cNvSpPr/>
          <p:nvPr>
            <p:custDataLst>
              <p:tags r:id="rId3"/>
            </p:custDataLst>
          </p:nvPr>
        </p:nvSpPr>
        <p:spPr>
          <a:xfrm>
            <a:off x="2" y="4195205"/>
            <a:ext cx="12192000" cy="2662795"/>
          </a:xfrm>
          <a:custGeom>
            <a:avLst/>
            <a:gdLst>
              <a:gd name="connsiteX0" fmla="*/ 0 w 12192000"/>
              <a:gd name="connsiteY0" fmla="*/ 0 h 2662795"/>
              <a:gd name="connsiteX1" fmla="*/ 500336 w 12192000"/>
              <a:gd name="connsiteY1" fmla="*/ 219312 h 2662795"/>
              <a:gd name="connsiteX2" fmla="*/ 1899137 w 12192000"/>
              <a:gd name="connsiteY2" fmla="*/ 689315 h 2662795"/>
              <a:gd name="connsiteX3" fmla="*/ 3362177 w 12192000"/>
              <a:gd name="connsiteY3" fmla="*/ 576774 h 2662795"/>
              <a:gd name="connsiteX4" fmla="*/ 4501660 w 12192000"/>
              <a:gd name="connsiteY4" fmla="*/ 450165 h 2662795"/>
              <a:gd name="connsiteX5" fmla="*/ 6091309 w 12192000"/>
              <a:gd name="connsiteY5" fmla="*/ 520503 h 2662795"/>
              <a:gd name="connsiteX6" fmla="*/ 7849771 w 12192000"/>
              <a:gd name="connsiteY6" fmla="*/ 787789 h 2662795"/>
              <a:gd name="connsiteX7" fmla="*/ 9411285 w 12192000"/>
              <a:gd name="connsiteY7" fmla="*/ 801857 h 2662795"/>
              <a:gd name="connsiteX8" fmla="*/ 10944663 w 12192000"/>
              <a:gd name="connsiteY8" fmla="*/ 844060 h 2662795"/>
              <a:gd name="connsiteX9" fmla="*/ 12175491 w 12192000"/>
              <a:gd name="connsiteY9" fmla="*/ 424008 h 2662795"/>
              <a:gd name="connsiteX10" fmla="*/ 12183035 w 12192000"/>
              <a:gd name="connsiteY10" fmla="*/ 420587 h 2662795"/>
              <a:gd name="connsiteX11" fmla="*/ 12192000 w 12192000"/>
              <a:gd name="connsiteY11" fmla="*/ 420896 h 2662795"/>
              <a:gd name="connsiteX12" fmla="*/ 12192000 w 12192000"/>
              <a:gd name="connsiteY12" fmla="*/ 2662795 h 2662795"/>
              <a:gd name="connsiteX13" fmla="*/ 0 w 12192000"/>
              <a:gd name="connsiteY13" fmla="*/ 2662795 h 2662795"/>
              <a:gd name="connsiteX14" fmla="*/ 0 w 12192000"/>
              <a:gd name="connsiteY14" fmla="*/ 0 h 2662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662795">
                <a:moveTo>
                  <a:pt x="0" y="0"/>
                </a:moveTo>
                <a:lnTo>
                  <a:pt x="500336" y="219312"/>
                </a:lnTo>
                <a:cubicBezTo>
                  <a:pt x="997266" y="432360"/>
                  <a:pt x="1478865" y="617218"/>
                  <a:pt x="1899137" y="689315"/>
                </a:cubicBezTo>
                <a:cubicBezTo>
                  <a:pt x="2459500" y="785444"/>
                  <a:pt x="2928423" y="616632"/>
                  <a:pt x="3362177" y="576774"/>
                </a:cubicBezTo>
                <a:cubicBezTo>
                  <a:pt x="3795931" y="536916"/>
                  <a:pt x="4046805" y="459544"/>
                  <a:pt x="4501660" y="450165"/>
                </a:cubicBezTo>
                <a:cubicBezTo>
                  <a:pt x="4956515" y="440787"/>
                  <a:pt x="5533291" y="464232"/>
                  <a:pt x="6091309" y="520503"/>
                </a:cubicBezTo>
                <a:cubicBezTo>
                  <a:pt x="6649327" y="576774"/>
                  <a:pt x="7296442" y="740897"/>
                  <a:pt x="7849771" y="787789"/>
                </a:cubicBezTo>
                <a:cubicBezTo>
                  <a:pt x="8403100" y="834681"/>
                  <a:pt x="9411285" y="801857"/>
                  <a:pt x="9411285" y="801857"/>
                </a:cubicBezTo>
                <a:cubicBezTo>
                  <a:pt x="9927100" y="811235"/>
                  <a:pt x="10478085" y="909709"/>
                  <a:pt x="10944663" y="844060"/>
                </a:cubicBezTo>
                <a:cubicBezTo>
                  <a:pt x="11352919" y="786617"/>
                  <a:pt x="12016079" y="495812"/>
                  <a:pt x="12175491" y="424008"/>
                </a:cubicBezTo>
                <a:lnTo>
                  <a:pt x="12183035" y="420587"/>
                </a:lnTo>
                <a:lnTo>
                  <a:pt x="12192000" y="420896"/>
                </a:lnTo>
                <a:lnTo>
                  <a:pt x="12192000" y="2662795"/>
                </a:lnTo>
                <a:lnTo>
                  <a:pt x="0" y="2662795"/>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4"/>
            </p:custDataLst>
          </p:nvPr>
        </p:nvSpPr>
        <p:spPr>
          <a:xfrm>
            <a:off x="2843893" y="1372384"/>
            <a:ext cx="6504215" cy="1325563"/>
          </a:xfrm>
        </p:spPr>
        <p:txBody>
          <a:bodyPr anchor="b">
            <a:noAutofit/>
          </a:bodyPr>
          <a:lstStyle>
            <a:lvl1pPr algn="ctr">
              <a:defRPr sz="6000">
                <a:solidFill>
                  <a:schemeClr val="tx1">
                    <a:lumMod val="75000"/>
                    <a:lumOff val="25000"/>
                  </a:schemeClr>
                </a:solidFill>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9" name="文本占位符 8"/>
          <p:cNvSpPr>
            <a:spLocks noGrp="1"/>
          </p:cNvSpPr>
          <p:nvPr>
            <p:ph type="body" sz="quarter" idx="13"/>
            <p:custDataLst>
              <p:tags r:id="rId8"/>
            </p:custDataLst>
          </p:nvPr>
        </p:nvSpPr>
        <p:spPr>
          <a:xfrm>
            <a:off x="2843893" y="2750993"/>
            <a:ext cx="6504895" cy="642670"/>
          </a:xfrm>
        </p:spPr>
        <p:txBody>
          <a:bodyPr/>
          <a:lstStyle>
            <a:lvl1pPr marL="0" indent="0" algn="ctr">
              <a:buNone/>
              <a:defRPr>
                <a:solidFill>
                  <a:schemeClr val="tx1">
                    <a:lumMod val="75000"/>
                    <a:lumOff val="25000"/>
                  </a:schemeClr>
                </a:solidFill>
              </a:defRPr>
            </a:lvl1pPr>
          </a:lstStyle>
          <a:p>
            <a:pPr lvl="0"/>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386080" y="6229985"/>
            <a:ext cx="1639570" cy="894715"/>
            <a:chOff x="-608" y="9811"/>
            <a:chExt cx="2582" cy="1409"/>
          </a:xfrm>
        </p:grpSpPr>
        <p:sp>
          <p:nvSpPr>
            <p:cNvPr id="7" name="任意多边形 50"/>
            <p:cNvSpPr/>
            <p:nvPr userDrawn="1">
              <p:custDataLst>
                <p:tags r:id="rId3"/>
              </p:custDataLst>
            </p:nvPr>
          </p:nvSpPr>
          <p:spPr>
            <a:xfrm rot="2657875">
              <a:off x="-608" y="9811"/>
              <a:ext cx="2582" cy="649"/>
            </a:xfrm>
            <a:custGeom>
              <a:avLst/>
              <a:gdLst>
                <a:gd name="connsiteX0" fmla="*/ 0 w 1716663"/>
                <a:gd name="connsiteY0" fmla="*/ 0 h 414787"/>
                <a:gd name="connsiteX1" fmla="*/ 1716663 w 1716663"/>
                <a:gd name="connsiteY1" fmla="*/ 0 h 414787"/>
                <a:gd name="connsiteX2" fmla="*/ 1301876 w 1716663"/>
                <a:gd name="connsiteY2" fmla="*/ 414787 h 414787"/>
                <a:gd name="connsiteX3" fmla="*/ 414787 w 1716663"/>
                <a:gd name="connsiteY3" fmla="*/ 414787 h 414787"/>
              </a:gdLst>
              <a:ahLst/>
              <a:cxnLst>
                <a:cxn ang="0">
                  <a:pos x="connsiteX0" y="connsiteY0"/>
                </a:cxn>
                <a:cxn ang="0">
                  <a:pos x="connsiteX1" y="connsiteY1"/>
                </a:cxn>
                <a:cxn ang="0">
                  <a:pos x="connsiteX2" y="connsiteY2"/>
                </a:cxn>
                <a:cxn ang="0">
                  <a:pos x="connsiteX3" y="connsiteY3"/>
                </a:cxn>
              </a:cxnLst>
              <a:rect l="l" t="t" r="r" b="b"/>
              <a:pathLst>
                <a:path w="1716663" h="414787">
                  <a:moveTo>
                    <a:pt x="0" y="0"/>
                  </a:moveTo>
                  <a:lnTo>
                    <a:pt x="1716663" y="0"/>
                  </a:lnTo>
                  <a:lnTo>
                    <a:pt x="1301876" y="414787"/>
                  </a:lnTo>
                  <a:lnTo>
                    <a:pt x="414787" y="41478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8" name="任意多边形 48"/>
            <p:cNvSpPr/>
            <p:nvPr userDrawn="1">
              <p:custDataLst>
                <p:tags r:id="rId4"/>
              </p:custDataLst>
            </p:nvPr>
          </p:nvSpPr>
          <p:spPr>
            <a:xfrm rot="2700000">
              <a:off x="-431" y="10251"/>
              <a:ext cx="1292" cy="646"/>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chemeClr val="accent6">
                    <a:lumMod val="60000"/>
                    <a:lumOff val="40000"/>
                  </a:schemeClr>
                </a:solidFill>
              </a:endParaRPr>
            </a:p>
          </p:txBody>
        </p:sp>
      </p:grpSp>
      <p:grpSp>
        <p:nvGrpSpPr>
          <p:cNvPr id="9" name="组合 8"/>
          <p:cNvGrpSpPr/>
          <p:nvPr userDrawn="1">
            <p:custDataLst>
              <p:tags r:id="rId5"/>
            </p:custDataLst>
          </p:nvPr>
        </p:nvGrpSpPr>
        <p:grpSpPr>
          <a:xfrm rot="10800000">
            <a:off x="10939780" y="-285750"/>
            <a:ext cx="1639570" cy="894715"/>
            <a:chOff x="-608" y="9811"/>
            <a:chExt cx="2582" cy="1409"/>
          </a:xfrm>
        </p:grpSpPr>
        <p:sp>
          <p:nvSpPr>
            <p:cNvPr id="10" name="任意多边形 50"/>
            <p:cNvSpPr/>
            <p:nvPr userDrawn="1">
              <p:custDataLst>
                <p:tags r:id="rId6"/>
              </p:custDataLst>
            </p:nvPr>
          </p:nvSpPr>
          <p:spPr>
            <a:xfrm rot="2657875">
              <a:off x="-608" y="9811"/>
              <a:ext cx="2582" cy="649"/>
            </a:xfrm>
            <a:custGeom>
              <a:avLst/>
              <a:gdLst>
                <a:gd name="connsiteX0" fmla="*/ 0 w 1716663"/>
                <a:gd name="connsiteY0" fmla="*/ 0 h 414787"/>
                <a:gd name="connsiteX1" fmla="*/ 1716663 w 1716663"/>
                <a:gd name="connsiteY1" fmla="*/ 0 h 414787"/>
                <a:gd name="connsiteX2" fmla="*/ 1301876 w 1716663"/>
                <a:gd name="connsiteY2" fmla="*/ 414787 h 414787"/>
                <a:gd name="connsiteX3" fmla="*/ 414787 w 1716663"/>
                <a:gd name="connsiteY3" fmla="*/ 414787 h 414787"/>
              </a:gdLst>
              <a:ahLst/>
              <a:cxnLst>
                <a:cxn ang="0">
                  <a:pos x="connsiteX0" y="connsiteY0"/>
                </a:cxn>
                <a:cxn ang="0">
                  <a:pos x="connsiteX1" y="connsiteY1"/>
                </a:cxn>
                <a:cxn ang="0">
                  <a:pos x="connsiteX2" y="connsiteY2"/>
                </a:cxn>
                <a:cxn ang="0">
                  <a:pos x="connsiteX3" y="connsiteY3"/>
                </a:cxn>
              </a:cxnLst>
              <a:rect l="l" t="t" r="r" b="b"/>
              <a:pathLst>
                <a:path w="1716663" h="414787">
                  <a:moveTo>
                    <a:pt x="0" y="0"/>
                  </a:moveTo>
                  <a:lnTo>
                    <a:pt x="1716663" y="0"/>
                  </a:lnTo>
                  <a:lnTo>
                    <a:pt x="1301876" y="414787"/>
                  </a:lnTo>
                  <a:lnTo>
                    <a:pt x="414787" y="41478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1" name="任意多边形 48"/>
            <p:cNvSpPr/>
            <p:nvPr userDrawn="1">
              <p:custDataLst>
                <p:tags r:id="rId7"/>
              </p:custDataLst>
            </p:nvPr>
          </p:nvSpPr>
          <p:spPr>
            <a:xfrm rot="2700000">
              <a:off x="-431" y="10251"/>
              <a:ext cx="1292" cy="646"/>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chemeClr val="accent6">
                    <a:lumMod val="60000"/>
                    <a:lumOff val="40000"/>
                  </a:schemeClr>
                </a:solidFill>
              </a:endParaRPr>
            </a:p>
          </p:txBody>
        </p:sp>
      </p:grpSp>
      <p:sp>
        <p:nvSpPr>
          <p:cNvPr id="2" name="标题 1"/>
          <p:cNvSpPr>
            <a:spLocks noGrp="1"/>
          </p:cNvSpPr>
          <p:nvPr>
            <p:ph type="title"/>
            <p:custDataLst>
              <p:tags r:id="rId8"/>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KSO_Shape"/>
          <p:cNvSpPr/>
          <p:nvPr userDrawn="1">
            <p:custDataLst>
              <p:tags r:id="rId3"/>
            </p:custDataLst>
          </p:nvPr>
        </p:nvSpPr>
        <p:spPr>
          <a:xfrm>
            <a:off x="292735" y="304383"/>
            <a:ext cx="429260" cy="461525"/>
          </a:xfrm>
          <a:prstGeom prst="homePlate">
            <a:avLst>
              <a:gd name="adj" fmla="val 3224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pPr>
            <a:endParaRPr lang="zh-CN" altLang="en-US">
              <a:solidFill>
                <a:srgbClr val="FFFFFF"/>
              </a:solidFill>
            </a:endParaRPr>
          </a:p>
        </p:txBody>
      </p:sp>
      <p:sp>
        <p:nvSpPr>
          <p:cNvPr id="9" name="KSO_Shape"/>
          <p:cNvSpPr/>
          <p:nvPr userDrawn="1">
            <p:custDataLst>
              <p:tags r:id="rId4"/>
            </p:custDataLst>
          </p:nvPr>
        </p:nvSpPr>
        <p:spPr>
          <a:xfrm rot="10800000">
            <a:off x="11470005" y="6092408"/>
            <a:ext cx="429260" cy="461525"/>
          </a:xfrm>
          <a:prstGeom prst="homePlate">
            <a:avLst>
              <a:gd name="adj" fmla="val 3224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pPr>
            <a:endParaRPr lang="zh-CN" altLang="en-US">
              <a:solidFill>
                <a:srgbClr val="FFFFFF"/>
              </a:solidFill>
            </a:endParaRPr>
          </a:p>
        </p:txBody>
      </p:sp>
      <p:sp>
        <p:nvSpPr>
          <p:cNvPr id="2" name="标题 1"/>
          <p:cNvSpPr>
            <a:spLocks noGrp="1"/>
          </p:cNvSpPr>
          <p:nvPr>
            <p:ph type="title" hasCustomPrompt="1"/>
            <p:custDataLst>
              <p:tags r:id="rId5"/>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6"/>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grpSp>
        <p:nvGrpSpPr>
          <p:cNvPr id="14" name="组合 13"/>
          <p:cNvGrpSpPr/>
          <p:nvPr userDrawn="1">
            <p:custDataLst>
              <p:tags r:id="rId3"/>
            </p:custDataLst>
          </p:nvPr>
        </p:nvGrpSpPr>
        <p:grpSpPr>
          <a:xfrm>
            <a:off x="9749155" y="-575310"/>
            <a:ext cx="2775585" cy="3016250"/>
            <a:chOff x="8468" y="-2403"/>
            <a:chExt cx="12192" cy="13245"/>
          </a:xfrm>
        </p:grpSpPr>
        <p:sp>
          <p:nvSpPr>
            <p:cNvPr id="6" name="矩形 5"/>
            <p:cNvSpPr/>
            <p:nvPr userDrawn="1">
              <p:custDataLst>
                <p:tags r:id="rId4"/>
              </p:custDataLst>
            </p:nvPr>
          </p:nvSpPr>
          <p:spPr>
            <a:xfrm rot="2700000">
              <a:off x="12039" y="1147"/>
              <a:ext cx="4946" cy="4946"/>
            </a:xfrm>
            <a:prstGeom prst="rect">
              <a:avLst/>
            </a:prstGeom>
            <a:blipFill dpi="0" rotWithShape="0">
              <a:blip r:embed="rId5">
                <a:extLst>
                  <a:ext uri="{BEBA8EAE-BF5A-486C-A8C5-ECC9F3942E4B}">
                    <a14:imgProps xmlns:a14="http://schemas.microsoft.com/office/drawing/2010/main">
                      <a14:imgLayer r:embed="rId6">
                        <a14:imgEffect>
                          <a14:saturation sat="0"/>
                        </a14:imgEffect>
                      </a14:imgLayer>
                    </a14:imgProps>
                  </a:ext>
                </a:extLst>
              </a:blip>
              <a:srcRect/>
              <a:stretch>
                <a:fillRect l="-23000" t="1000" r="-63000" b="-8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0" name="任意多边形 23"/>
            <p:cNvSpPr/>
            <p:nvPr userDrawn="1">
              <p:custDataLst>
                <p:tags r:id="rId7"/>
              </p:custDataLst>
            </p:nvPr>
          </p:nvSpPr>
          <p:spPr>
            <a:xfrm rot="2700000">
              <a:off x="15122" y="-998"/>
              <a:ext cx="4875" cy="3229"/>
            </a:xfrm>
            <a:custGeom>
              <a:avLst/>
              <a:gdLst>
                <a:gd name="connsiteX0" fmla="*/ 1 w 3177271"/>
                <a:gd name="connsiteY0" fmla="*/ 2050510 h 2104393"/>
                <a:gd name="connsiteX1" fmla="*/ 2050512 w 3177271"/>
                <a:gd name="connsiteY1" fmla="*/ 0 h 2104393"/>
                <a:gd name="connsiteX2" fmla="*/ 3177271 w 3177271"/>
                <a:gd name="connsiteY2" fmla="*/ 1126759 h 2104393"/>
                <a:gd name="connsiteX3" fmla="*/ 3177271 w 3177271"/>
                <a:gd name="connsiteY3" fmla="*/ 2104393 h 2104393"/>
                <a:gd name="connsiteX4" fmla="*/ 0 w 3177271"/>
                <a:gd name="connsiteY4" fmla="*/ 2104393 h 2104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271" h="2104393">
                  <a:moveTo>
                    <a:pt x="1" y="2050510"/>
                  </a:moveTo>
                  <a:lnTo>
                    <a:pt x="2050512" y="0"/>
                  </a:lnTo>
                  <a:lnTo>
                    <a:pt x="3177271" y="1126759"/>
                  </a:lnTo>
                  <a:lnTo>
                    <a:pt x="3177271" y="2104393"/>
                  </a:lnTo>
                  <a:lnTo>
                    <a:pt x="0" y="2104393"/>
                  </a:lnTo>
                  <a:close/>
                </a:path>
              </a:pathLst>
            </a:custGeom>
            <a:blipFill dpi="0" rotWithShape="0">
              <a:blip r:embed="rId8">
                <a:extLst>
                  <a:ext uri="{BEBA8EAE-BF5A-486C-A8C5-ECC9F3942E4B}">
                    <a14:imgProps xmlns:a14="http://schemas.microsoft.com/office/drawing/2010/main">
                      <a14:imgLayer r:embed="rId9">
                        <a14:imgEffect>
                          <a14:saturation sat="0"/>
                        </a14:imgEffect>
                      </a14:imgLayer>
                    </a14:imgProps>
                  </a:ext>
                </a:extLst>
              </a:blip>
              <a:srcRect/>
              <a:stretch>
                <a:fillRect l="-23000" t="1000" r="-63000" b="-8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1" name="任意多边形 27"/>
            <p:cNvSpPr/>
            <p:nvPr userDrawn="1">
              <p:custDataLst>
                <p:tags r:id="rId10"/>
              </p:custDataLst>
            </p:nvPr>
          </p:nvSpPr>
          <p:spPr>
            <a:xfrm rot="2700000">
              <a:off x="15714" y="4774"/>
              <a:ext cx="4946" cy="4946"/>
            </a:xfrm>
            <a:custGeom>
              <a:avLst/>
              <a:gdLst>
                <a:gd name="connsiteX0" fmla="*/ 0 w 3177271"/>
                <a:gd name="connsiteY0" fmla="*/ 0 h 3177271"/>
                <a:gd name="connsiteX1" fmla="*/ 935918 w 3177271"/>
                <a:gd name="connsiteY1" fmla="*/ 0 h 3177271"/>
                <a:gd name="connsiteX2" fmla="*/ 3177271 w 3177271"/>
                <a:gd name="connsiteY2" fmla="*/ 2241353 h 3177271"/>
                <a:gd name="connsiteX3" fmla="*/ 3177271 w 3177271"/>
                <a:gd name="connsiteY3" fmla="*/ 3177271 h 3177271"/>
                <a:gd name="connsiteX4" fmla="*/ 0 w 3177271"/>
                <a:gd name="connsiteY4" fmla="*/ 3177271 h 3177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271" h="3177271">
                  <a:moveTo>
                    <a:pt x="0" y="0"/>
                  </a:moveTo>
                  <a:lnTo>
                    <a:pt x="935918" y="0"/>
                  </a:lnTo>
                  <a:lnTo>
                    <a:pt x="3177271" y="2241353"/>
                  </a:lnTo>
                  <a:lnTo>
                    <a:pt x="3177271" y="3177271"/>
                  </a:lnTo>
                  <a:lnTo>
                    <a:pt x="0" y="3177271"/>
                  </a:lnTo>
                  <a:close/>
                </a:path>
              </a:pathLst>
            </a:custGeom>
            <a:blipFill dpi="0" rotWithShape="0">
              <a:blip r:embed="rId11">
                <a:extLst>
                  <a:ext uri="{BEBA8EAE-BF5A-486C-A8C5-ECC9F3942E4B}">
                    <a14:imgProps xmlns:a14="http://schemas.microsoft.com/office/drawing/2010/main">
                      <a14:imgLayer r:embed="rId12">
                        <a14:imgEffect>
                          <a14:saturation sat="0"/>
                        </a14:imgEffect>
                      </a14:imgLayer>
                    </a14:imgProps>
                  </a:ext>
                </a:extLst>
              </a:blip>
              <a:srcRect/>
              <a:stretch>
                <a:fillRect l="-23000" t="1000" r="-63000" b="-8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2" name="任意多边形 35"/>
            <p:cNvSpPr/>
            <p:nvPr userDrawn="1">
              <p:custDataLst>
                <p:tags r:id="rId13"/>
              </p:custDataLst>
            </p:nvPr>
          </p:nvSpPr>
          <p:spPr>
            <a:xfrm rot="2700000">
              <a:off x="8468" y="-2403"/>
              <a:ext cx="4820" cy="4820"/>
            </a:xfrm>
            <a:custGeom>
              <a:avLst/>
              <a:gdLst>
                <a:gd name="connsiteX0" fmla="*/ 0 w 3177271"/>
                <a:gd name="connsiteY0" fmla="*/ 3166723 h 3177271"/>
                <a:gd name="connsiteX1" fmla="*/ 3166723 w 3177271"/>
                <a:gd name="connsiteY1" fmla="*/ 0 h 3177271"/>
                <a:gd name="connsiteX2" fmla="*/ 3177271 w 3177271"/>
                <a:gd name="connsiteY2" fmla="*/ 0 h 3177271"/>
                <a:gd name="connsiteX3" fmla="*/ 3177271 w 3177271"/>
                <a:gd name="connsiteY3" fmla="*/ 3177271 h 3177271"/>
                <a:gd name="connsiteX4" fmla="*/ 0 w 3177271"/>
                <a:gd name="connsiteY4" fmla="*/ 3177271 h 3177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271" h="3177271">
                  <a:moveTo>
                    <a:pt x="0" y="3166723"/>
                  </a:moveTo>
                  <a:lnTo>
                    <a:pt x="3166723" y="0"/>
                  </a:lnTo>
                  <a:lnTo>
                    <a:pt x="3177271" y="0"/>
                  </a:lnTo>
                  <a:lnTo>
                    <a:pt x="3177271" y="3177271"/>
                  </a:lnTo>
                  <a:lnTo>
                    <a:pt x="0" y="317727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3" name="任意多边形 24"/>
            <p:cNvSpPr/>
            <p:nvPr userDrawn="1">
              <p:custDataLst>
                <p:tags r:id="rId14"/>
              </p:custDataLst>
            </p:nvPr>
          </p:nvSpPr>
          <p:spPr>
            <a:xfrm rot="2700000">
              <a:off x="18582" y="2976"/>
              <a:ext cx="1271" cy="1271"/>
            </a:xfrm>
            <a:custGeom>
              <a:avLst/>
              <a:gdLst>
                <a:gd name="connsiteX0" fmla="*/ 0 w 816398"/>
                <a:gd name="connsiteY0" fmla="*/ 0 h 816398"/>
                <a:gd name="connsiteX1" fmla="*/ 816398 w 816398"/>
                <a:gd name="connsiteY1" fmla="*/ 816398 h 816398"/>
                <a:gd name="connsiteX2" fmla="*/ 0 w 816398"/>
                <a:gd name="connsiteY2" fmla="*/ 816398 h 816398"/>
              </a:gdLst>
              <a:ahLst/>
              <a:cxnLst>
                <a:cxn ang="0">
                  <a:pos x="connsiteX0" y="connsiteY0"/>
                </a:cxn>
                <a:cxn ang="0">
                  <a:pos x="connsiteX1" y="connsiteY1"/>
                </a:cxn>
                <a:cxn ang="0">
                  <a:pos x="connsiteX2" y="connsiteY2"/>
                </a:cxn>
              </a:cxnLst>
              <a:rect l="l" t="t" r="r" b="b"/>
              <a:pathLst>
                <a:path w="816398" h="816398">
                  <a:moveTo>
                    <a:pt x="0" y="0"/>
                  </a:moveTo>
                  <a:lnTo>
                    <a:pt x="816398" y="816398"/>
                  </a:lnTo>
                  <a:lnTo>
                    <a:pt x="0" y="816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6" name="任意多边形 29"/>
            <p:cNvSpPr/>
            <p:nvPr userDrawn="1">
              <p:custDataLst>
                <p:tags r:id="rId15"/>
              </p:custDataLst>
            </p:nvPr>
          </p:nvSpPr>
          <p:spPr>
            <a:xfrm rot="2700000">
              <a:off x="18811" y="10112"/>
              <a:ext cx="535" cy="927"/>
            </a:xfrm>
            <a:custGeom>
              <a:avLst/>
              <a:gdLst>
                <a:gd name="connsiteX0" fmla="*/ 0 w 307527"/>
                <a:gd name="connsiteY0" fmla="*/ 0 h 532977"/>
                <a:gd name="connsiteX1" fmla="*/ 307527 w 307527"/>
                <a:gd name="connsiteY1" fmla="*/ 307527 h 532977"/>
                <a:gd name="connsiteX2" fmla="*/ 82077 w 307527"/>
                <a:gd name="connsiteY2" fmla="*/ 532977 h 532977"/>
                <a:gd name="connsiteX3" fmla="*/ 0 w 307527"/>
                <a:gd name="connsiteY3" fmla="*/ 532977 h 532977"/>
              </a:gdLst>
              <a:ahLst/>
              <a:cxnLst>
                <a:cxn ang="0">
                  <a:pos x="connsiteX0" y="connsiteY0"/>
                </a:cxn>
                <a:cxn ang="0">
                  <a:pos x="connsiteX1" y="connsiteY1"/>
                </a:cxn>
                <a:cxn ang="0">
                  <a:pos x="connsiteX2" y="connsiteY2"/>
                </a:cxn>
                <a:cxn ang="0">
                  <a:pos x="connsiteX3" y="connsiteY3"/>
                </a:cxn>
              </a:cxnLst>
              <a:rect l="l" t="t" r="r" b="b"/>
              <a:pathLst>
                <a:path w="307527" h="532977">
                  <a:moveTo>
                    <a:pt x="0" y="0"/>
                  </a:moveTo>
                  <a:lnTo>
                    <a:pt x="307527" y="307527"/>
                  </a:lnTo>
                  <a:lnTo>
                    <a:pt x="82077" y="532977"/>
                  </a:lnTo>
                  <a:lnTo>
                    <a:pt x="0" y="53297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grpSp>
      <p:sp>
        <p:nvSpPr>
          <p:cNvPr id="2" name="标题 1"/>
          <p:cNvSpPr>
            <a:spLocks noGrp="1"/>
          </p:cNvSpPr>
          <p:nvPr>
            <p:ph type="title" hasCustomPrompt="1"/>
            <p:custDataLst>
              <p:tags r:id="rId16"/>
            </p:custDataLst>
          </p:nvPr>
        </p:nvSpPr>
        <p:spPr>
          <a:xfrm>
            <a:off x="583200" y="770400"/>
            <a:ext cx="3960000" cy="882000"/>
          </a:xfrm>
        </p:spPr>
        <p:txBody>
          <a:bodyPr anchor="ct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1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8"/>
            </p:custDataLst>
          </p:nvPr>
        </p:nvSpPr>
        <p:spPr/>
        <p:txBody>
          <a:bodyPr/>
          <a:lstStyle/>
          <a:p>
            <a:endParaRPr lang="zh-CN" altLang="en-US" dirty="0"/>
          </a:p>
        </p:txBody>
      </p:sp>
      <p:sp>
        <p:nvSpPr>
          <p:cNvPr id="5" name="灯片编号占位符 4"/>
          <p:cNvSpPr>
            <a:spLocks noGrp="1"/>
          </p:cNvSpPr>
          <p:nvPr>
            <p:ph type="sldNum" sz="quarter" idx="12"/>
            <p:custDataLst>
              <p:tags r:id="rId19"/>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20"/>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21"/>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1" name="任意多边形 10"/>
          <p:cNvSpPr/>
          <p:nvPr>
            <p:custDataLst>
              <p:tags r:id="rId3"/>
            </p:custDataLst>
          </p:nvPr>
        </p:nvSpPr>
        <p:spPr>
          <a:xfrm>
            <a:off x="2" y="5140085"/>
            <a:ext cx="12192000" cy="1725535"/>
          </a:xfrm>
          <a:custGeom>
            <a:avLst/>
            <a:gdLst/>
            <a:ahLst/>
            <a:cxnLst>
              <a:cxn ang="3">
                <a:pos x="hc" y="t"/>
              </a:cxn>
              <a:cxn ang="cd2">
                <a:pos x="l" y="vc"/>
              </a:cxn>
              <a:cxn ang="cd4">
                <a:pos x="hc" y="b"/>
              </a:cxn>
              <a:cxn ang="0">
                <a:pos x="r" y="vc"/>
              </a:cxn>
            </a:cxnLst>
            <a:rect l="l" t="t" r="r" b="b"/>
            <a:pathLst>
              <a:path w="19200" h="2717">
                <a:moveTo>
                  <a:pt x="0" y="0"/>
                </a:moveTo>
                <a:lnTo>
                  <a:pt x="788" y="345"/>
                </a:lnTo>
                <a:cubicBezTo>
                  <a:pt x="1570" y="681"/>
                  <a:pt x="2329" y="972"/>
                  <a:pt x="2991" y="1086"/>
                </a:cubicBezTo>
                <a:cubicBezTo>
                  <a:pt x="3873" y="1237"/>
                  <a:pt x="4612" y="971"/>
                  <a:pt x="5295" y="908"/>
                </a:cubicBezTo>
                <a:cubicBezTo>
                  <a:pt x="5978" y="846"/>
                  <a:pt x="6373" y="724"/>
                  <a:pt x="7089" y="709"/>
                </a:cubicBezTo>
                <a:cubicBezTo>
                  <a:pt x="7806" y="694"/>
                  <a:pt x="8714" y="731"/>
                  <a:pt x="9593" y="820"/>
                </a:cubicBezTo>
                <a:cubicBezTo>
                  <a:pt x="10471" y="908"/>
                  <a:pt x="11490" y="1167"/>
                  <a:pt x="12362" y="1241"/>
                </a:cubicBezTo>
                <a:cubicBezTo>
                  <a:pt x="13233" y="1314"/>
                  <a:pt x="14821" y="1263"/>
                  <a:pt x="14821" y="1263"/>
                </a:cubicBezTo>
                <a:cubicBezTo>
                  <a:pt x="15633" y="1278"/>
                  <a:pt x="16501" y="1433"/>
                  <a:pt x="17236" y="1329"/>
                </a:cubicBezTo>
                <a:cubicBezTo>
                  <a:pt x="17879" y="1239"/>
                  <a:pt x="18923" y="781"/>
                  <a:pt x="19174" y="668"/>
                </a:cubicBezTo>
                <a:lnTo>
                  <a:pt x="19186" y="662"/>
                </a:lnTo>
                <a:lnTo>
                  <a:pt x="19200" y="663"/>
                </a:lnTo>
                <a:lnTo>
                  <a:pt x="19200" y="2717"/>
                </a:lnTo>
                <a:lnTo>
                  <a:pt x="0" y="2717"/>
                </a:lnTo>
                <a:lnTo>
                  <a:pt x="0" y="0"/>
                </a:lnTo>
                <a:close/>
              </a:path>
            </a:pathLst>
          </a:custGeom>
          <a:solidFill>
            <a:srgbClr val="97BE98"/>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 name="标题 1"/>
          <p:cNvSpPr>
            <a:spLocks noGrp="1"/>
          </p:cNvSpPr>
          <p:nvPr>
            <p:ph type="title"/>
            <p:custDataLst>
              <p:tags r:id="rId4"/>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14" name="组合 13"/>
          <p:cNvGrpSpPr/>
          <p:nvPr userDrawn="1">
            <p:custDataLst>
              <p:tags r:id="rId3"/>
            </p:custDataLst>
          </p:nvPr>
        </p:nvGrpSpPr>
        <p:grpSpPr>
          <a:xfrm>
            <a:off x="9749155" y="-575310"/>
            <a:ext cx="2775585" cy="3016250"/>
            <a:chOff x="8468" y="-2403"/>
            <a:chExt cx="12192" cy="13245"/>
          </a:xfrm>
        </p:grpSpPr>
        <p:sp>
          <p:nvSpPr>
            <p:cNvPr id="6" name="矩形 5"/>
            <p:cNvSpPr/>
            <p:nvPr userDrawn="1">
              <p:custDataLst>
                <p:tags r:id="rId4"/>
              </p:custDataLst>
            </p:nvPr>
          </p:nvSpPr>
          <p:spPr>
            <a:xfrm rot="2700000">
              <a:off x="12039" y="1147"/>
              <a:ext cx="4946" cy="4946"/>
            </a:xfrm>
            <a:prstGeom prst="rect">
              <a:avLst/>
            </a:prstGeom>
            <a:blipFill dpi="0" rotWithShape="0">
              <a:blip r:embed="rId5">
                <a:extLst>
                  <a:ext uri="{BEBA8EAE-BF5A-486C-A8C5-ECC9F3942E4B}">
                    <a14:imgProps xmlns:a14="http://schemas.microsoft.com/office/drawing/2010/main">
                      <a14:imgLayer r:embed="rId6">
                        <a14:imgEffect>
                          <a14:saturation sat="0"/>
                        </a14:imgEffect>
                      </a14:imgLayer>
                    </a14:imgProps>
                  </a:ext>
                </a:extLst>
              </a:blip>
              <a:srcRect/>
              <a:stretch>
                <a:fillRect l="-23000" t="1000" r="-63000" b="-8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0" name="任意多边形 23"/>
            <p:cNvSpPr/>
            <p:nvPr userDrawn="1">
              <p:custDataLst>
                <p:tags r:id="rId7"/>
              </p:custDataLst>
            </p:nvPr>
          </p:nvSpPr>
          <p:spPr>
            <a:xfrm rot="2700000">
              <a:off x="15122" y="-998"/>
              <a:ext cx="4875" cy="3229"/>
            </a:xfrm>
            <a:custGeom>
              <a:avLst/>
              <a:gdLst>
                <a:gd name="connsiteX0" fmla="*/ 1 w 3177271"/>
                <a:gd name="connsiteY0" fmla="*/ 2050510 h 2104393"/>
                <a:gd name="connsiteX1" fmla="*/ 2050512 w 3177271"/>
                <a:gd name="connsiteY1" fmla="*/ 0 h 2104393"/>
                <a:gd name="connsiteX2" fmla="*/ 3177271 w 3177271"/>
                <a:gd name="connsiteY2" fmla="*/ 1126759 h 2104393"/>
                <a:gd name="connsiteX3" fmla="*/ 3177271 w 3177271"/>
                <a:gd name="connsiteY3" fmla="*/ 2104393 h 2104393"/>
                <a:gd name="connsiteX4" fmla="*/ 0 w 3177271"/>
                <a:gd name="connsiteY4" fmla="*/ 2104393 h 2104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271" h="2104393">
                  <a:moveTo>
                    <a:pt x="1" y="2050510"/>
                  </a:moveTo>
                  <a:lnTo>
                    <a:pt x="2050512" y="0"/>
                  </a:lnTo>
                  <a:lnTo>
                    <a:pt x="3177271" y="1126759"/>
                  </a:lnTo>
                  <a:lnTo>
                    <a:pt x="3177271" y="2104393"/>
                  </a:lnTo>
                  <a:lnTo>
                    <a:pt x="0" y="2104393"/>
                  </a:lnTo>
                  <a:close/>
                </a:path>
              </a:pathLst>
            </a:custGeom>
            <a:blipFill dpi="0" rotWithShape="0">
              <a:blip r:embed="rId8">
                <a:extLst>
                  <a:ext uri="{BEBA8EAE-BF5A-486C-A8C5-ECC9F3942E4B}">
                    <a14:imgProps xmlns:a14="http://schemas.microsoft.com/office/drawing/2010/main">
                      <a14:imgLayer r:embed="rId9">
                        <a14:imgEffect>
                          <a14:saturation sat="0"/>
                        </a14:imgEffect>
                      </a14:imgLayer>
                    </a14:imgProps>
                  </a:ext>
                </a:extLst>
              </a:blip>
              <a:srcRect/>
              <a:stretch>
                <a:fillRect l="-23000" t="1000" r="-63000" b="-8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1" name="任意多边形 27"/>
            <p:cNvSpPr/>
            <p:nvPr userDrawn="1">
              <p:custDataLst>
                <p:tags r:id="rId10"/>
              </p:custDataLst>
            </p:nvPr>
          </p:nvSpPr>
          <p:spPr>
            <a:xfrm rot="2700000">
              <a:off x="15714" y="4774"/>
              <a:ext cx="4946" cy="4946"/>
            </a:xfrm>
            <a:custGeom>
              <a:avLst/>
              <a:gdLst>
                <a:gd name="connsiteX0" fmla="*/ 0 w 3177271"/>
                <a:gd name="connsiteY0" fmla="*/ 0 h 3177271"/>
                <a:gd name="connsiteX1" fmla="*/ 935918 w 3177271"/>
                <a:gd name="connsiteY1" fmla="*/ 0 h 3177271"/>
                <a:gd name="connsiteX2" fmla="*/ 3177271 w 3177271"/>
                <a:gd name="connsiteY2" fmla="*/ 2241353 h 3177271"/>
                <a:gd name="connsiteX3" fmla="*/ 3177271 w 3177271"/>
                <a:gd name="connsiteY3" fmla="*/ 3177271 h 3177271"/>
                <a:gd name="connsiteX4" fmla="*/ 0 w 3177271"/>
                <a:gd name="connsiteY4" fmla="*/ 3177271 h 3177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271" h="3177271">
                  <a:moveTo>
                    <a:pt x="0" y="0"/>
                  </a:moveTo>
                  <a:lnTo>
                    <a:pt x="935918" y="0"/>
                  </a:lnTo>
                  <a:lnTo>
                    <a:pt x="3177271" y="2241353"/>
                  </a:lnTo>
                  <a:lnTo>
                    <a:pt x="3177271" y="3177271"/>
                  </a:lnTo>
                  <a:lnTo>
                    <a:pt x="0" y="3177271"/>
                  </a:lnTo>
                  <a:close/>
                </a:path>
              </a:pathLst>
            </a:custGeom>
            <a:blipFill dpi="0" rotWithShape="0">
              <a:blip r:embed="rId11">
                <a:extLst>
                  <a:ext uri="{BEBA8EAE-BF5A-486C-A8C5-ECC9F3942E4B}">
                    <a14:imgProps xmlns:a14="http://schemas.microsoft.com/office/drawing/2010/main">
                      <a14:imgLayer r:embed="rId12">
                        <a14:imgEffect>
                          <a14:saturation sat="0"/>
                        </a14:imgEffect>
                      </a14:imgLayer>
                    </a14:imgProps>
                  </a:ext>
                </a:extLst>
              </a:blip>
              <a:srcRect/>
              <a:stretch>
                <a:fillRect l="-23000" t="1000" r="-63000" b="-8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2" name="任意多边形 35"/>
            <p:cNvSpPr/>
            <p:nvPr userDrawn="1">
              <p:custDataLst>
                <p:tags r:id="rId13"/>
              </p:custDataLst>
            </p:nvPr>
          </p:nvSpPr>
          <p:spPr>
            <a:xfrm rot="2700000">
              <a:off x="8468" y="-2403"/>
              <a:ext cx="4820" cy="4820"/>
            </a:xfrm>
            <a:custGeom>
              <a:avLst/>
              <a:gdLst>
                <a:gd name="connsiteX0" fmla="*/ 0 w 3177271"/>
                <a:gd name="connsiteY0" fmla="*/ 3166723 h 3177271"/>
                <a:gd name="connsiteX1" fmla="*/ 3166723 w 3177271"/>
                <a:gd name="connsiteY1" fmla="*/ 0 h 3177271"/>
                <a:gd name="connsiteX2" fmla="*/ 3177271 w 3177271"/>
                <a:gd name="connsiteY2" fmla="*/ 0 h 3177271"/>
                <a:gd name="connsiteX3" fmla="*/ 3177271 w 3177271"/>
                <a:gd name="connsiteY3" fmla="*/ 3177271 h 3177271"/>
                <a:gd name="connsiteX4" fmla="*/ 0 w 3177271"/>
                <a:gd name="connsiteY4" fmla="*/ 3177271 h 3177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271" h="3177271">
                  <a:moveTo>
                    <a:pt x="0" y="3166723"/>
                  </a:moveTo>
                  <a:lnTo>
                    <a:pt x="3166723" y="0"/>
                  </a:lnTo>
                  <a:lnTo>
                    <a:pt x="3177271" y="0"/>
                  </a:lnTo>
                  <a:lnTo>
                    <a:pt x="3177271" y="3177271"/>
                  </a:lnTo>
                  <a:lnTo>
                    <a:pt x="0" y="317727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3" name="任意多边形 24"/>
            <p:cNvSpPr/>
            <p:nvPr userDrawn="1">
              <p:custDataLst>
                <p:tags r:id="rId14"/>
              </p:custDataLst>
            </p:nvPr>
          </p:nvSpPr>
          <p:spPr>
            <a:xfrm rot="2700000">
              <a:off x="18582" y="2976"/>
              <a:ext cx="1271" cy="1271"/>
            </a:xfrm>
            <a:custGeom>
              <a:avLst/>
              <a:gdLst>
                <a:gd name="connsiteX0" fmla="*/ 0 w 816398"/>
                <a:gd name="connsiteY0" fmla="*/ 0 h 816398"/>
                <a:gd name="connsiteX1" fmla="*/ 816398 w 816398"/>
                <a:gd name="connsiteY1" fmla="*/ 816398 h 816398"/>
                <a:gd name="connsiteX2" fmla="*/ 0 w 816398"/>
                <a:gd name="connsiteY2" fmla="*/ 816398 h 816398"/>
              </a:gdLst>
              <a:ahLst/>
              <a:cxnLst>
                <a:cxn ang="0">
                  <a:pos x="connsiteX0" y="connsiteY0"/>
                </a:cxn>
                <a:cxn ang="0">
                  <a:pos x="connsiteX1" y="connsiteY1"/>
                </a:cxn>
                <a:cxn ang="0">
                  <a:pos x="connsiteX2" y="connsiteY2"/>
                </a:cxn>
              </a:cxnLst>
              <a:rect l="l" t="t" r="r" b="b"/>
              <a:pathLst>
                <a:path w="816398" h="816398">
                  <a:moveTo>
                    <a:pt x="0" y="0"/>
                  </a:moveTo>
                  <a:lnTo>
                    <a:pt x="816398" y="816398"/>
                  </a:lnTo>
                  <a:lnTo>
                    <a:pt x="0" y="8163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6" name="任意多边形 29"/>
            <p:cNvSpPr/>
            <p:nvPr userDrawn="1">
              <p:custDataLst>
                <p:tags r:id="rId15"/>
              </p:custDataLst>
            </p:nvPr>
          </p:nvSpPr>
          <p:spPr>
            <a:xfrm rot="2700000">
              <a:off x="18811" y="10112"/>
              <a:ext cx="535" cy="927"/>
            </a:xfrm>
            <a:custGeom>
              <a:avLst/>
              <a:gdLst>
                <a:gd name="connsiteX0" fmla="*/ 0 w 307527"/>
                <a:gd name="connsiteY0" fmla="*/ 0 h 532977"/>
                <a:gd name="connsiteX1" fmla="*/ 307527 w 307527"/>
                <a:gd name="connsiteY1" fmla="*/ 307527 h 532977"/>
                <a:gd name="connsiteX2" fmla="*/ 82077 w 307527"/>
                <a:gd name="connsiteY2" fmla="*/ 532977 h 532977"/>
                <a:gd name="connsiteX3" fmla="*/ 0 w 307527"/>
                <a:gd name="connsiteY3" fmla="*/ 532977 h 532977"/>
              </a:gdLst>
              <a:ahLst/>
              <a:cxnLst>
                <a:cxn ang="0">
                  <a:pos x="connsiteX0" y="connsiteY0"/>
                </a:cxn>
                <a:cxn ang="0">
                  <a:pos x="connsiteX1" y="connsiteY1"/>
                </a:cxn>
                <a:cxn ang="0">
                  <a:pos x="connsiteX2" y="connsiteY2"/>
                </a:cxn>
                <a:cxn ang="0">
                  <a:pos x="connsiteX3" y="connsiteY3"/>
                </a:cxn>
              </a:cxnLst>
              <a:rect l="l" t="t" r="r" b="b"/>
              <a:pathLst>
                <a:path w="307527" h="532977">
                  <a:moveTo>
                    <a:pt x="0" y="0"/>
                  </a:moveTo>
                  <a:lnTo>
                    <a:pt x="307527" y="307527"/>
                  </a:lnTo>
                  <a:lnTo>
                    <a:pt x="82077" y="532977"/>
                  </a:lnTo>
                  <a:lnTo>
                    <a:pt x="0" y="53297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grpSp>
      <p:sp>
        <p:nvSpPr>
          <p:cNvPr id="2" name="标题 1"/>
          <p:cNvSpPr>
            <a:spLocks noGrp="1"/>
          </p:cNvSpPr>
          <p:nvPr>
            <p:ph type="title"/>
            <p:custDataLst>
              <p:tags r:id="rId16"/>
            </p:custDataLst>
          </p:nvPr>
        </p:nvSpPr>
        <p:spPr>
          <a:xfrm>
            <a:off x="604800" y="669600"/>
            <a:ext cx="10976400" cy="565200"/>
          </a:xfrm>
        </p:spPr>
        <p:txBody>
          <a:bodyPr anchor="ct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8"/>
            </p:custDataLst>
          </p:nvPr>
        </p:nvSpPr>
        <p:spPr/>
        <p:txBody>
          <a:bodyPr/>
          <a:lstStyle/>
          <a:p>
            <a:endParaRPr lang="zh-CN" altLang="en-US" dirty="0"/>
          </a:p>
        </p:txBody>
      </p:sp>
      <p:sp>
        <p:nvSpPr>
          <p:cNvPr id="5" name="灯片编号占位符 4"/>
          <p:cNvSpPr>
            <a:spLocks noGrp="1"/>
          </p:cNvSpPr>
          <p:nvPr>
            <p:ph type="sldNum" sz="quarter" idx="12"/>
            <p:custDataLst>
              <p:tags r:id="rId19"/>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20"/>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21"/>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6" name="组合 5"/>
          <p:cNvGrpSpPr/>
          <p:nvPr userDrawn="1">
            <p:custDataLst>
              <p:tags r:id="rId3"/>
            </p:custDataLst>
          </p:nvPr>
        </p:nvGrpSpPr>
        <p:grpSpPr>
          <a:xfrm>
            <a:off x="-386080" y="6229985"/>
            <a:ext cx="1639570" cy="894715"/>
            <a:chOff x="-608" y="9811"/>
            <a:chExt cx="2582" cy="1409"/>
          </a:xfrm>
        </p:grpSpPr>
        <p:sp>
          <p:nvSpPr>
            <p:cNvPr id="8" name="任意多边形 50"/>
            <p:cNvSpPr/>
            <p:nvPr userDrawn="1">
              <p:custDataLst>
                <p:tags r:id="rId4"/>
              </p:custDataLst>
            </p:nvPr>
          </p:nvSpPr>
          <p:spPr>
            <a:xfrm rot="2657875">
              <a:off x="-608" y="9811"/>
              <a:ext cx="2582" cy="649"/>
            </a:xfrm>
            <a:custGeom>
              <a:avLst/>
              <a:gdLst>
                <a:gd name="connsiteX0" fmla="*/ 0 w 1716663"/>
                <a:gd name="connsiteY0" fmla="*/ 0 h 414787"/>
                <a:gd name="connsiteX1" fmla="*/ 1716663 w 1716663"/>
                <a:gd name="connsiteY1" fmla="*/ 0 h 414787"/>
                <a:gd name="connsiteX2" fmla="*/ 1301876 w 1716663"/>
                <a:gd name="connsiteY2" fmla="*/ 414787 h 414787"/>
                <a:gd name="connsiteX3" fmla="*/ 414787 w 1716663"/>
                <a:gd name="connsiteY3" fmla="*/ 414787 h 414787"/>
              </a:gdLst>
              <a:ahLst/>
              <a:cxnLst>
                <a:cxn ang="0">
                  <a:pos x="connsiteX0" y="connsiteY0"/>
                </a:cxn>
                <a:cxn ang="0">
                  <a:pos x="connsiteX1" y="connsiteY1"/>
                </a:cxn>
                <a:cxn ang="0">
                  <a:pos x="connsiteX2" y="connsiteY2"/>
                </a:cxn>
                <a:cxn ang="0">
                  <a:pos x="connsiteX3" y="connsiteY3"/>
                </a:cxn>
              </a:cxnLst>
              <a:rect l="l" t="t" r="r" b="b"/>
              <a:pathLst>
                <a:path w="1716663" h="414787">
                  <a:moveTo>
                    <a:pt x="0" y="0"/>
                  </a:moveTo>
                  <a:lnTo>
                    <a:pt x="1716663" y="0"/>
                  </a:lnTo>
                  <a:lnTo>
                    <a:pt x="1301876" y="414787"/>
                  </a:lnTo>
                  <a:lnTo>
                    <a:pt x="414787" y="41478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2" name="任意多边形 48"/>
            <p:cNvSpPr/>
            <p:nvPr userDrawn="1">
              <p:custDataLst>
                <p:tags r:id="rId5"/>
              </p:custDataLst>
            </p:nvPr>
          </p:nvSpPr>
          <p:spPr>
            <a:xfrm rot="2700000">
              <a:off x="-431" y="10251"/>
              <a:ext cx="1292" cy="646"/>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chemeClr val="accent6">
                    <a:lumMod val="60000"/>
                    <a:lumOff val="40000"/>
                  </a:schemeClr>
                </a:solidFill>
              </a:endParaRPr>
            </a:p>
          </p:txBody>
        </p:sp>
      </p:grpSp>
      <p:grpSp>
        <p:nvGrpSpPr>
          <p:cNvPr id="14" name="组合 13"/>
          <p:cNvGrpSpPr/>
          <p:nvPr userDrawn="1">
            <p:custDataLst>
              <p:tags r:id="rId6"/>
            </p:custDataLst>
          </p:nvPr>
        </p:nvGrpSpPr>
        <p:grpSpPr>
          <a:xfrm rot="10800000">
            <a:off x="10939780" y="-285750"/>
            <a:ext cx="1639570" cy="894715"/>
            <a:chOff x="-608" y="9811"/>
            <a:chExt cx="2582" cy="1409"/>
          </a:xfrm>
        </p:grpSpPr>
        <p:sp>
          <p:nvSpPr>
            <p:cNvPr id="15" name="任意多边形 50"/>
            <p:cNvSpPr/>
            <p:nvPr userDrawn="1">
              <p:custDataLst>
                <p:tags r:id="rId7"/>
              </p:custDataLst>
            </p:nvPr>
          </p:nvSpPr>
          <p:spPr>
            <a:xfrm rot="2657875">
              <a:off x="-608" y="9811"/>
              <a:ext cx="2582" cy="649"/>
            </a:xfrm>
            <a:custGeom>
              <a:avLst/>
              <a:gdLst>
                <a:gd name="connsiteX0" fmla="*/ 0 w 1716663"/>
                <a:gd name="connsiteY0" fmla="*/ 0 h 414787"/>
                <a:gd name="connsiteX1" fmla="*/ 1716663 w 1716663"/>
                <a:gd name="connsiteY1" fmla="*/ 0 h 414787"/>
                <a:gd name="connsiteX2" fmla="*/ 1301876 w 1716663"/>
                <a:gd name="connsiteY2" fmla="*/ 414787 h 414787"/>
                <a:gd name="connsiteX3" fmla="*/ 414787 w 1716663"/>
                <a:gd name="connsiteY3" fmla="*/ 414787 h 414787"/>
              </a:gdLst>
              <a:ahLst/>
              <a:cxnLst>
                <a:cxn ang="0">
                  <a:pos x="connsiteX0" y="connsiteY0"/>
                </a:cxn>
                <a:cxn ang="0">
                  <a:pos x="connsiteX1" y="connsiteY1"/>
                </a:cxn>
                <a:cxn ang="0">
                  <a:pos x="connsiteX2" y="connsiteY2"/>
                </a:cxn>
                <a:cxn ang="0">
                  <a:pos x="connsiteX3" y="connsiteY3"/>
                </a:cxn>
              </a:cxnLst>
              <a:rect l="l" t="t" r="r" b="b"/>
              <a:pathLst>
                <a:path w="1716663" h="414787">
                  <a:moveTo>
                    <a:pt x="0" y="0"/>
                  </a:moveTo>
                  <a:lnTo>
                    <a:pt x="1716663" y="0"/>
                  </a:lnTo>
                  <a:lnTo>
                    <a:pt x="1301876" y="414787"/>
                  </a:lnTo>
                  <a:lnTo>
                    <a:pt x="414787" y="41478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6" name="任意多边形 48"/>
            <p:cNvSpPr/>
            <p:nvPr userDrawn="1">
              <p:custDataLst>
                <p:tags r:id="rId8"/>
              </p:custDataLst>
            </p:nvPr>
          </p:nvSpPr>
          <p:spPr>
            <a:xfrm rot="2700000">
              <a:off x="-431" y="10251"/>
              <a:ext cx="1292" cy="646"/>
            </a:xfrm>
            <a:custGeom>
              <a:avLst/>
              <a:gdLst>
                <a:gd name="connsiteX0" fmla="*/ 0 w 925070"/>
                <a:gd name="connsiteY0" fmla="*/ 0 h 462535"/>
                <a:gd name="connsiteX1" fmla="*/ 925070 w 925070"/>
                <a:gd name="connsiteY1" fmla="*/ 0 h 462535"/>
                <a:gd name="connsiteX2" fmla="*/ 462535 w 925070"/>
                <a:gd name="connsiteY2" fmla="*/ 462535 h 462535"/>
              </a:gdLst>
              <a:ahLst/>
              <a:cxnLst>
                <a:cxn ang="0">
                  <a:pos x="connsiteX0" y="connsiteY0"/>
                </a:cxn>
                <a:cxn ang="0">
                  <a:pos x="connsiteX1" y="connsiteY1"/>
                </a:cxn>
                <a:cxn ang="0">
                  <a:pos x="connsiteX2" y="connsiteY2"/>
                </a:cxn>
              </a:cxnLst>
              <a:rect l="l" t="t" r="r" b="b"/>
              <a:pathLst>
                <a:path w="925070" h="462535">
                  <a:moveTo>
                    <a:pt x="0" y="0"/>
                  </a:moveTo>
                  <a:lnTo>
                    <a:pt x="925070" y="0"/>
                  </a:lnTo>
                  <a:lnTo>
                    <a:pt x="462535" y="46253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chemeClr val="accent6">
                    <a:lumMod val="60000"/>
                    <a:lumOff val="40000"/>
                  </a:schemeClr>
                </a:solidFill>
              </a:endParaRPr>
            </a:p>
          </p:txBody>
        </p:sp>
      </p:grpSp>
      <p:sp>
        <p:nvSpPr>
          <p:cNvPr id="2" name="标题 1"/>
          <p:cNvSpPr>
            <a:spLocks noGrp="1"/>
          </p:cNvSpPr>
          <p:nvPr>
            <p:ph type="title"/>
            <p:custDataLst>
              <p:tags r:id="rId9"/>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8" name="任意多边形 28"/>
          <p:cNvSpPr/>
          <p:nvPr userDrawn="1">
            <p:custDataLst>
              <p:tags r:id="rId3"/>
            </p:custDataLst>
          </p:nvPr>
        </p:nvSpPr>
        <p:spPr>
          <a:xfrm rot="16200000" flipV="1">
            <a:off x="-2489564" y="2408598"/>
            <a:ext cx="6260239" cy="1443042"/>
          </a:xfrm>
          <a:custGeom>
            <a:avLst/>
            <a:gdLst>
              <a:gd name="connsiteX0" fmla="*/ 6260239 w 6260239"/>
              <a:gd name="connsiteY0" fmla="*/ 1443042 h 1443042"/>
              <a:gd name="connsiteX1" fmla="*/ 6260239 w 6260239"/>
              <a:gd name="connsiteY1" fmla="*/ 1370077 h 1443042"/>
              <a:gd name="connsiteX2" fmla="*/ 3239468 w 6260239"/>
              <a:gd name="connsiteY2" fmla="*/ 0 h 1443042"/>
              <a:gd name="connsiteX3" fmla="*/ 0 w 6260239"/>
              <a:gd name="connsiteY3" fmla="*/ 1443042 h 1443042"/>
            </a:gdLst>
            <a:ahLst/>
            <a:cxnLst>
              <a:cxn ang="0">
                <a:pos x="connsiteX0" y="connsiteY0"/>
              </a:cxn>
              <a:cxn ang="0">
                <a:pos x="connsiteX1" y="connsiteY1"/>
              </a:cxn>
              <a:cxn ang="0">
                <a:pos x="connsiteX2" y="connsiteY2"/>
              </a:cxn>
              <a:cxn ang="0">
                <a:pos x="connsiteX3" y="connsiteY3"/>
              </a:cxn>
            </a:cxnLst>
            <a:rect l="l" t="t" r="r" b="b"/>
            <a:pathLst>
              <a:path w="6260239" h="1443042">
                <a:moveTo>
                  <a:pt x="6260239" y="1443042"/>
                </a:moveTo>
                <a:lnTo>
                  <a:pt x="6260239" y="1370077"/>
                </a:lnTo>
                <a:lnTo>
                  <a:pt x="3239468" y="0"/>
                </a:lnTo>
                <a:lnTo>
                  <a:pt x="0" y="144304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9" name="任意多边形 26"/>
          <p:cNvSpPr/>
          <p:nvPr userDrawn="1">
            <p:custDataLst>
              <p:tags r:id="rId4"/>
            </p:custDataLst>
          </p:nvPr>
        </p:nvSpPr>
        <p:spPr>
          <a:xfrm rot="16200000" flipV="1">
            <a:off x="-2557704" y="2938221"/>
            <a:ext cx="6396518" cy="1443041"/>
          </a:xfrm>
          <a:custGeom>
            <a:avLst/>
            <a:gdLst>
              <a:gd name="connsiteX0" fmla="*/ 6396518 w 6396518"/>
              <a:gd name="connsiteY0" fmla="*/ 1443041 h 1443041"/>
              <a:gd name="connsiteX1" fmla="*/ 3214875 w 6396518"/>
              <a:gd name="connsiteY1" fmla="*/ 0 h 1443041"/>
              <a:gd name="connsiteX2" fmla="*/ 0 w 6396518"/>
              <a:gd name="connsiteY2" fmla="*/ 1432086 h 1443041"/>
              <a:gd name="connsiteX3" fmla="*/ 0 w 6396518"/>
              <a:gd name="connsiteY3" fmla="*/ 1443041 h 1443041"/>
            </a:gdLst>
            <a:ahLst/>
            <a:cxnLst>
              <a:cxn ang="0">
                <a:pos x="connsiteX0" y="connsiteY0"/>
              </a:cxn>
              <a:cxn ang="0">
                <a:pos x="connsiteX1" y="connsiteY1"/>
              </a:cxn>
              <a:cxn ang="0">
                <a:pos x="connsiteX2" y="connsiteY2"/>
              </a:cxn>
              <a:cxn ang="0">
                <a:pos x="connsiteX3" y="connsiteY3"/>
              </a:cxn>
            </a:cxnLst>
            <a:rect l="l" t="t" r="r" b="b"/>
            <a:pathLst>
              <a:path w="6396518" h="1443041">
                <a:moveTo>
                  <a:pt x="6396518" y="1443041"/>
                </a:moveTo>
                <a:lnTo>
                  <a:pt x="3214875" y="0"/>
                </a:lnTo>
                <a:lnTo>
                  <a:pt x="0" y="1432086"/>
                </a:lnTo>
                <a:lnTo>
                  <a:pt x="0" y="144304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userDrawn="1">
            <p:custDataLst>
              <p:tags r:id="rId5"/>
            </p:custDataLst>
          </p:nvPr>
        </p:nvCxnSpPr>
        <p:spPr>
          <a:xfrm rot="16200000" flipV="1">
            <a:off x="-529500" y="638885"/>
            <a:ext cx="2419074" cy="110320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任意多边形 32"/>
          <p:cNvSpPr/>
          <p:nvPr userDrawn="1">
            <p:custDataLst>
              <p:tags r:id="rId6"/>
            </p:custDataLst>
          </p:nvPr>
        </p:nvSpPr>
        <p:spPr>
          <a:xfrm rot="2700000">
            <a:off x="11716683" y="3016282"/>
            <a:ext cx="950633" cy="950633"/>
          </a:xfrm>
          <a:custGeom>
            <a:avLst/>
            <a:gdLst>
              <a:gd name="connsiteX0" fmla="*/ 0 w 950633"/>
              <a:gd name="connsiteY0" fmla="*/ 0 h 950633"/>
              <a:gd name="connsiteX1" fmla="*/ 950633 w 950633"/>
              <a:gd name="connsiteY1" fmla="*/ 950633 h 950633"/>
              <a:gd name="connsiteX2" fmla="*/ 0 w 950633"/>
              <a:gd name="connsiteY2" fmla="*/ 950633 h 950633"/>
            </a:gdLst>
            <a:ahLst/>
            <a:cxnLst>
              <a:cxn ang="0">
                <a:pos x="connsiteX0" y="connsiteY0"/>
              </a:cxn>
              <a:cxn ang="0">
                <a:pos x="connsiteX1" y="connsiteY1"/>
              </a:cxn>
              <a:cxn ang="0">
                <a:pos x="connsiteX2" y="connsiteY2"/>
              </a:cxn>
            </a:cxnLst>
            <a:rect l="l" t="t" r="r" b="b"/>
            <a:pathLst>
              <a:path w="950633" h="950633">
                <a:moveTo>
                  <a:pt x="0" y="0"/>
                </a:moveTo>
                <a:lnTo>
                  <a:pt x="950633" y="950633"/>
                </a:lnTo>
                <a:lnTo>
                  <a:pt x="0" y="95063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2" name="标题 1"/>
          <p:cNvSpPr>
            <a:spLocks noGrp="1"/>
          </p:cNvSpPr>
          <p:nvPr>
            <p:ph type="title" hasCustomPrompt="1"/>
            <p:custDataLst>
              <p:tags r:id="rId7"/>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98.xml"/><Relationship Id="rId23" Type="http://schemas.openxmlformats.org/officeDocument/2006/relationships/tags" Target="../tags/tag197.xml"/><Relationship Id="rId22" Type="http://schemas.openxmlformats.org/officeDocument/2006/relationships/tags" Target="../tags/tag196.xml"/><Relationship Id="rId21" Type="http://schemas.openxmlformats.org/officeDocument/2006/relationships/tags" Target="../tags/tag195.xml"/><Relationship Id="rId20" Type="http://schemas.openxmlformats.org/officeDocument/2006/relationships/tags" Target="../tags/tag194.xml"/><Relationship Id="rId2" Type="http://schemas.openxmlformats.org/officeDocument/2006/relationships/slideLayout" Target="../slideLayouts/slideLayout13.xml"/><Relationship Id="rId19" Type="http://schemas.openxmlformats.org/officeDocument/2006/relationships/tags" Target="../tags/tag193.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316.xml"/><Relationship Id="rId23" Type="http://schemas.openxmlformats.org/officeDocument/2006/relationships/tags" Target="../tags/tag315.xml"/><Relationship Id="rId22" Type="http://schemas.openxmlformats.org/officeDocument/2006/relationships/tags" Target="../tags/tag314.xml"/><Relationship Id="rId21" Type="http://schemas.openxmlformats.org/officeDocument/2006/relationships/tags" Target="../tags/tag313.xml"/><Relationship Id="rId20" Type="http://schemas.openxmlformats.org/officeDocument/2006/relationships/tags" Target="../tags/tag312.xml"/><Relationship Id="rId2" Type="http://schemas.openxmlformats.org/officeDocument/2006/relationships/slideLayout" Target="../slideLayouts/slideLayout31.xml"/><Relationship Id="rId19" Type="http://schemas.openxmlformats.org/officeDocument/2006/relationships/tags" Target="../tags/tag311.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56.xml"/><Relationship Id="rId8" Type="http://schemas.openxmlformats.org/officeDocument/2006/relationships/slideLayout" Target="../slideLayouts/slideLayout55.xml"/><Relationship Id="rId7" Type="http://schemas.openxmlformats.org/officeDocument/2006/relationships/slideLayout" Target="../slideLayouts/slideLayout54.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 Id="rId3" Type="http://schemas.openxmlformats.org/officeDocument/2006/relationships/slideLayout" Target="../slideLayouts/slideLayout50.xml"/><Relationship Id="rId25" Type="http://schemas.openxmlformats.org/officeDocument/2006/relationships/theme" Target="../theme/theme4.xml"/><Relationship Id="rId24" Type="http://schemas.openxmlformats.org/officeDocument/2006/relationships/tags" Target="../tags/tag479.xml"/><Relationship Id="rId23" Type="http://schemas.openxmlformats.org/officeDocument/2006/relationships/tags" Target="../tags/tag478.xml"/><Relationship Id="rId22" Type="http://schemas.openxmlformats.org/officeDocument/2006/relationships/tags" Target="../tags/tag477.xml"/><Relationship Id="rId21" Type="http://schemas.openxmlformats.org/officeDocument/2006/relationships/tags" Target="../tags/tag476.xml"/><Relationship Id="rId20" Type="http://schemas.openxmlformats.org/officeDocument/2006/relationships/tags" Target="../tags/tag475.xml"/><Relationship Id="rId2" Type="http://schemas.openxmlformats.org/officeDocument/2006/relationships/slideLayout" Target="../slideLayouts/slideLayout49.xml"/><Relationship Id="rId19" Type="http://schemas.openxmlformats.org/officeDocument/2006/relationships/tags" Target="../tags/tag474.xml"/><Relationship Id="rId18" Type="http://schemas.openxmlformats.org/officeDocument/2006/relationships/slideLayout" Target="../slideLayouts/slideLayout65.xml"/><Relationship Id="rId17" Type="http://schemas.openxmlformats.org/officeDocument/2006/relationships/slideLayout" Target="../slideLayouts/slideLayout64.xml"/><Relationship Id="rId16" Type="http://schemas.openxmlformats.org/officeDocument/2006/relationships/slideLayout" Target="../slideLayouts/slideLayout63.xml"/><Relationship Id="rId15" Type="http://schemas.openxmlformats.org/officeDocument/2006/relationships/slideLayout" Target="../slideLayouts/slideLayout62.xml"/><Relationship Id="rId14" Type="http://schemas.openxmlformats.org/officeDocument/2006/relationships/slideLayout" Target="../slideLayouts/slideLayout61.xml"/><Relationship Id="rId13" Type="http://schemas.openxmlformats.org/officeDocument/2006/relationships/slideLayout" Target="../slideLayouts/slideLayout60.xml"/><Relationship Id="rId12" Type="http://schemas.openxmlformats.org/officeDocument/2006/relationships/slideLayout" Target="../slideLayouts/slideLayout59.xml"/><Relationship Id="rId11" Type="http://schemas.openxmlformats.org/officeDocument/2006/relationships/slideLayout" Target="../slideLayouts/slideLayout58.xml"/><Relationship Id="rId10" Type="http://schemas.openxmlformats.org/officeDocument/2006/relationships/slideLayout" Target="../slideLayouts/slideLayout57.xml"/><Relationship Id="rId1"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500">
        <p:fade/>
      </p:transition>
    </mc:Choice>
    <mc:Fallback>
      <p:transition>
        <p:fade/>
      </p:transition>
    </mc:Fallback>
  </mc:AlternateConten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mc:AlternateContent xmlns:mc="http://schemas.openxmlformats.org/markup-compatibility/2006">
    <mc:Choice xmlns:p14="http://schemas.microsoft.com/office/powerpoint/2010/main" Requires="p14">
      <p:transition p14:dur="500">
        <p:fade/>
      </p:transition>
    </mc:Choice>
    <mc:Fallback>
      <p:transition>
        <p:fade/>
      </p:transition>
    </mc:Fallback>
  </mc:AlternateConten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mc:AlternateContent xmlns:mc="http://schemas.openxmlformats.org/markup-compatibility/2006">
    <mc:Choice xmlns:p14="http://schemas.microsoft.com/office/powerpoint/2010/main" Requires="p14">
      <p:transition p14:dur="500">
        <p:fade/>
      </p:transition>
    </mc:Choice>
    <mc:Fallback>
      <p:transition>
        <p:fade/>
      </p:transition>
    </mc:Fallback>
  </mc:AlternateConten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custDataLst>
              <p:tags r:id="rId23"/>
            </p:custDataLst>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Lst>
  <mc:AlternateContent xmlns:mc="http://schemas.openxmlformats.org/markup-compatibility/2006">
    <mc:Choice xmlns:p14="http://schemas.microsoft.com/office/powerpoint/2010/main" Requires="p14">
      <p:transition p14:dur="500">
        <p:fade/>
      </p:transition>
    </mc:Choice>
    <mc:Fallback>
      <p:transition>
        <p:fade/>
      </p:transition>
    </mc:Fallback>
  </mc:AlternateConten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tags" Target="../tags/tag483.xml"/><Relationship Id="rId3" Type="http://schemas.openxmlformats.org/officeDocument/2006/relationships/tags" Target="../tags/tag482.xml"/><Relationship Id="rId2" Type="http://schemas.openxmlformats.org/officeDocument/2006/relationships/tags" Target="../tags/tag481.xml"/><Relationship Id="rId1" Type="http://schemas.openxmlformats.org/officeDocument/2006/relationships/tags" Target="../tags/tag480.xml"/></Relationships>
</file>

<file path=ppt/slides/_rels/slide10.xml.rels><?xml version="1.0" encoding="UTF-8" standalone="yes"?>
<Relationships xmlns="http://schemas.openxmlformats.org/package/2006/relationships"><Relationship Id="rId9" Type="http://schemas.openxmlformats.org/officeDocument/2006/relationships/tags" Target="../tags/tag600.xml"/><Relationship Id="rId8" Type="http://schemas.openxmlformats.org/officeDocument/2006/relationships/tags" Target="../tags/tag599.xml"/><Relationship Id="rId7" Type="http://schemas.openxmlformats.org/officeDocument/2006/relationships/tags" Target="../tags/tag598.xml"/><Relationship Id="rId6" Type="http://schemas.openxmlformats.org/officeDocument/2006/relationships/tags" Target="../tags/tag597.xml"/><Relationship Id="rId5" Type="http://schemas.openxmlformats.org/officeDocument/2006/relationships/tags" Target="../tags/tag596.xml"/><Relationship Id="rId42" Type="http://schemas.openxmlformats.org/officeDocument/2006/relationships/notesSlide" Target="../notesSlides/notesSlide4.xml"/><Relationship Id="rId41" Type="http://schemas.openxmlformats.org/officeDocument/2006/relationships/slideLayout" Target="../slideLayouts/slideLayout20.xml"/><Relationship Id="rId40" Type="http://schemas.openxmlformats.org/officeDocument/2006/relationships/tags" Target="../tags/tag631.xml"/><Relationship Id="rId4" Type="http://schemas.openxmlformats.org/officeDocument/2006/relationships/tags" Target="../tags/tag595.xml"/><Relationship Id="rId39" Type="http://schemas.openxmlformats.org/officeDocument/2006/relationships/tags" Target="../tags/tag630.xml"/><Relationship Id="rId38" Type="http://schemas.openxmlformats.org/officeDocument/2006/relationships/tags" Target="../tags/tag629.xml"/><Relationship Id="rId37" Type="http://schemas.openxmlformats.org/officeDocument/2006/relationships/tags" Target="../tags/tag628.xml"/><Relationship Id="rId36" Type="http://schemas.openxmlformats.org/officeDocument/2006/relationships/tags" Target="../tags/tag627.xml"/><Relationship Id="rId35" Type="http://schemas.openxmlformats.org/officeDocument/2006/relationships/tags" Target="../tags/tag626.xml"/><Relationship Id="rId34" Type="http://schemas.openxmlformats.org/officeDocument/2006/relationships/tags" Target="../tags/tag625.xml"/><Relationship Id="rId33" Type="http://schemas.openxmlformats.org/officeDocument/2006/relationships/tags" Target="../tags/tag624.xml"/><Relationship Id="rId32" Type="http://schemas.openxmlformats.org/officeDocument/2006/relationships/tags" Target="../tags/tag623.xml"/><Relationship Id="rId31" Type="http://schemas.openxmlformats.org/officeDocument/2006/relationships/tags" Target="../tags/tag622.xml"/><Relationship Id="rId30" Type="http://schemas.openxmlformats.org/officeDocument/2006/relationships/tags" Target="../tags/tag621.xml"/><Relationship Id="rId3" Type="http://schemas.openxmlformats.org/officeDocument/2006/relationships/tags" Target="../tags/tag594.xml"/><Relationship Id="rId29" Type="http://schemas.openxmlformats.org/officeDocument/2006/relationships/tags" Target="../tags/tag620.xml"/><Relationship Id="rId28" Type="http://schemas.openxmlformats.org/officeDocument/2006/relationships/tags" Target="../tags/tag619.xml"/><Relationship Id="rId27" Type="http://schemas.openxmlformats.org/officeDocument/2006/relationships/tags" Target="../tags/tag618.xml"/><Relationship Id="rId26" Type="http://schemas.openxmlformats.org/officeDocument/2006/relationships/tags" Target="../tags/tag617.xml"/><Relationship Id="rId25" Type="http://schemas.openxmlformats.org/officeDocument/2006/relationships/tags" Target="../tags/tag616.xml"/><Relationship Id="rId24" Type="http://schemas.openxmlformats.org/officeDocument/2006/relationships/tags" Target="../tags/tag615.xml"/><Relationship Id="rId23" Type="http://schemas.openxmlformats.org/officeDocument/2006/relationships/tags" Target="../tags/tag614.xml"/><Relationship Id="rId22" Type="http://schemas.openxmlformats.org/officeDocument/2006/relationships/tags" Target="../tags/tag613.xml"/><Relationship Id="rId21" Type="http://schemas.openxmlformats.org/officeDocument/2006/relationships/tags" Target="../tags/tag612.xml"/><Relationship Id="rId20" Type="http://schemas.openxmlformats.org/officeDocument/2006/relationships/tags" Target="../tags/tag611.xml"/><Relationship Id="rId2" Type="http://schemas.openxmlformats.org/officeDocument/2006/relationships/tags" Target="../tags/tag593.xml"/><Relationship Id="rId19" Type="http://schemas.openxmlformats.org/officeDocument/2006/relationships/tags" Target="../tags/tag610.xml"/><Relationship Id="rId18" Type="http://schemas.openxmlformats.org/officeDocument/2006/relationships/tags" Target="../tags/tag609.xml"/><Relationship Id="rId17" Type="http://schemas.openxmlformats.org/officeDocument/2006/relationships/tags" Target="../tags/tag608.xml"/><Relationship Id="rId16" Type="http://schemas.openxmlformats.org/officeDocument/2006/relationships/tags" Target="../tags/tag607.xml"/><Relationship Id="rId15" Type="http://schemas.openxmlformats.org/officeDocument/2006/relationships/tags" Target="../tags/tag606.xml"/><Relationship Id="rId14" Type="http://schemas.openxmlformats.org/officeDocument/2006/relationships/tags" Target="../tags/tag605.xml"/><Relationship Id="rId13" Type="http://schemas.openxmlformats.org/officeDocument/2006/relationships/tags" Target="../tags/tag604.xml"/><Relationship Id="rId12" Type="http://schemas.openxmlformats.org/officeDocument/2006/relationships/tags" Target="../tags/tag603.xml"/><Relationship Id="rId11" Type="http://schemas.openxmlformats.org/officeDocument/2006/relationships/tags" Target="../tags/tag602.xml"/><Relationship Id="rId10" Type="http://schemas.openxmlformats.org/officeDocument/2006/relationships/tags" Target="../tags/tag601.xml"/><Relationship Id="rId1" Type="http://schemas.openxmlformats.org/officeDocument/2006/relationships/tags" Target="../tags/tag592.xml"/></Relationships>
</file>

<file path=ppt/slides/_rels/slide11.xml.rels><?xml version="1.0" encoding="UTF-8" standalone="yes"?>
<Relationships xmlns="http://schemas.openxmlformats.org/package/2006/relationships"><Relationship Id="rId9" Type="http://schemas.openxmlformats.org/officeDocument/2006/relationships/tags" Target="../tags/tag640.xml"/><Relationship Id="rId8" Type="http://schemas.openxmlformats.org/officeDocument/2006/relationships/tags" Target="../tags/tag639.xml"/><Relationship Id="rId7" Type="http://schemas.openxmlformats.org/officeDocument/2006/relationships/tags" Target="../tags/tag638.xml"/><Relationship Id="rId6" Type="http://schemas.openxmlformats.org/officeDocument/2006/relationships/tags" Target="../tags/tag637.xml"/><Relationship Id="rId5" Type="http://schemas.openxmlformats.org/officeDocument/2006/relationships/tags" Target="../tags/tag636.xml"/><Relationship Id="rId4" Type="http://schemas.openxmlformats.org/officeDocument/2006/relationships/tags" Target="../tags/tag635.xml"/><Relationship Id="rId3" Type="http://schemas.openxmlformats.org/officeDocument/2006/relationships/tags" Target="../tags/tag634.xml"/><Relationship Id="rId2" Type="http://schemas.openxmlformats.org/officeDocument/2006/relationships/tags" Target="../tags/tag633.xml"/><Relationship Id="rId11" Type="http://schemas.openxmlformats.org/officeDocument/2006/relationships/slideLayout" Target="../slideLayouts/slideLayout36.xml"/><Relationship Id="rId10" Type="http://schemas.openxmlformats.org/officeDocument/2006/relationships/tags" Target="../tags/tag641.xml"/><Relationship Id="rId1" Type="http://schemas.openxmlformats.org/officeDocument/2006/relationships/tags" Target="../tags/tag63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9.xml"/><Relationship Id="rId1" Type="http://schemas.openxmlformats.org/officeDocument/2006/relationships/tags" Target="../tags/tag642.xml"/></Relationships>
</file>

<file path=ppt/slides/_rels/slide13.xml.rels><?xml version="1.0" encoding="UTF-8" standalone="yes"?>
<Relationships xmlns="http://schemas.openxmlformats.org/package/2006/relationships"><Relationship Id="rId9" Type="http://schemas.openxmlformats.org/officeDocument/2006/relationships/tags" Target="../tags/tag651.xml"/><Relationship Id="rId8" Type="http://schemas.openxmlformats.org/officeDocument/2006/relationships/tags" Target="../tags/tag650.xml"/><Relationship Id="rId7" Type="http://schemas.openxmlformats.org/officeDocument/2006/relationships/tags" Target="../tags/tag649.xml"/><Relationship Id="rId6" Type="http://schemas.openxmlformats.org/officeDocument/2006/relationships/tags" Target="../tags/tag648.xml"/><Relationship Id="rId5" Type="http://schemas.openxmlformats.org/officeDocument/2006/relationships/tags" Target="../tags/tag647.xml"/><Relationship Id="rId4" Type="http://schemas.openxmlformats.org/officeDocument/2006/relationships/tags" Target="../tags/tag646.xml"/><Relationship Id="rId3" Type="http://schemas.openxmlformats.org/officeDocument/2006/relationships/tags" Target="../tags/tag645.xml"/><Relationship Id="rId2" Type="http://schemas.openxmlformats.org/officeDocument/2006/relationships/tags" Target="../tags/tag644.xml"/><Relationship Id="rId12" Type="http://schemas.openxmlformats.org/officeDocument/2006/relationships/notesSlide" Target="../notesSlides/notesSlide6.xml"/><Relationship Id="rId11" Type="http://schemas.openxmlformats.org/officeDocument/2006/relationships/slideLayout" Target="../slideLayouts/slideLayout36.xml"/><Relationship Id="rId10" Type="http://schemas.openxmlformats.org/officeDocument/2006/relationships/tags" Target="../tags/tag652.xml"/><Relationship Id="rId1" Type="http://schemas.openxmlformats.org/officeDocument/2006/relationships/tags" Target="../tags/tag64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58.xml"/><Relationship Id="rId3" Type="http://schemas.openxmlformats.org/officeDocument/2006/relationships/tags" Target="../tags/tag655.xml"/><Relationship Id="rId2" Type="http://schemas.openxmlformats.org/officeDocument/2006/relationships/tags" Target="../tags/tag654.xml"/><Relationship Id="rId1" Type="http://schemas.openxmlformats.org/officeDocument/2006/relationships/tags" Target="../tags/tag653.xml"/></Relationships>
</file>

<file path=ppt/slides/_rels/slide2.xml.rels><?xml version="1.0" encoding="UTF-8" standalone="yes"?>
<Relationships xmlns="http://schemas.openxmlformats.org/package/2006/relationships"><Relationship Id="rId9" Type="http://schemas.openxmlformats.org/officeDocument/2006/relationships/tags" Target="../tags/tag492.xml"/><Relationship Id="rId8" Type="http://schemas.openxmlformats.org/officeDocument/2006/relationships/tags" Target="../tags/tag491.xml"/><Relationship Id="rId7" Type="http://schemas.openxmlformats.org/officeDocument/2006/relationships/tags" Target="../tags/tag490.xml"/><Relationship Id="rId6" Type="http://schemas.openxmlformats.org/officeDocument/2006/relationships/tags" Target="../tags/tag489.xml"/><Relationship Id="rId5" Type="http://schemas.openxmlformats.org/officeDocument/2006/relationships/tags" Target="../tags/tag488.xml"/><Relationship Id="rId4" Type="http://schemas.openxmlformats.org/officeDocument/2006/relationships/tags" Target="../tags/tag487.xml"/><Relationship Id="rId3" Type="http://schemas.openxmlformats.org/officeDocument/2006/relationships/tags" Target="../tags/tag486.xml"/><Relationship Id="rId2" Type="http://schemas.openxmlformats.org/officeDocument/2006/relationships/tags" Target="../tags/tag485.xml"/><Relationship Id="rId14" Type="http://schemas.openxmlformats.org/officeDocument/2006/relationships/slideLayout" Target="../slideLayouts/slideLayout35.xml"/><Relationship Id="rId13" Type="http://schemas.openxmlformats.org/officeDocument/2006/relationships/tags" Target="../tags/tag496.xml"/><Relationship Id="rId12" Type="http://schemas.openxmlformats.org/officeDocument/2006/relationships/tags" Target="../tags/tag495.xml"/><Relationship Id="rId11" Type="http://schemas.openxmlformats.org/officeDocument/2006/relationships/tags" Target="../tags/tag494.xml"/><Relationship Id="rId10" Type="http://schemas.openxmlformats.org/officeDocument/2006/relationships/tags" Target="../tags/tag493.xml"/><Relationship Id="rId1" Type="http://schemas.openxmlformats.org/officeDocument/2006/relationships/tags" Target="../tags/tag484.xml"/></Relationships>
</file>

<file path=ppt/slides/_rels/slide3.xml.rels><?xml version="1.0" encoding="UTF-8" standalone="yes"?>
<Relationships xmlns="http://schemas.openxmlformats.org/package/2006/relationships"><Relationship Id="rId9" Type="http://schemas.openxmlformats.org/officeDocument/2006/relationships/tags" Target="../tags/tag505.xml"/><Relationship Id="rId8" Type="http://schemas.openxmlformats.org/officeDocument/2006/relationships/tags" Target="../tags/tag504.xml"/><Relationship Id="rId7" Type="http://schemas.openxmlformats.org/officeDocument/2006/relationships/tags" Target="../tags/tag503.xml"/><Relationship Id="rId6" Type="http://schemas.openxmlformats.org/officeDocument/2006/relationships/tags" Target="../tags/tag502.xml"/><Relationship Id="rId5" Type="http://schemas.openxmlformats.org/officeDocument/2006/relationships/tags" Target="../tags/tag501.xml"/><Relationship Id="rId4" Type="http://schemas.openxmlformats.org/officeDocument/2006/relationships/tags" Target="../tags/tag500.xml"/><Relationship Id="rId3" Type="http://schemas.openxmlformats.org/officeDocument/2006/relationships/tags" Target="../tags/tag499.xml"/><Relationship Id="rId2" Type="http://schemas.openxmlformats.org/officeDocument/2006/relationships/tags" Target="../tags/tag498.xml"/><Relationship Id="rId11" Type="http://schemas.openxmlformats.org/officeDocument/2006/relationships/slideLayout" Target="../slideLayouts/slideLayout36.xml"/><Relationship Id="rId10" Type="http://schemas.openxmlformats.org/officeDocument/2006/relationships/tags" Target="../tags/tag506.xml"/><Relationship Id="rId1" Type="http://schemas.openxmlformats.org/officeDocument/2006/relationships/tags" Target="../tags/tag497.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3.xml"/><Relationship Id="rId3" Type="http://schemas.openxmlformats.org/officeDocument/2006/relationships/tags" Target="../tags/tag508.xml"/><Relationship Id="rId2" Type="http://schemas.openxmlformats.org/officeDocument/2006/relationships/tags" Target="../tags/tag507.xml"/><Relationship Id="rId1" Type="http://schemas.openxmlformats.org/officeDocument/2006/relationships/image" Target="../media/image15.png"/></Relationships>
</file>

<file path=ppt/slides/_rels/slide5.xml.rels><?xml version="1.0" encoding="UTF-8" standalone="yes"?>
<Relationships xmlns="http://schemas.openxmlformats.org/package/2006/relationships"><Relationship Id="rId9" Type="http://schemas.openxmlformats.org/officeDocument/2006/relationships/tags" Target="../tags/tag517.xml"/><Relationship Id="rId8" Type="http://schemas.openxmlformats.org/officeDocument/2006/relationships/tags" Target="../tags/tag516.xml"/><Relationship Id="rId7" Type="http://schemas.openxmlformats.org/officeDocument/2006/relationships/tags" Target="../tags/tag515.xml"/><Relationship Id="rId6" Type="http://schemas.openxmlformats.org/officeDocument/2006/relationships/tags" Target="../tags/tag514.xml"/><Relationship Id="rId5" Type="http://schemas.openxmlformats.org/officeDocument/2006/relationships/tags" Target="../tags/tag513.xml"/><Relationship Id="rId4" Type="http://schemas.openxmlformats.org/officeDocument/2006/relationships/tags" Target="../tags/tag512.xml"/><Relationship Id="rId3" Type="http://schemas.openxmlformats.org/officeDocument/2006/relationships/tags" Target="../tags/tag511.xml"/><Relationship Id="rId2" Type="http://schemas.openxmlformats.org/officeDocument/2006/relationships/tags" Target="../tags/tag510.xml"/><Relationship Id="rId11" Type="http://schemas.openxmlformats.org/officeDocument/2006/relationships/slideLayout" Target="../slideLayouts/slideLayout36.xml"/><Relationship Id="rId10" Type="http://schemas.openxmlformats.org/officeDocument/2006/relationships/tags" Target="../tags/tag518.xml"/><Relationship Id="rId1" Type="http://schemas.openxmlformats.org/officeDocument/2006/relationships/tags" Target="../tags/tag509.xml"/></Relationships>
</file>

<file path=ppt/slides/_rels/slide6.xml.rels><?xml version="1.0" encoding="UTF-8" standalone="yes"?>
<Relationships xmlns="http://schemas.openxmlformats.org/package/2006/relationships"><Relationship Id="rId9" Type="http://schemas.openxmlformats.org/officeDocument/2006/relationships/tags" Target="../tags/tag527.xml"/><Relationship Id="rId8" Type="http://schemas.openxmlformats.org/officeDocument/2006/relationships/tags" Target="../tags/tag526.xml"/><Relationship Id="rId7" Type="http://schemas.openxmlformats.org/officeDocument/2006/relationships/tags" Target="../tags/tag525.xml"/><Relationship Id="rId6" Type="http://schemas.openxmlformats.org/officeDocument/2006/relationships/tags" Target="../tags/tag524.xml"/><Relationship Id="rId5" Type="http://schemas.openxmlformats.org/officeDocument/2006/relationships/tags" Target="../tags/tag523.xml"/><Relationship Id="rId4" Type="http://schemas.openxmlformats.org/officeDocument/2006/relationships/tags" Target="../tags/tag522.xml"/><Relationship Id="rId3" Type="http://schemas.openxmlformats.org/officeDocument/2006/relationships/tags" Target="../tags/tag521.xml"/><Relationship Id="rId21" Type="http://schemas.openxmlformats.org/officeDocument/2006/relationships/notesSlide" Target="../notesSlides/notesSlide1.xml"/><Relationship Id="rId20" Type="http://schemas.openxmlformats.org/officeDocument/2006/relationships/slideLayout" Target="../slideLayouts/slideLayout23.xml"/><Relationship Id="rId2" Type="http://schemas.openxmlformats.org/officeDocument/2006/relationships/tags" Target="../tags/tag520.xml"/><Relationship Id="rId19" Type="http://schemas.openxmlformats.org/officeDocument/2006/relationships/tags" Target="../tags/tag537.xml"/><Relationship Id="rId18" Type="http://schemas.openxmlformats.org/officeDocument/2006/relationships/tags" Target="../tags/tag536.xml"/><Relationship Id="rId17" Type="http://schemas.openxmlformats.org/officeDocument/2006/relationships/tags" Target="../tags/tag535.xml"/><Relationship Id="rId16" Type="http://schemas.openxmlformats.org/officeDocument/2006/relationships/tags" Target="../tags/tag534.xml"/><Relationship Id="rId15" Type="http://schemas.openxmlformats.org/officeDocument/2006/relationships/tags" Target="../tags/tag533.xml"/><Relationship Id="rId14" Type="http://schemas.openxmlformats.org/officeDocument/2006/relationships/tags" Target="../tags/tag532.xml"/><Relationship Id="rId13" Type="http://schemas.openxmlformats.org/officeDocument/2006/relationships/tags" Target="../tags/tag531.xml"/><Relationship Id="rId12" Type="http://schemas.openxmlformats.org/officeDocument/2006/relationships/tags" Target="../tags/tag530.xml"/><Relationship Id="rId11" Type="http://schemas.openxmlformats.org/officeDocument/2006/relationships/tags" Target="../tags/tag529.xml"/><Relationship Id="rId10" Type="http://schemas.openxmlformats.org/officeDocument/2006/relationships/tags" Target="../tags/tag528.xml"/><Relationship Id="rId1" Type="http://schemas.openxmlformats.org/officeDocument/2006/relationships/tags" Target="../tags/tag519.xml"/></Relationships>
</file>

<file path=ppt/slides/_rels/slide7.xml.rels><?xml version="1.0" encoding="UTF-8" standalone="yes"?>
<Relationships xmlns="http://schemas.openxmlformats.org/package/2006/relationships"><Relationship Id="rId9" Type="http://schemas.openxmlformats.org/officeDocument/2006/relationships/tags" Target="../tags/tag546.xml"/><Relationship Id="rId8" Type="http://schemas.openxmlformats.org/officeDocument/2006/relationships/tags" Target="../tags/tag545.xml"/><Relationship Id="rId7" Type="http://schemas.openxmlformats.org/officeDocument/2006/relationships/tags" Target="../tags/tag544.xml"/><Relationship Id="rId6" Type="http://schemas.openxmlformats.org/officeDocument/2006/relationships/tags" Target="../tags/tag543.xml"/><Relationship Id="rId5" Type="http://schemas.openxmlformats.org/officeDocument/2006/relationships/tags" Target="../tags/tag542.xml"/><Relationship Id="rId4" Type="http://schemas.openxmlformats.org/officeDocument/2006/relationships/tags" Target="../tags/tag541.xml"/><Relationship Id="rId3" Type="http://schemas.openxmlformats.org/officeDocument/2006/relationships/tags" Target="../tags/tag540.xml"/><Relationship Id="rId28" Type="http://schemas.openxmlformats.org/officeDocument/2006/relationships/notesSlide" Target="../notesSlides/notesSlide2.xml"/><Relationship Id="rId27" Type="http://schemas.openxmlformats.org/officeDocument/2006/relationships/slideLayout" Target="../slideLayouts/slideLayout19.xml"/><Relationship Id="rId26" Type="http://schemas.openxmlformats.org/officeDocument/2006/relationships/tags" Target="../tags/tag563.xml"/><Relationship Id="rId25" Type="http://schemas.openxmlformats.org/officeDocument/2006/relationships/tags" Target="../tags/tag562.xml"/><Relationship Id="rId24" Type="http://schemas.openxmlformats.org/officeDocument/2006/relationships/tags" Target="../tags/tag561.xml"/><Relationship Id="rId23" Type="http://schemas.openxmlformats.org/officeDocument/2006/relationships/tags" Target="../tags/tag560.xml"/><Relationship Id="rId22" Type="http://schemas.openxmlformats.org/officeDocument/2006/relationships/tags" Target="../tags/tag559.xml"/><Relationship Id="rId21" Type="http://schemas.openxmlformats.org/officeDocument/2006/relationships/tags" Target="../tags/tag558.xml"/><Relationship Id="rId20" Type="http://schemas.openxmlformats.org/officeDocument/2006/relationships/tags" Target="../tags/tag557.xml"/><Relationship Id="rId2" Type="http://schemas.openxmlformats.org/officeDocument/2006/relationships/tags" Target="../tags/tag539.xml"/><Relationship Id="rId19" Type="http://schemas.openxmlformats.org/officeDocument/2006/relationships/tags" Target="../tags/tag556.xml"/><Relationship Id="rId18" Type="http://schemas.openxmlformats.org/officeDocument/2006/relationships/tags" Target="../tags/tag555.xml"/><Relationship Id="rId17" Type="http://schemas.openxmlformats.org/officeDocument/2006/relationships/tags" Target="../tags/tag554.xml"/><Relationship Id="rId16" Type="http://schemas.openxmlformats.org/officeDocument/2006/relationships/tags" Target="../tags/tag553.xml"/><Relationship Id="rId15" Type="http://schemas.openxmlformats.org/officeDocument/2006/relationships/tags" Target="../tags/tag552.xml"/><Relationship Id="rId14" Type="http://schemas.openxmlformats.org/officeDocument/2006/relationships/tags" Target="../tags/tag551.xml"/><Relationship Id="rId13" Type="http://schemas.openxmlformats.org/officeDocument/2006/relationships/tags" Target="../tags/tag550.xml"/><Relationship Id="rId12" Type="http://schemas.openxmlformats.org/officeDocument/2006/relationships/tags" Target="../tags/tag549.xml"/><Relationship Id="rId11" Type="http://schemas.openxmlformats.org/officeDocument/2006/relationships/tags" Target="../tags/tag548.xml"/><Relationship Id="rId10" Type="http://schemas.openxmlformats.org/officeDocument/2006/relationships/tags" Target="../tags/tag547.xml"/><Relationship Id="rId1" Type="http://schemas.openxmlformats.org/officeDocument/2006/relationships/tags" Target="../tags/tag538.xml"/></Relationships>
</file>

<file path=ppt/slides/_rels/slide8.xml.rels><?xml version="1.0" encoding="UTF-8" standalone="yes"?>
<Relationships xmlns="http://schemas.openxmlformats.org/package/2006/relationships"><Relationship Id="rId9" Type="http://schemas.openxmlformats.org/officeDocument/2006/relationships/tags" Target="../tags/tag572.xml"/><Relationship Id="rId8" Type="http://schemas.openxmlformats.org/officeDocument/2006/relationships/tags" Target="../tags/tag571.xml"/><Relationship Id="rId7" Type="http://schemas.openxmlformats.org/officeDocument/2006/relationships/tags" Target="../tags/tag570.xml"/><Relationship Id="rId6" Type="http://schemas.openxmlformats.org/officeDocument/2006/relationships/tags" Target="../tags/tag569.xml"/><Relationship Id="rId5" Type="http://schemas.openxmlformats.org/officeDocument/2006/relationships/tags" Target="../tags/tag568.xml"/><Relationship Id="rId4" Type="http://schemas.openxmlformats.org/officeDocument/2006/relationships/tags" Target="../tags/tag567.xml"/><Relationship Id="rId3" Type="http://schemas.openxmlformats.org/officeDocument/2006/relationships/tags" Target="../tags/tag566.xml"/><Relationship Id="rId20" Type="http://schemas.openxmlformats.org/officeDocument/2006/relationships/notesSlide" Target="../notesSlides/notesSlide3.xml"/><Relationship Id="rId2" Type="http://schemas.openxmlformats.org/officeDocument/2006/relationships/tags" Target="../tags/tag565.xml"/><Relationship Id="rId19" Type="http://schemas.openxmlformats.org/officeDocument/2006/relationships/slideLayout" Target="../slideLayouts/slideLayout19.xml"/><Relationship Id="rId18" Type="http://schemas.openxmlformats.org/officeDocument/2006/relationships/tags" Target="../tags/tag581.xml"/><Relationship Id="rId17" Type="http://schemas.openxmlformats.org/officeDocument/2006/relationships/tags" Target="../tags/tag580.xml"/><Relationship Id="rId16" Type="http://schemas.openxmlformats.org/officeDocument/2006/relationships/tags" Target="../tags/tag579.xml"/><Relationship Id="rId15" Type="http://schemas.openxmlformats.org/officeDocument/2006/relationships/tags" Target="../tags/tag578.xml"/><Relationship Id="rId14" Type="http://schemas.openxmlformats.org/officeDocument/2006/relationships/tags" Target="../tags/tag577.xml"/><Relationship Id="rId13" Type="http://schemas.openxmlformats.org/officeDocument/2006/relationships/tags" Target="../tags/tag576.xml"/><Relationship Id="rId12" Type="http://schemas.openxmlformats.org/officeDocument/2006/relationships/tags" Target="../tags/tag575.xml"/><Relationship Id="rId11" Type="http://schemas.openxmlformats.org/officeDocument/2006/relationships/tags" Target="../tags/tag574.xml"/><Relationship Id="rId10" Type="http://schemas.openxmlformats.org/officeDocument/2006/relationships/tags" Target="../tags/tag573.xml"/><Relationship Id="rId1" Type="http://schemas.openxmlformats.org/officeDocument/2006/relationships/tags" Target="../tags/tag564.xml"/></Relationships>
</file>

<file path=ppt/slides/_rels/slide9.xml.rels><?xml version="1.0" encoding="UTF-8" standalone="yes"?>
<Relationships xmlns="http://schemas.openxmlformats.org/package/2006/relationships"><Relationship Id="rId9" Type="http://schemas.openxmlformats.org/officeDocument/2006/relationships/tags" Target="../tags/tag590.xml"/><Relationship Id="rId8" Type="http://schemas.openxmlformats.org/officeDocument/2006/relationships/tags" Target="../tags/tag589.xml"/><Relationship Id="rId7" Type="http://schemas.openxmlformats.org/officeDocument/2006/relationships/tags" Target="../tags/tag588.xml"/><Relationship Id="rId6" Type="http://schemas.openxmlformats.org/officeDocument/2006/relationships/tags" Target="../tags/tag587.xml"/><Relationship Id="rId5" Type="http://schemas.openxmlformats.org/officeDocument/2006/relationships/tags" Target="../tags/tag586.xml"/><Relationship Id="rId4" Type="http://schemas.openxmlformats.org/officeDocument/2006/relationships/tags" Target="../tags/tag585.xml"/><Relationship Id="rId3" Type="http://schemas.openxmlformats.org/officeDocument/2006/relationships/tags" Target="../tags/tag584.xml"/><Relationship Id="rId2" Type="http://schemas.openxmlformats.org/officeDocument/2006/relationships/tags" Target="../tags/tag583.xml"/><Relationship Id="rId11" Type="http://schemas.openxmlformats.org/officeDocument/2006/relationships/slideLayout" Target="../slideLayouts/slideLayout36.xml"/><Relationship Id="rId10" Type="http://schemas.openxmlformats.org/officeDocument/2006/relationships/tags" Target="../tags/tag591.xml"/><Relationship Id="rId1" Type="http://schemas.openxmlformats.org/officeDocument/2006/relationships/tags" Target="../tags/tag58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1385570" y="2418080"/>
            <a:ext cx="9865360" cy="1076325"/>
          </a:xfrm>
        </p:spPr>
        <p:txBody>
          <a:bodyPr>
            <a:normAutofit fontScale="90000"/>
          </a:bodyPr>
          <a:p>
            <a:r>
              <a:rPr lang="zh-CN" altLang="en-US" dirty="0">
                <a:solidFill>
                  <a:schemeClr val="accent1">
                    <a:lumMod val="75000"/>
                  </a:schemeClr>
                </a:solidFill>
                <a:latin typeface="Arial" panose="020B0604020202020204" pitchFamily="34" charset="0"/>
              </a:rPr>
              <a:t>外卖点餐系统设计与实现</a:t>
            </a:r>
            <a:endParaRPr lang="zh-CN" altLang="en-US" dirty="0">
              <a:solidFill>
                <a:schemeClr val="accent1">
                  <a:lumMod val="75000"/>
                </a:schemeClr>
              </a:solidFill>
              <a:latin typeface="Arial" panose="020B0604020202020204" pitchFamily="34" charset="0"/>
            </a:endParaRPr>
          </a:p>
        </p:txBody>
      </p:sp>
      <p:sp>
        <p:nvSpPr>
          <p:cNvPr id="5" name="文本占位符 4"/>
          <p:cNvSpPr>
            <a:spLocks noGrp="1"/>
          </p:cNvSpPr>
          <p:nvPr>
            <p:ph type="body" idx="1"/>
            <p:custDataLst>
              <p:tags r:id="rId2"/>
            </p:custDataLst>
          </p:nvPr>
        </p:nvSpPr>
        <p:spPr>
          <a:xfrm>
            <a:off x="270933" y="3643281"/>
            <a:ext cx="11921067" cy="644934"/>
          </a:xfrm>
        </p:spPr>
        <p:txBody>
          <a:bodyPr>
            <a:normAutofit fontScale="50000"/>
          </a:bodyPr>
          <a:p>
            <a:pPr algn="ctr"/>
            <a:r>
              <a:rPr lang="zh-CN" altLang="en-US" sz="4000" dirty="0">
                <a:ln w="15875"/>
                <a:gradFill>
                  <a:gsLst>
                    <a:gs pos="0">
                      <a:schemeClr val="accent1">
                        <a:hueMod val="80000"/>
                      </a:schemeClr>
                    </a:gs>
                    <a:gs pos="100000">
                      <a:schemeClr val="accent1">
                        <a:alpha val="100000"/>
                      </a:schemeClr>
                    </a:gs>
                  </a:gsLst>
                  <a:lin ang="2700000" scaled="0"/>
                </a:gradFill>
                <a:effectLst/>
                <a:latin typeface="Arial" panose="020B0604020202020204" pitchFamily="34" charset="0"/>
                <a:ea typeface="汉仪旗黑-55简" panose="00020600040101010101" charset="-122"/>
              </a:rPr>
              <a:t>团队成员</a:t>
            </a:r>
            <a:r>
              <a:rPr sz="4000" dirty="0">
                <a:ln w="15875"/>
                <a:gradFill>
                  <a:gsLst>
                    <a:gs pos="0">
                      <a:schemeClr val="accent1">
                        <a:hueMod val="80000"/>
                      </a:schemeClr>
                    </a:gs>
                    <a:gs pos="100000">
                      <a:schemeClr val="accent1">
                        <a:alpha val="100000"/>
                      </a:schemeClr>
                    </a:gs>
                  </a:gsLst>
                  <a:lin ang="2700000" scaled="0"/>
                </a:gradFill>
                <a:effectLst/>
                <a:latin typeface="Arial" panose="020B0604020202020204" pitchFamily="34" charset="0"/>
                <a:ea typeface="汉仪旗黑-55简" panose="00020600040101010101" charset="-122"/>
              </a:rPr>
              <a:t>：莫朝辉、何济谦、王佳伟、袁少雄、黄浩峰</a:t>
            </a:r>
            <a:endParaRPr lang="en-US" altLang="zh-CN" sz="6000" dirty="0">
              <a:ln w="15875"/>
              <a:gradFill>
                <a:gsLst>
                  <a:gs pos="0">
                    <a:schemeClr val="accent1">
                      <a:hueMod val="80000"/>
                    </a:schemeClr>
                  </a:gs>
                  <a:gs pos="100000">
                    <a:schemeClr val="accent1">
                      <a:alpha val="100000"/>
                    </a:schemeClr>
                  </a:gs>
                </a:gsLst>
                <a:lin ang="2700000" scaled="0"/>
              </a:gradFill>
              <a:effectLst/>
              <a:latin typeface="Arial" panose="020B0604020202020204" pitchFamily="34" charset="0"/>
              <a:ea typeface="汉仪旗黑-55简" panose="00020600040101010101" charset="-122"/>
            </a:endParaRPr>
          </a:p>
          <a:p>
            <a:pPr algn="l"/>
            <a:r>
              <a:rPr lang="en-US" altLang="zh-CN" dirty="0">
                <a:solidFill>
                  <a:schemeClr val="dk1">
                    <a:lumMod val="75000"/>
                    <a:lumOff val="25000"/>
                  </a:schemeClr>
                </a:solidFill>
                <a:latin typeface="Arial" panose="020B0604020202020204" pitchFamily="34" charset="0"/>
                <a:ea typeface="汉仪旗黑-55简" panose="00020600040101010101" charset="-122"/>
              </a:rPr>
              <a:t>   </a:t>
            </a:r>
            <a:endParaRPr dirty="0">
              <a:solidFill>
                <a:schemeClr val="dk1">
                  <a:lumMod val="75000"/>
                  <a:lumOff val="25000"/>
                </a:schemeClr>
              </a:solidFill>
              <a:latin typeface="Arial" panose="020B0604020202020204" pitchFamily="34" charset="0"/>
              <a:ea typeface="汉仪旗黑-55简" panose="00020600040101010101" charset="-122"/>
            </a:endParaRPr>
          </a:p>
        </p:txBody>
      </p:sp>
      <p:sp>
        <p:nvSpPr>
          <p:cNvPr id="2" name="文本占位符 4"/>
          <p:cNvSpPr>
            <a:spLocks noGrp="1"/>
          </p:cNvSpPr>
          <p:nvPr>
            <p:custDataLst>
              <p:tags r:id="rId3"/>
            </p:custDataLst>
          </p:nvPr>
        </p:nvSpPr>
        <p:spPr>
          <a:xfrm>
            <a:off x="135678" y="4288441"/>
            <a:ext cx="11921067" cy="644934"/>
          </a:xfrm>
          <a:prstGeom prst="rect">
            <a:avLst/>
          </a:prstGeom>
        </p:spPr>
        <p:txBody>
          <a:bodyPr vert="horz" lIns="90000" tIns="46800" rIns="90000" bIns="46800" rtlCol="0">
            <a:normAutofit fontScale="80000"/>
          </a:bodyPr>
          <a:lstStyle>
            <a:lvl1pPr marL="0" indent="0" algn="ctr"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400" b="0" i="0" u="none" strike="noStrike" kern="1200" cap="none" spc="800" normalizeH="0" baseline="0" noProof="1">
                <a:solidFill>
                  <a:schemeClr val="tx1">
                    <a:lumMod val="75000"/>
                    <a:lumOff val="25000"/>
                  </a:schemeClr>
                </a:solidFill>
                <a:uFillTx/>
                <a:latin typeface="微软雅黑" panose="020B0503020204020204" charset="-122"/>
                <a:ea typeface="微软雅黑" panose="020B0503020204020204" charset="-122"/>
                <a:cs typeface="+mn-cs"/>
                <a:sym typeface="+mn-ea"/>
              </a:defRPr>
            </a:lvl1pPr>
            <a:lvl2pPr marL="457200"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tint val="75000"/>
                  </a:schemeClr>
                </a:solidFill>
                <a:uFillTx/>
                <a:latin typeface="微软雅黑" panose="020B0503020204020204" charset="-122"/>
                <a:ea typeface="微软雅黑" panose="020B0503020204020204" charset="-122"/>
                <a:cs typeface="+mn-cs"/>
              </a:defRPr>
            </a:lvl2pPr>
            <a:lvl3pPr marL="914400" indent="0" algn="l"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tint val="75000"/>
                  </a:schemeClr>
                </a:solidFill>
                <a:uFillTx/>
                <a:latin typeface="微软雅黑" panose="020B0503020204020204" charset="-122"/>
                <a:ea typeface="微软雅黑" panose="020B0503020204020204" charset="-122"/>
                <a:cs typeface="+mn-cs"/>
              </a:defRPr>
            </a:lvl3pPr>
            <a:lvl4pPr marL="13716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微软雅黑" panose="020B0503020204020204" charset="-122"/>
                <a:ea typeface="微软雅黑" panose="020B0503020204020204" charset="-122"/>
                <a:cs typeface="+mn-cs"/>
              </a:defRPr>
            </a:lvl4pPr>
            <a:lvl5pPr marL="182880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tint val="75000"/>
                  </a:schemeClr>
                </a:solidFill>
                <a:uFillTx/>
                <a:latin typeface="微软雅黑" panose="020B0503020204020204" charset="-122"/>
                <a:ea typeface="微软雅黑" panose="020B0503020204020204"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sz="4000" dirty="0">
                <a:ln w="15875"/>
                <a:gradFill>
                  <a:gsLst>
                    <a:gs pos="0">
                      <a:schemeClr val="accent1">
                        <a:hueMod val="80000"/>
                      </a:schemeClr>
                    </a:gs>
                    <a:gs pos="100000">
                      <a:schemeClr val="accent1">
                        <a:alpha val="100000"/>
                      </a:schemeClr>
                    </a:gs>
                  </a:gsLst>
                  <a:lin ang="2700000" scaled="0"/>
                </a:gradFill>
                <a:effectLst/>
                <a:latin typeface="Arial" panose="020B0604020202020204" pitchFamily="34" charset="0"/>
                <a:ea typeface="汉仪旗黑-55简" panose="00020600040101010101" charset="-122"/>
              </a:rPr>
              <a:t>指导教师：李晶、李小峰、陈寿旺</a:t>
            </a:r>
            <a:r>
              <a:rPr lang="en-US" altLang="zh-CN" dirty="0">
                <a:solidFill>
                  <a:schemeClr val="dk1">
                    <a:lumMod val="75000"/>
                    <a:lumOff val="25000"/>
                  </a:schemeClr>
                </a:solidFill>
                <a:latin typeface="Arial" panose="020B0604020202020204" pitchFamily="34" charset="0"/>
                <a:ea typeface="汉仪旗黑-55简" panose="00020600040101010101" charset="-122"/>
              </a:rPr>
              <a:t>   </a:t>
            </a:r>
            <a:endParaRPr dirty="0">
              <a:solidFill>
                <a:schemeClr val="dk1">
                  <a:lumMod val="75000"/>
                  <a:lumOff val="25000"/>
                </a:schemeClr>
              </a:solidFill>
              <a:latin typeface="Arial" panose="020B0604020202020204" pitchFamily="34" charset="0"/>
              <a:ea typeface="汉仪旗黑-55简" panose="00020600040101010101" charset="-122"/>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9" name="组合 48"/>
          <p:cNvGrpSpPr/>
          <p:nvPr>
            <p:custDataLst>
              <p:tags r:id="rId1"/>
            </p:custDataLst>
          </p:nvPr>
        </p:nvGrpSpPr>
        <p:grpSpPr>
          <a:xfrm>
            <a:off x="2569134" y="2711109"/>
            <a:ext cx="7057595" cy="2642362"/>
            <a:chOff x="3104734" y="2631882"/>
            <a:chExt cx="5769234" cy="2160000"/>
          </a:xfrm>
        </p:grpSpPr>
        <p:cxnSp>
          <p:nvCxnSpPr>
            <p:cNvPr id="50" name="直接连接符 62"/>
            <p:cNvCxnSpPr>
              <a:endCxn id="51" idx="0"/>
            </p:cNvCxnSpPr>
            <p:nvPr>
              <p:custDataLst>
                <p:tags r:id="rId2"/>
              </p:custDataLst>
            </p:nvPr>
          </p:nvCxnSpPr>
          <p:spPr>
            <a:xfrm>
              <a:off x="3104734" y="2631882"/>
              <a:ext cx="4492049" cy="0"/>
            </a:xfrm>
            <a:prstGeom prst="line">
              <a:avLst/>
            </a:prstGeom>
            <a:ln w="25400">
              <a:solidFill>
                <a:schemeClr val="accent1">
                  <a:lumMod val="75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51" name="弧形 63"/>
            <p:cNvSpPr/>
            <p:nvPr>
              <p:custDataLst>
                <p:tags r:id="rId3"/>
              </p:custDataLst>
            </p:nvPr>
          </p:nvSpPr>
          <p:spPr>
            <a:xfrm>
              <a:off x="7056783" y="2631882"/>
              <a:ext cx="1080000" cy="1080000"/>
            </a:xfrm>
            <a:prstGeom prst="arc">
              <a:avLst>
                <a:gd name="adj1" fmla="val 16200000"/>
                <a:gd name="adj2" fmla="val 5395811"/>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normAutofit/>
            </a:bodyPr>
            <a:lstStyle/>
            <a:p>
              <a:pPr algn="ctr">
                <a:lnSpc>
                  <a:spcPct val="120000"/>
                </a:lnSpc>
              </a:pPr>
              <a:endParaRPr lang="zh-CN" altLang="en-US">
                <a:solidFill>
                  <a:prstClr val="black"/>
                </a:solidFill>
                <a:latin typeface="微软雅黑" panose="020B0503020204020204" charset="-122"/>
                <a:ea typeface="微软雅黑" panose="020B0503020204020204" charset="-122"/>
              </a:endParaRPr>
            </a:p>
          </p:txBody>
        </p:sp>
        <p:cxnSp>
          <p:nvCxnSpPr>
            <p:cNvPr id="52" name="直接连接符 64"/>
            <p:cNvCxnSpPr/>
            <p:nvPr>
              <p:custDataLst>
                <p:tags r:id="rId4"/>
              </p:custDataLst>
            </p:nvPr>
          </p:nvCxnSpPr>
          <p:spPr>
            <a:xfrm flipH="1">
              <a:off x="4381169" y="3711882"/>
              <a:ext cx="3215615" cy="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弧形 65"/>
            <p:cNvSpPr/>
            <p:nvPr>
              <p:custDataLst>
                <p:tags r:id="rId5"/>
              </p:custDataLst>
            </p:nvPr>
          </p:nvSpPr>
          <p:spPr>
            <a:xfrm flipH="1">
              <a:off x="3841169" y="3711882"/>
              <a:ext cx="1080000" cy="1080000"/>
            </a:xfrm>
            <a:prstGeom prst="arc">
              <a:avLst>
                <a:gd name="adj1" fmla="val 16200000"/>
                <a:gd name="adj2" fmla="val 5395811"/>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normAutofit/>
            </a:bodyPr>
            <a:lstStyle/>
            <a:p>
              <a:pPr algn="ctr">
                <a:lnSpc>
                  <a:spcPct val="120000"/>
                </a:lnSpc>
              </a:pPr>
              <a:endParaRPr lang="zh-CN" altLang="en-US">
                <a:solidFill>
                  <a:prstClr val="black"/>
                </a:solidFill>
                <a:latin typeface="微软雅黑" panose="020B0503020204020204" charset="-122"/>
                <a:ea typeface="微软雅黑" panose="020B0503020204020204" charset="-122"/>
              </a:endParaRPr>
            </a:p>
          </p:txBody>
        </p:sp>
        <p:cxnSp>
          <p:nvCxnSpPr>
            <p:cNvPr id="54" name="直接连接符 66"/>
            <p:cNvCxnSpPr>
              <a:stCxn id="53" idx="2"/>
            </p:cNvCxnSpPr>
            <p:nvPr>
              <p:custDataLst>
                <p:tags r:id="rId6"/>
              </p:custDataLst>
            </p:nvPr>
          </p:nvCxnSpPr>
          <p:spPr>
            <a:xfrm>
              <a:off x="4380511" y="4791882"/>
              <a:ext cx="4493457" cy="0"/>
            </a:xfrm>
            <a:prstGeom prst="line">
              <a:avLst/>
            </a:prstGeom>
            <a:ln w="25400">
              <a:solidFill>
                <a:schemeClr val="accent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55" name="泪滴形 68"/>
          <p:cNvSpPr/>
          <p:nvPr>
            <p:custDataLst>
              <p:tags r:id="rId7"/>
            </p:custDataLst>
          </p:nvPr>
        </p:nvSpPr>
        <p:spPr>
          <a:xfrm rot="8100000">
            <a:off x="2449239" y="2321542"/>
            <a:ext cx="249342" cy="249342"/>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140000"/>
              </a:lnSpc>
            </a:pPr>
            <a:endParaRPr lang="zh-CN" altLang="en-US">
              <a:solidFill>
                <a:prstClr val="white"/>
              </a:solidFill>
              <a:latin typeface="微软雅黑" panose="020B0503020204020204" charset="-122"/>
              <a:ea typeface="微软雅黑" panose="020B0503020204020204" charset="-122"/>
            </a:endParaRPr>
          </a:p>
        </p:txBody>
      </p:sp>
      <p:sp>
        <p:nvSpPr>
          <p:cNvPr id="56" name="文本框 55"/>
          <p:cNvSpPr txBox="1"/>
          <p:nvPr>
            <p:custDataLst>
              <p:tags r:id="rId8"/>
            </p:custDataLst>
          </p:nvPr>
        </p:nvSpPr>
        <p:spPr>
          <a:xfrm>
            <a:off x="2421463" y="2282955"/>
            <a:ext cx="304892" cy="338554"/>
          </a:xfrm>
          <a:prstGeom prst="rect">
            <a:avLst/>
          </a:prstGeom>
          <a:noFill/>
          <a:ln>
            <a:noFill/>
          </a:ln>
        </p:spPr>
        <p:txBody>
          <a:bodyPr wrap="none" rtlCol="0">
            <a:normAutofit fontScale="92500" lnSpcReduction="20000"/>
          </a:bodyPr>
          <a:lstStyle/>
          <a:p>
            <a:pPr algn="ctr">
              <a:lnSpc>
                <a:spcPct val="120000"/>
              </a:lnSpc>
            </a:pPr>
            <a:r>
              <a:rPr lang="en-US" altLang="zh-CN" sz="1600" dirty="0">
                <a:solidFill>
                  <a:srgbClr val="FFFFFF"/>
                </a:solidFill>
                <a:latin typeface="微软雅黑" panose="020B0503020204020204" charset="-122"/>
                <a:ea typeface="微软雅黑" panose="020B0503020204020204" charset="-122"/>
              </a:rPr>
              <a:t>1</a:t>
            </a:r>
            <a:endParaRPr lang="en-US" altLang="zh-CN" sz="1600" dirty="0">
              <a:solidFill>
                <a:srgbClr val="FFFFFF"/>
              </a:solidFill>
              <a:latin typeface="微软雅黑" panose="020B0503020204020204" charset="-122"/>
              <a:ea typeface="微软雅黑" panose="020B0503020204020204" charset="-122"/>
            </a:endParaRPr>
          </a:p>
        </p:txBody>
      </p:sp>
      <p:sp useBgFill="1">
        <p:nvSpPr>
          <p:cNvPr id="57" name="椭圆 56"/>
          <p:cNvSpPr/>
          <p:nvPr>
            <p:custDataLst>
              <p:tags r:id="rId9"/>
            </p:custDataLst>
          </p:nvPr>
        </p:nvSpPr>
        <p:spPr>
          <a:xfrm flipV="1">
            <a:off x="2511521" y="2655448"/>
            <a:ext cx="108000" cy="108000"/>
          </a:xfrm>
          <a:prstGeom prst="ellipse">
            <a:avLst/>
          </a:prstGeom>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140000"/>
              </a:lnSpc>
            </a:pPr>
            <a:endParaRPr lang="zh-CN" altLang="en-US">
              <a:solidFill>
                <a:prstClr val="white"/>
              </a:solidFill>
              <a:latin typeface="微软雅黑" panose="020B0503020204020204" charset="-122"/>
              <a:ea typeface="微软雅黑" panose="020B0503020204020204" charset="-122"/>
            </a:endParaRPr>
          </a:p>
        </p:txBody>
      </p:sp>
      <p:sp>
        <p:nvSpPr>
          <p:cNvPr id="58" name="文本框 57"/>
          <p:cNvSpPr txBox="1"/>
          <p:nvPr>
            <p:custDataLst>
              <p:tags r:id="rId10"/>
            </p:custDataLst>
          </p:nvPr>
        </p:nvSpPr>
        <p:spPr>
          <a:xfrm>
            <a:off x="2700708" y="2282955"/>
            <a:ext cx="1853019" cy="369332"/>
          </a:xfrm>
          <a:prstGeom prst="rect">
            <a:avLst/>
          </a:prstGeom>
          <a:noFill/>
        </p:spPr>
        <p:txBody>
          <a:bodyPr wrap="square" bIns="0" rtlCol="0">
            <a:normAutofit lnSpcReduction="10000"/>
          </a:bodyPr>
          <a:lstStyle>
            <a:defPPr>
              <a:defRPr lang="en-US"/>
            </a:defPPr>
            <a:lvl1pPr>
              <a:defRPr kumimoji="1" b="1">
                <a:solidFill>
                  <a:schemeClr val="accent1"/>
                </a:solidFill>
                <a:latin typeface="微软雅黑" panose="020B0503020204020204" charset="-122"/>
              </a:defRPr>
            </a:lvl1pPr>
          </a:lstStyle>
          <a:p>
            <a:pPr defTabSz="457200">
              <a:lnSpc>
                <a:spcPct val="120000"/>
              </a:lnSpc>
            </a:pPr>
            <a:r>
              <a:rPr lang="zh-CN" altLang="en-US" spc="300" dirty="0">
                <a:solidFill>
                  <a:srgbClr val="000000"/>
                </a:solidFill>
                <a:latin typeface="微软雅黑" panose="020B0503020204020204" charset="-122"/>
                <a:ea typeface="微软雅黑" panose="020B0503020204020204" charset="-122"/>
              </a:rPr>
              <a:t>用户</a:t>
            </a:r>
            <a:r>
              <a:rPr lang="zh-CN" altLang="en-US" spc="300" dirty="0">
                <a:solidFill>
                  <a:srgbClr val="000000"/>
                </a:solidFill>
                <a:latin typeface="微软雅黑" panose="020B0503020204020204" charset="-122"/>
                <a:ea typeface="微软雅黑" panose="020B0503020204020204" charset="-122"/>
              </a:rPr>
              <a:t>下单</a:t>
            </a:r>
            <a:endParaRPr lang="zh-CN" altLang="en-US" spc="300" dirty="0">
              <a:solidFill>
                <a:srgbClr val="000000"/>
              </a:solidFill>
              <a:latin typeface="微软雅黑" panose="020B0503020204020204" charset="-122"/>
              <a:ea typeface="微软雅黑" panose="020B0503020204020204" charset="-122"/>
            </a:endParaRPr>
          </a:p>
        </p:txBody>
      </p:sp>
      <p:grpSp>
        <p:nvGrpSpPr>
          <p:cNvPr id="59" name="组合 58"/>
          <p:cNvGrpSpPr/>
          <p:nvPr>
            <p:custDataLst>
              <p:tags r:id="rId11"/>
            </p:custDataLst>
          </p:nvPr>
        </p:nvGrpSpPr>
        <p:grpSpPr>
          <a:xfrm>
            <a:off x="8570396" y="2930585"/>
            <a:ext cx="304892" cy="490707"/>
            <a:chOff x="8568465" y="2579708"/>
            <a:chExt cx="304892" cy="490707"/>
          </a:xfrm>
        </p:grpSpPr>
        <p:sp>
          <p:nvSpPr>
            <p:cNvPr id="60" name="泪滴形 74"/>
            <p:cNvSpPr/>
            <p:nvPr>
              <p:custDataLst>
                <p:tags r:id="rId12"/>
              </p:custDataLst>
            </p:nvPr>
          </p:nvSpPr>
          <p:spPr>
            <a:xfrm rot="8100000">
              <a:off x="8592046" y="2620120"/>
              <a:ext cx="249342" cy="249342"/>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140000"/>
                </a:lnSpc>
              </a:pPr>
              <a:endParaRPr lang="zh-CN" altLang="en-US">
                <a:solidFill>
                  <a:prstClr val="white"/>
                </a:solidFill>
                <a:latin typeface="微软雅黑" panose="020B0503020204020204" charset="-122"/>
                <a:ea typeface="微软雅黑" panose="020B0503020204020204" charset="-122"/>
              </a:endParaRPr>
            </a:p>
          </p:txBody>
        </p:sp>
        <p:sp>
          <p:nvSpPr>
            <p:cNvPr id="61" name="文本框 60"/>
            <p:cNvSpPr txBox="1"/>
            <p:nvPr>
              <p:custDataLst>
                <p:tags r:id="rId13"/>
              </p:custDataLst>
            </p:nvPr>
          </p:nvSpPr>
          <p:spPr>
            <a:xfrm>
              <a:off x="8568465" y="2579708"/>
              <a:ext cx="304892" cy="338554"/>
            </a:xfrm>
            <a:prstGeom prst="rect">
              <a:avLst/>
            </a:prstGeom>
            <a:noFill/>
            <a:ln>
              <a:noFill/>
            </a:ln>
          </p:spPr>
          <p:txBody>
            <a:bodyPr wrap="none" rtlCol="0">
              <a:normAutofit fontScale="92500" lnSpcReduction="10000"/>
            </a:bodyPr>
            <a:lstStyle/>
            <a:p>
              <a:pPr algn="ctr">
                <a:lnSpc>
                  <a:spcPct val="120000"/>
                </a:lnSpc>
              </a:pPr>
              <a:r>
                <a:rPr lang="en-US" altLang="zh-CN" sz="1600" dirty="0">
                  <a:solidFill>
                    <a:srgbClr val="FFFFFF"/>
                  </a:solidFill>
                  <a:latin typeface="微软雅黑" panose="020B0503020204020204" charset="-122"/>
                  <a:ea typeface="微软雅黑" panose="020B0503020204020204" charset="-122"/>
                </a:rPr>
                <a:t>3</a:t>
              </a:r>
              <a:endParaRPr lang="en-US" altLang="zh-CN" sz="1600" dirty="0">
                <a:solidFill>
                  <a:srgbClr val="FFFFFF"/>
                </a:solidFill>
                <a:latin typeface="微软雅黑" panose="020B0503020204020204" charset="-122"/>
                <a:ea typeface="微软雅黑" panose="020B0503020204020204" charset="-122"/>
              </a:endParaRPr>
            </a:p>
          </p:txBody>
        </p:sp>
        <p:sp useBgFill="1">
          <p:nvSpPr>
            <p:cNvPr id="62" name="椭圆 61"/>
            <p:cNvSpPr/>
            <p:nvPr>
              <p:custDataLst>
                <p:tags r:id="rId14"/>
              </p:custDataLst>
            </p:nvPr>
          </p:nvSpPr>
          <p:spPr>
            <a:xfrm flipV="1">
              <a:off x="8662717" y="2962415"/>
              <a:ext cx="108000" cy="108000"/>
            </a:xfrm>
            <a:prstGeom prst="ellipse">
              <a:avLst/>
            </a:prstGeom>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140000"/>
                </a:lnSpc>
              </a:pPr>
              <a:endParaRPr lang="zh-CN" altLang="en-US">
                <a:solidFill>
                  <a:prstClr val="white"/>
                </a:solidFill>
                <a:latin typeface="微软雅黑" panose="020B0503020204020204" charset="-122"/>
                <a:ea typeface="微软雅黑" panose="020B0503020204020204" charset="-122"/>
              </a:endParaRPr>
            </a:p>
          </p:txBody>
        </p:sp>
      </p:grpSp>
      <p:sp>
        <p:nvSpPr>
          <p:cNvPr id="63" name="文本框 62"/>
          <p:cNvSpPr txBox="1"/>
          <p:nvPr>
            <p:custDataLst>
              <p:tags r:id="rId15"/>
            </p:custDataLst>
          </p:nvPr>
        </p:nvSpPr>
        <p:spPr>
          <a:xfrm>
            <a:off x="8863263" y="2930585"/>
            <a:ext cx="1853019" cy="369332"/>
          </a:xfrm>
          <a:prstGeom prst="rect">
            <a:avLst/>
          </a:prstGeom>
          <a:noFill/>
        </p:spPr>
        <p:txBody>
          <a:bodyPr wrap="square" bIns="0" rtlCol="0">
            <a:normAutofit fontScale="90000"/>
          </a:bodyPr>
          <a:lstStyle>
            <a:defPPr>
              <a:defRPr lang="en-US"/>
            </a:defPPr>
            <a:lvl1pPr>
              <a:defRPr kumimoji="1" b="1">
                <a:solidFill>
                  <a:schemeClr val="accent1"/>
                </a:solidFill>
                <a:latin typeface="微软雅黑" panose="020B0503020204020204" charset="-122"/>
              </a:defRPr>
            </a:lvl1pPr>
          </a:lstStyle>
          <a:p>
            <a:pPr defTabSz="457200">
              <a:lnSpc>
                <a:spcPct val="120000"/>
              </a:lnSpc>
            </a:pPr>
            <a:r>
              <a:rPr lang="zh-CN" altLang="en-US" spc="300" dirty="0">
                <a:solidFill>
                  <a:srgbClr val="000000"/>
                </a:solidFill>
                <a:latin typeface="微软雅黑" panose="020B0503020204020204" charset="-122"/>
                <a:ea typeface="微软雅黑" panose="020B0503020204020204" charset="-122"/>
              </a:rPr>
              <a:t>商家</a:t>
            </a:r>
            <a:r>
              <a:rPr lang="zh-CN" altLang="en-US" spc="300" dirty="0">
                <a:solidFill>
                  <a:srgbClr val="000000"/>
                </a:solidFill>
                <a:latin typeface="微软雅黑" panose="020B0503020204020204" charset="-122"/>
                <a:ea typeface="微软雅黑" panose="020B0503020204020204" charset="-122"/>
              </a:rPr>
              <a:t>出单</a:t>
            </a:r>
            <a:endParaRPr lang="zh-CN" altLang="en-US" spc="300" dirty="0">
              <a:solidFill>
                <a:srgbClr val="000000"/>
              </a:solidFill>
              <a:latin typeface="微软雅黑" panose="020B0503020204020204" charset="-122"/>
              <a:ea typeface="微软雅黑" panose="020B0503020204020204" charset="-122"/>
            </a:endParaRPr>
          </a:p>
        </p:txBody>
      </p:sp>
      <p:sp>
        <p:nvSpPr>
          <p:cNvPr id="64" name="泪滴形 82"/>
          <p:cNvSpPr/>
          <p:nvPr>
            <p:custDataLst>
              <p:tags r:id="rId16"/>
            </p:custDataLst>
          </p:nvPr>
        </p:nvSpPr>
        <p:spPr>
          <a:xfrm rot="8100000">
            <a:off x="4428970" y="4962701"/>
            <a:ext cx="249342" cy="249342"/>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140000"/>
              </a:lnSpc>
            </a:pPr>
            <a:endParaRPr lang="zh-CN" altLang="en-US">
              <a:solidFill>
                <a:prstClr val="white"/>
              </a:solidFill>
              <a:latin typeface="微软雅黑" panose="020B0503020204020204" charset="-122"/>
              <a:ea typeface="微软雅黑" panose="020B0503020204020204" charset="-122"/>
            </a:endParaRPr>
          </a:p>
        </p:txBody>
      </p:sp>
      <p:sp>
        <p:nvSpPr>
          <p:cNvPr id="65" name="文本框 64"/>
          <p:cNvSpPr txBox="1"/>
          <p:nvPr>
            <p:custDataLst>
              <p:tags r:id="rId17"/>
            </p:custDataLst>
          </p:nvPr>
        </p:nvSpPr>
        <p:spPr>
          <a:xfrm>
            <a:off x="4392807" y="4930361"/>
            <a:ext cx="304892" cy="338554"/>
          </a:xfrm>
          <a:prstGeom prst="rect">
            <a:avLst/>
          </a:prstGeom>
          <a:noFill/>
          <a:ln>
            <a:noFill/>
          </a:ln>
        </p:spPr>
        <p:txBody>
          <a:bodyPr wrap="none" rtlCol="0">
            <a:normAutofit fontScale="92500" lnSpcReduction="20000"/>
          </a:bodyPr>
          <a:lstStyle/>
          <a:p>
            <a:pPr algn="ctr">
              <a:lnSpc>
                <a:spcPct val="120000"/>
              </a:lnSpc>
            </a:pPr>
            <a:r>
              <a:rPr lang="en-US" altLang="zh-CN" sz="1600" dirty="0">
                <a:solidFill>
                  <a:srgbClr val="FFFFFF"/>
                </a:solidFill>
                <a:latin typeface="微软雅黑" panose="020B0503020204020204" charset="-122"/>
                <a:ea typeface="微软雅黑" panose="020B0503020204020204" charset="-122"/>
              </a:rPr>
              <a:t>5</a:t>
            </a:r>
            <a:endParaRPr lang="en-US" altLang="zh-CN" sz="1600" dirty="0">
              <a:solidFill>
                <a:srgbClr val="FFFFFF"/>
              </a:solidFill>
              <a:latin typeface="微软雅黑" panose="020B0503020204020204" charset="-122"/>
              <a:ea typeface="微软雅黑" panose="020B0503020204020204" charset="-122"/>
            </a:endParaRPr>
          </a:p>
        </p:txBody>
      </p:sp>
      <p:sp useBgFill="1">
        <p:nvSpPr>
          <p:cNvPr id="66" name="椭圆 65"/>
          <p:cNvSpPr/>
          <p:nvPr>
            <p:custDataLst>
              <p:tags r:id="rId18"/>
            </p:custDataLst>
          </p:nvPr>
        </p:nvSpPr>
        <p:spPr>
          <a:xfrm flipV="1">
            <a:off x="4499641" y="5304996"/>
            <a:ext cx="108000" cy="108000"/>
          </a:xfrm>
          <a:prstGeom prst="ellipse">
            <a:avLst/>
          </a:prstGeom>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140000"/>
              </a:lnSpc>
            </a:pPr>
            <a:endParaRPr lang="zh-CN" altLang="en-US">
              <a:solidFill>
                <a:prstClr val="white"/>
              </a:solidFill>
              <a:latin typeface="微软雅黑" panose="020B0503020204020204" charset="-122"/>
              <a:ea typeface="微软雅黑" panose="020B0503020204020204" charset="-122"/>
            </a:endParaRPr>
          </a:p>
        </p:txBody>
      </p:sp>
      <p:sp>
        <p:nvSpPr>
          <p:cNvPr id="67" name="文本框 66"/>
          <p:cNvSpPr txBox="1"/>
          <p:nvPr>
            <p:custDataLst>
              <p:tags r:id="rId19"/>
            </p:custDataLst>
          </p:nvPr>
        </p:nvSpPr>
        <p:spPr>
          <a:xfrm>
            <a:off x="4680438" y="4930361"/>
            <a:ext cx="1853019" cy="369332"/>
          </a:xfrm>
          <a:prstGeom prst="rect">
            <a:avLst/>
          </a:prstGeom>
          <a:noFill/>
        </p:spPr>
        <p:txBody>
          <a:bodyPr wrap="square" bIns="0" rtlCol="0">
            <a:normAutofit lnSpcReduction="10000"/>
          </a:bodyPr>
          <a:lstStyle>
            <a:defPPr>
              <a:defRPr lang="en-US"/>
            </a:defPPr>
            <a:lvl1pPr>
              <a:defRPr kumimoji="1" b="1">
                <a:solidFill>
                  <a:schemeClr val="accent1"/>
                </a:solidFill>
                <a:latin typeface="微软雅黑" panose="020B0503020204020204" charset="-122"/>
              </a:defRPr>
            </a:lvl1pPr>
          </a:lstStyle>
          <a:p>
            <a:pPr defTabSz="457200">
              <a:lnSpc>
                <a:spcPct val="120000"/>
              </a:lnSpc>
            </a:pPr>
            <a:r>
              <a:rPr lang="zh-CN" altLang="en-US" spc="300" dirty="0">
                <a:solidFill>
                  <a:srgbClr val="000000"/>
                </a:solidFill>
                <a:latin typeface="微软雅黑" panose="020B0503020204020204" charset="-122"/>
                <a:ea typeface="微软雅黑" panose="020B0503020204020204" charset="-122"/>
              </a:rPr>
              <a:t>到达</a:t>
            </a:r>
            <a:endParaRPr lang="zh-CN" altLang="en-US" spc="300" dirty="0">
              <a:solidFill>
                <a:srgbClr val="000000"/>
              </a:solidFill>
              <a:latin typeface="微软雅黑" panose="020B0503020204020204" charset="-122"/>
              <a:ea typeface="微软雅黑" panose="020B0503020204020204" charset="-122"/>
            </a:endParaRPr>
          </a:p>
        </p:txBody>
      </p:sp>
      <p:grpSp>
        <p:nvGrpSpPr>
          <p:cNvPr id="68" name="组合 67"/>
          <p:cNvGrpSpPr/>
          <p:nvPr>
            <p:custDataLst>
              <p:tags r:id="rId20"/>
            </p:custDataLst>
          </p:nvPr>
        </p:nvGrpSpPr>
        <p:grpSpPr>
          <a:xfrm>
            <a:off x="3325532" y="4277340"/>
            <a:ext cx="304892" cy="490707"/>
            <a:chOff x="8568465" y="2579708"/>
            <a:chExt cx="304892" cy="490707"/>
          </a:xfrm>
        </p:grpSpPr>
        <p:sp>
          <p:nvSpPr>
            <p:cNvPr id="69" name="泪滴形 88"/>
            <p:cNvSpPr/>
            <p:nvPr>
              <p:custDataLst>
                <p:tags r:id="rId21"/>
              </p:custDataLst>
            </p:nvPr>
          </p:nvSpPr>
          <p:spPr>
            <a:xfrm rot="8100000">
              <a:off x="8592046" y="2620120"/>
              <a:ext cx="249342" cy="249342"/>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140000"/>
                </a:lnSpc>
              </a:pPr>
              <a:endParaRPr lang="zh-CN" altLang="en-US">
                <a:solidFill>
                  <a:prstClr val="white"/>
                </a:solidFill>
                <a:latin typeface="微软雅黑" panose="020B0503020204020204" charset="-122"/>
                <a:ea typeface="微软雅黑" panose="020B0503020204020204" charset="-122"/>
              </a:endParaRPr>
            </a:p>
          </p:txBody>
        </p:sp>
        <p:sp>
          <p:nvSpPr>
            <p:cNvPr id="70" name="文本框 69"/>
            <p:cNvSpPr txBox="1"/>
            <p:nvPr>
              <p:custDataLst>
                <p:tags r:id="rId22"/>
              </p:custDataLst>
            </p:nvPr>
          </p:nvSpPr>
          <p:spPr>
            <a:xfrm>
              <a:off x="8568465" y="2579708"/>
              <a:ext cx="304892" cy="338554"/>
            </a:xfrm>
            <a:prstGeom prst="rect">
              <a:avLst/>
            </a:prstGeom>
            <a:noFill/>
            <a:ln>
              <a:noFill/>
            </a:ln>
          </p:spPr>
          <p:txBody>
            <a:bodyPr wrap="none" rtlCol="0">
              <a:normAutofit fontScale="92500" lnSpcReduction="10000"/>
            </a:bodyPr>
            <a:lstStyle/>
            <a:p>
              <a:pPr algn="ctr">
                <a:lnSpc>
                  <a:spcPct val="120000"/>
                </a:lnSpc>
              </a:pPr>
              <a:r>
                <a:rPr lang="en-US" altLang="zh-CN" sz="1600" dirty="0">
                  <a:solidFill>
                    <a:srgbClr val="FFFFFF"/>
                  </a:solidFill>
                  <a:latin typeface="微软雅黑" panose="020B0503020204020204" charset="-122"/>
                  <a:ea typeface="微软雅黑" panose="020B0503020204020204" charset="-122"/>
                </a:rPr>
                <a:t>4</a:t>
              </a:r>
              <a:endParaRPr lang="en-US" altLang="zh-CN" sz="1600" dirty="0">
                <a:solidFill>
                  <a:srgbClr val="FFFFFF"/>
                </a:solidFill>
                <a:latin typeface="微软雅黑" panose="020B0503020204020204" charset="-122"/>
                <a:ea typeface="微软雅黑" panose="020B0503020204020204" charset="-122"/>
              </a:endParaRPr>
            </a:p>
          </p:txBody>
        </p:sp>
        <p:sp useBgFill="1">
          <p:nvSpPr>
            <p:cNvPr id="71" name="椭圆 70"/>
            <p:cNvSpPr/>
            <p:nvPr>
              <p:custDataLst>
                <p:tags r:id="rId23"/>
              </p:custDataLst>
            </p:nvPr>
          </p:nvSpPr>
          <p:spPr>
            <a:xfrm flipV="1">
              <a:off x="8662717" y="2962415"/>
              <a:ext cx="108000" cy="108000"/>
            </a:xfrm>
            <a:prstGeom prst="ellipse">
              <a:avLst/>
            </a:prstGeom>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140000"/>
                </a:lnSpc>
              </a:pPr>
              <a:endParaRPr lang="zh-CN" altLang="en-US">
                <a:solidFill>
                  <a:prstClr val="white"/>
                </a:solidFill>
                <a:latin typeface="微软雅黑" panose="020B0503020204020204" charset="-122"/>
                <a:ea typeface="微软雅黑" panose="020B0503020204020204" charset="-122"/>
              </a:endParaRPr>
            </a:p>
          </p:txBody>
        </p:sp>
      </p:grpSp>
      <p:sp>
        <p:nvSpPr>
          <p:cNvPr id="72" name="文本框 71"/>
          <p:cNvSpPr txBox="1"/>
          <p:nvPr>
            <p:custDataLst>
              <p:tags r:id="rId24"/>
            </p:custDataLst>
          </p:nvPr>
        </p:nvSpPr>
        <p:spPr>
          <a:xfrm>
            <a:off x="1475719" y="4277340"/>
            <a:ext cx="1853019" cy="369332"/>
          </a:xfrm>
          <a:prstGeom prst="rect">
            <a:avLst/>
          </a:prstGeom>
          <a:noFill/>
        </p:spPr>
        <p:txBody>
          <a:bodyPr wrap="square" bIns="0" rtlCol="0">
            <a:normAutofit lnSpcReduction="10000"/>
          </a:bodyPr>
          <a:lstStyle>
            <a:defPPr>
              <a:defRPr lang="en-US"/>
            </a:defPPr>
            <a:lvl1pPr>
              <a:defRPr kumimoji="1" b="1">
                <a:solidFill>
                  <a:schemeClr val="accent1"/>
                </a:solidFill>
                <a:latin typeface="微软雅黑" panose="020B0503020204020204" charset="-122"/>
              </a:defRPr>
            </a:lvl1pPr>
          </a:lstStyle>
          <a:p>
            <a:pPr algn="r" defTabSz="457200">
              <a:lnSpc>
                <a:spcPct val="120000"/>
              </a:lnSpc>
            </a:pPr>
            <a:r>
              <a:rPr lang="zh-CN" altLang="en-US" spc="300" dirty="0">
                <a:solidFill>
                  <a:srgbClr val="000000"/>
                </a:solidFill>
                <a:latin typeface="微软雅黑" panose="020B0503020204020204" charset="-122"/>
                <a:ea typeface="微软雅黑" panose="020B0503020204020204" charset="-122"/>
              </a:rPr>
              <a:t>派送</a:t>
            </a:r>
            <a:endParaRPr lang="zh-CN" altLang="en-US" spc="300" dirty="0">
              <a:solidFill>
                <a:srgbClr val="000000"/>
              </a:solidFill>
              <a:latin typeface="微软雅黑" panose="020B0503020204020204" charset="-122"/>
              <a:ea typeface="微软雅黑" panose="020B0503020204020204" charset="-122"/>
            </a:endParaRPr>
          </a:p>
        </p:txBody>
      </p:sp>
      <p:sp>
        <p:nvSpPr>
          <p:cNvPr id="73" name="矩形 72"/>
          <p:cNvSpPr/>
          <p:nvPr>
            <p:custDataLst>
              <p:tags r:id="rId25"/>
            </p:custDataLst>
          </p:nvPr>
        </p:nvSpPr>
        <p:spPr>
          <a:xfrm>
            <a:off x="2700708" y="2706315"/>
            <a:ext cx="1853019" cy="904863"/>
          </a:xfrm>
          <a:prstGeom prst="rect">
            <a:avLst/>
          </a:prstGeom>
          <a:noFill/>
        </p:spPr>
        <p:txBody>
          <a:bodyPr wrap="square" lIns="90000" tIns="0" rtlCol="0">
            <a:normAutofit/>
          </a:bodyPr>
          <a:lstStyle/>
          <a:p>
            <a:pPr defTabSz="457200">
              <a:lnSpc>
                <a:spcPct val="120000"/>
              </a:lnSpc>
            </a:pPr>
            <a:r>
              <a:rPr kumimoji="1" lang="zh-CN" altLang="en-US" sz="1200" spc="150" dirty="0">
                <a:solidFill>
                  <a:srgbClr val="000000"/>
                </a:solidFill>
                <a:latin typeface="微软雅黑" panose="020B0503020204020204" charset="-122"/>
                <a:ea typeface="微软雅黑" panose="020B0503020204020204" charset="-122"/>
              </a:rPr>
              <a:t>用户可以在小程序上进行</a:t>
            </a:r>
            <a:r>
              <a:rPr kumimoji="1" lang="zh-CN" altLang="en-US" sz="1200" spc="150" dirty="0">
                <a:solidFill>
                  <a:srgbClr val="000000"/>
                </a:solidFill>
                <a:latin typeface="微软雅黑" panose="020B0503020204020204" charset="-122"/>
                <a:ea typeface="微软雅黑" panose="020B0503020204020204" charset="-122"/>
              </a:rPr>
              <a:t>下单</a:t>
            </a:r>
            <a:endParaRPr kumimoji="1" lang="zh-CN" altLang="en-US" sz="1200" spc="150" dirty="0">
              <a:solidFill>
                <a:srgbClr val="000000"/>
              </a:solidFill>
              <a:latin typeface="微软雅黑" panose="020B0503020204020204" charset="-122"/>
              <a:ea typeface="微软雅黑" panose="020B0503020204020204" charset="-122"/>
            </a:endParaRPr>
          </a:p>
        </p:txBody>
      </p:sp>
      <p:sp>
        <p:nvSpPr>
          <p:cNvPr id="74" name="矩形 73"/>
          <p:cNvSpPr/>
          <p:nvPr>
            <p:custDataLst>
              <p:tags r:id="rId26"/>
            </p:custDataLst>
          </p:nvPr>
        </p:nvSpPr>
        <p:spPr>
          <a:xfrm>
            <a:off x="8863263" y="3301560"/>
            <a:ext cx="1853019" cy="904863"/>
          </a:xfrm>
          <a:prstGeom prst="rect">
            <a:avLst/>
          </a:prstGeom>
          <a:noFill/>
        </p:spPr>
        <p:txBody>
          <a:bodyPr wrap="square" lIns="90000" tIns="0" rtlCol="0">
            <a:normAutofit/>
          </a:bodyPr>
          <a:lstStyle/>
          <a:p>
            <a:pPr defTabSz="457200">
              <a:lnSpc>
                <a:spcPct val="120000"/>
              </a:lnSpc>
            </a:pPr>
            <a:r>
              <a:rPr kumimoji="1" lang="zh-CN" altLang="en-US" sz="1200" spc="150" dirty="0">
                <a:solidFill>
                  <a:srgbClr val="000000"/>
                </a:solidFill>
                <a:latin typeface="微软雅黑" panose="020B0503020204020204" charset="-122"/>
                <a:ea typeface="微软雅黑" panose="020B0503020204020204" charset="-122"/>
              </a:rPr>
              <a:t>餐品完成之后商家可以</a:t>
            </a:r>
            <a:r>
              <a:rPr kumimoji="1" lang="zh-CN" altLang="en-US" sz="1200" spc="150" dirty="0">
                <a:solidFill>
                  <a:srgbClr val="000000"/>
                </a:solidFill>
                <a:latin typeface="微软雅黑" panose="020B0503020204020204" charset="-122"/>
                <a:ea typeface="微软雅黑" panose="020B0503020204020204" charset="-122"/>
              </a:rPr>
              <a:t>出单</a:t>
            </a:r>
            <a:endParaRPr kumimoji="1" lang="zh-CN" altLang="en-US" sz="1200" spc="150" dirty="0">
              <a:solidFill>
                <a:srgbClr val="000000"/>
              </a:solidFill>
              <a:latin typeface="微软雅黑" panose="020B0503020204020204" charset="-122"/>
              <a:ea typeface="微软雅黑" panose="020B0503020204020204" charset="-122"/>
            </a:endParaRPr>
          </a:p>
        </p:txBody>
      </p:sp>
      <p:sp>
        <p:nvSpPr>
          <p:cNvPr id="75" name="矩形 74"/>
          <p:cNvSpPr/>
          <p:nvPr>
            <p:custDataLst>
              <p:tags r:id="rId27"/>
            </p:custDataLst>
          </p:nvPr>
        </p:nvSpPr>
        <p:spPr>
          <a:xfrm>
            <a:off x="1475719" y="4651260"/>
            <a:ext cx="1853019" cy="904863"/>
          </a:xfrm>
          <a:prstGeom prst="rect">
            <a:avLst/>
          </a:prstGeom>
          <a:noFill/>
        </p:spPr>
        <p:txBody>
          <a:bodyPr wrap="square" lIns="90000" tIns="0" rtlCol="0">
            <a:normAutofit/>
          </a:bodyPr>
          <a:lstStyle/>
          <a:p>
            <a:pPr algn="r" defTabSz="457200">
              <a:lnSpc>
                <a:spcPct val="120000"/>
              </a:lnSpc>
            </a:pPr>
            <a:r>
              <a:rPr kumimoji="1" lang="zh-CN" altLang="en-US" sz="1200" spc="150" dirty="0">
                <a:solidFill>
                  <a:srgbClr val="000000"/>
                </a:solidFill>
                <a:latin typeface="微软雅黑" panose="020B0503020204020204" charset="-122"/>
                <a:ea typeface="微软雅黑" panose="020B0503020204020204" charset="-122"/>
              </a:rPr>
              <a:t>出单后需要商家联系员工进行</a:t>
            </a:r>
            <a:r>
              <a:rPr kumimoji="1" lang="zh-CN" altLang="en-US" sz="1200" spc="150" dirty="0">
                <a:solidFill>
                  <a:srgbClr val="000000"/>
                </a:solidFill>
                <a:latin typeface="微软雅黑" panose="020B0503020204020204" charset="-122"/>
                <a:ea typeface="微软雅黑" panose="020B0503020204020204" charset="-122"/>
              </a:rPr>
              <a:t>派送。</a:t>
            </a:r>
            <a:endParaRPr kumimoji="1" lang="zh-CN" altLang="en-US" sz="1200" spc="150" dirty="0">
              <a:solidFill>
                <a:srgbClr val="000000"/>
              </a:solidFill>
              <a:latin typeface="微软雅黑" panose="020B0503020204020204" charset="-122"/>
              <a:ea typeface="微软雅黑" panose="020B0503020204020204" charset="-122"/>
            </a:endParaRPr>
          </a:p>
        </p:txBody>
      </p:sp>
      <p:sp>
        <p:nvSpPr>
          <p:cNvPr id="76" name="矩形 75"/>
          <p:cNvSpPr/>
          <p:nvPr>
            <p:custDataLst>
              <p:tags r:id="rId28"/>
            </p:custDataLst>
          </p:nvPr>
        </p:nvSpPr>
        <p:spPr>
          <a:xfrm>
            <a:off x="4680439" y="5354162"/>
            <a:ext cx="1853019" cy="904863"/>
          </a:xfrm>
          <a:prstGeom prst="rect">
            <a:avLst/>
          </a:prstGeom>
          <a:noFill/>
        </p:spPr>
        <p:txBody>
          <a:bodyPr wrap="square" lIns="90000" tIns="0" rtlCol="0">
            <a:normAutofit/>
          </a:bodyPr>
          <a:lstStyle/>
          <a:p>
            <a:pPr defTabSz="457200">
              <a:lnSpc>
                <a:spcPct val="120000"/>
              </a:lnSpc>
            </a:pPr>
            <a:r>
              <a:rPr kumimoji="1" lang="zh-CN" altLang="en-US" sz="1200" spc="150" dirty="0">
                <a:solidFill>
                  <a:srgbClr val="000000"/>
                </a:solidFill>
                <a:latin typeface="微软雅黑" panose="020B0503020204020204" charset="-122"/>
                <a:ea typeface="微软雅黑" panose="020B0503020204020204" charset="-122"/>
              </a:rPr>
              <a:t>到达后商家可以完成</a:t>
            </a:r>
            <a:r>
              <a:rPr kumimoji="1" lang="zh-CN" altLang="en-US" sz="1200" spc="150" dirty="0">
                <a:solidFill>
                  <a:srgbClr val="000000"/>
                </a:solidFill>
                <a:latin typeface="微软雅黑" panose="020B0503020204020204" charset="-122"/>
                <a:ea typeface="微软雅黑" panose="020B0503020204020204" charset="-122"/>
              </a:rPr>
              <a:t>订单。</a:t>
            </a:r>
            <a:endParaRPr kumimoji="1" lang="zh-CN" altLang="en-US" sz="1200" spc="150" dirty="0">
              <a:solidFill>
                <a:srgbClr val="000000"/>
              </a:solidFill>
              <a:latin typeface="微软雅黑" panose="020B0503020204020204" charset="-122"/>
              <a:ea typeface="微软雅黑" panose="020B0503020204020204" charset="-122"/>
            </a:endParaRPr>
          </a:p>
        </p:txBody>
      </p:sp>
      <p:sp>
        <p:nvSpPr>
          <p:cNvPr id="77" name="泪滴形 68"/>
          <p:cNvSpPr/>
          <p:nvPr>
            <p:custDataLst>
              <p:tags r:id="rId29"/>
            </p:custDataLst>
          </p:nvPr>
        </p:nvSpPr>
        <p:spPr>
          <a:xfrm rot="8100000">
            <a:off x="5787798" y="2321542"/>
            <a:ext cx="249342" cy="249342"/>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140000"/>
              </a:lnSpc>
            </a:pPr>
            <a:endParaRPr lang="zh-CN" altLang="en-US">
              <a:solidFill>
                <a:prstClr val="white"/>
              </a:solidFill>
              <a:latin typeface="微软雅黑" panose="020B0503020204020204" charset="-122"/>
              <a:ea typeface="微软雅黑" panose="020B0503020204020204" charset="-122"/>
            </a:endParaRPr>
          </a:p>
        </p:txBody>
      </p:sp>
      <p:sp>
        <p:nvSpPr>
          <p:cNvPr id="78" name="文本框 77"/>
          <p:cNvSpPr txBox="1"/>
          <p:nvPr>
            <p:custDataLst>
              <p:tags r:id="rId30"/>
            </p:custDataLst>
          </p:nvPr>
        </p:nvSpPr>
        <p:spPr>
          <a:xfrm>
            <a:off x="5760022" y="2282955"/>
            <a:ext cx="304892" cy="338554"/>
          </a:xfrm>
          <a:prstGeom prst="rect">
            <a:avLst/>
          </a:prstGeom>
          <a:noFill/>
          <a:ln>
            <a:noFill/>
          </a:ln>
        </p:spPr>
        <p:txBody>
          <a:bodyPr wrap="none" rtlCol="0">
            <a:normAutofit fontScale="92500" lnSpcReduction="20000"/>
          </a:bodyPr>
          <a:lstStyle/>
          <a:p>
            <a:pPr algn="ctr">
              <a:lnSpc>
                <a:spcPct val="120000"/>
              </a:lnSpc>
            </a:pPr>
            <a:r>
              <a:rPr lang="en-US" altLang="zh-CN" sz="1600" dirty="0">
                <a:solidFill>
                  <a:srgbClr val="FFFFFF"/>
                </a:solidFill>
                <a:latin typeface="微软雅黑" panose="020B0503020204020204" charset="-122"/>
                <a:ea typeface="微软雅黑" panose="020B0503020204020204" charset="-122"/>
              </a:rPr>
              <a:t>2</a:t>
            </a:r>
            <a:endParaRPr lang="en-US" altLang="zh-CN" sz="1600" dirty="0">
              <a:solidFill>
                <a:srgbClr val="FFFFFF"/>
              </a:solidFill>
              <a:latin typeface="微软雅黑" panose="020B0503020204020204" charset="-122"/>
              <a:ea typeface="微软雅黑" panose="020B0503020204020204" charset="-122"/>
            </a:endParaRPr>
          </a:p>
        </p:txBody>
      </p:sp>
      <p:sp useBgFill="1">
        <p:nvSpPr>
          <p:cNvPr id="79" name="椭圆 78"/>
          <p:cNvSpPr/>
          <p:nvPr>
            <p:custDataLst>
              <p:tags r:id="rId31"/>
            </p:custDataLst>
          </p:nvPr>
        </p:nvSpPr>
        <p:spPr>
          <a:xfrm flipV="1">
            <a:off x="5858469" y="2663837"/>
            <a:ext cx="108000" cy="108000"/>
          </a:xfrm>
          <a:prstGeom prst="ellipse">
            <a:avLst/>
          </a:prstGeom>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140000"/>
              </a:lnSpc>
            </a:pPr>
            <a:endParaRPr lang="zh-CN" altLang="en-US">
              <a:solidFill>
                <a:prstClr val="white"/>
              </a:solidFill>
              <a:latin typeface="微软雅黑" panose="020B0503020204020204" charset="-122"/>
              <a:ea typeface="微软雅黑" panose="020B0503020204020204" charset="-122"/>
            </a:endParaRPr>
          </a:p>
        </p:txBody>
      </p:sp>
      <p:sp>
        <p:nvSpPr>
          <p:cNvPr id="80" name="文本框 79"/>
          <p:cNvSpPr txBox="1"/>
          <p:nvPr>
            <p:custDataLst>
              <p:tags r:id="rId32"/>
            </p:custDataLst>
          </p:nvPr>
        </p:nvSpPr>
        <p:spPr>
          <a:xfrm>
            <a:off x="6039266" y="2282955"/>
            <a:ext cx="1853019" cy="369332"/>
          </a:xfrm>
          <a:prstGeom prst="rect">
            <a:avLst/>
          </a:prstGeom>
          <a:noFill/>
        </p:spPr>
        <p:txBody>
          <a:bodyPr wrap="square" bIns="0" rtlCol="0">
            <a:normAutofit lnSpcReduction="10000"/>
          </a:bodyPr>
          <a:lstStyle>
            <a:defPPr>
              <a:defRPr lang="en-US"/>
            </a:defPPr>
            <a:lvl1pPr>
              <a:defRPr kumimoji="1" b="1">
                <a:solidFill>
                  <a:schemeClr val="accent1"/>
                </a:solidFill>
                <a:latin typeface="微软雅黑" panose="020B0503020204020204" charset="-122"/>
              </a:defRPr>
            </a:lvl1pPr>
          </a:lstStyle>
          <a:p>
            <a:pPr defTabSz="457200">
              <a:lnSpc>
                <a:spcPct val="120000"/>
              </a:lnSpc>
            </a:pPr>
            <a:r>
              <a:rPr lang="zh-CN" altLang="en-US" spc="300" dirty="0">
                <a:solidFill>
                  <a:srgbClr val="000000"/>
                </a:solidFill>
                <a:latin typeface="微软雅黑" panose="020B0503020204020204" charset="-122"/>
                <a:ea typeface="微软雅黑" panose="020B0503020204020204" charset="-122"/>
              </a:rPr>
              <a:t>商家</a:t>
            </a:r>
            <a:r>
              <a:rPr lang="zh-CN" altLang="en-US" spc="300" dirty="0">
                <a:solidFill>
                  <a:srgbClr val="000000"/>
                </a:solidFill>
                <a:latin typeface="微软雅黑" panose="020B0503020204020204" charset="-122"/>
                <a:ea typeface="微软雅黑" panose="020B0503020204020204" charset="-122"/>
              </a:rPr>
              <a:t>接单</a:t>
            </a:r>
            <a:endParaRPr lang="zh-CN" altLang="en-US" spc="300" dirty="0">
              <a:solidFill>
                <a:srgbClr val="000000"/>
              </a:solidFill>
              <a:latin typeface="微软雅黑" panose="020B0503020204020204" charset="-122"/>
              <a:ea typeface="微软雅黑" panose="020B0503020204020204" charset="-122"/>
            </a:endParaRPr>
          </a:p>
        </p:txBody>
      </p:sp>
      <p:sp>
        <p:nvSpPr>
          <p:cNvPr id="81" name="矩形 80"/>
          <p:cNvSpPr/>
          <p:nvPr>
            <p:custDataLst>
              <p:tags r:id="rId33"/>
            </p:custDataLst>
          </p:nvPr>
        </p:nvSpPr>
        <p:spPr>
          <a:xfrm>
            <a:off x="6039266" y="2706315"/>
            <a:ext cx="1853019" cy="904863"/>
          </a:xfrm>
          <a:prstGeom prst="rect">
            <a:avLst/>
          </a:prstGeom>
          <a:noFill/>
        </p:spPr>
        <p:txBody>
          <a:bodyPr wrap="square" lIns="90000" tIns="0" rtlCol="0">
            <a:normAutofit/>
          </a:bodyPr>
          <a:lstStyle/>
          <a:p>
            <a:pPr defTabSz="457200">
              <a:lnSpc>
                <a:spcPct val="120000"/>
              </a:lnSpc>
            </a:pPr>
            <a:r>
              <a:rPr kumimoji="1" lang="zh-CN" altLang="en-US" sz="1200" spc="150" dirty="0">
                <a:solidFill>
                  <a:srgbClr val="000000"/>
                </a:solidFill>
                <a:latin typeface="微软雅黑" panose="020B0503020204020204" charset="-122"/>
                <a:ea typeface="微软雅黑" panose="020B0503020204020204" charset="-122"/>
              </a:rPr>
              <a:t>下单之后商家需要接单才能开始</a:t>
            </a:r>
            <a:r>
              <a:rPr kumimoji="1" lang="zh-CN" altLang="en-US" sz="1200" spc="150" dirty="0">
                <a:solidFill>
                  <a:srgbClr val="000000"/>
                </a:solidFill>
                <a:latin typeface="微软雅黑" panose="020B0503020204020204" charset="-122"/>
                <a:ea typeface="微软雅黑" panose="020B0503020204020204" charset="-122"/>
              </a:rPr>
              <a:t>制作</a:t>
            </a:r>
            <a:endParaRPr kumimoji="1" lang="zh-CN" altLang="en-US" sz="1200" spc="150" dirty="0">
              <a:solidFill>
                <a:srgbClr val="000000"/>
              </a:solidFill>
              <a:latin typeface="微软雅黑" panose="020B0503020204020204" charset="-122"/>
              <a:ea typeface="微软雅黑" panose="020B0503020204020204" charset="-122"/>
            </a:endParaRPr>
          </a:p>
        </p:txBody>
      </p:sp>
      <p:sp>
        <p:nvSpPr>
          <p:cNvPr id="83" name="泪滴形 82"/>
          <p:cNvSpPr/>
          <p:nvPr>
            <p:custDataLst>
              <p:tags r:id="rId34"/>
            </p:custDataLst>
          </p:nvPr>
        </p:nvSpPr>
        <p:spPr>
          <a:xfrm rot="8100000">
            <a:off x="7027054" y="4968798"/>
            <a:ext cx="249342" cy="249342"/>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140000"/>
              </a:lnSpc>
            </a:pPr>
            <a:endParaRPr lang="zh-CN" altLang="en-US">
              <a:solidFill>
                <a:prstClr val="white"/>
              </a:solidFill>
              <a:latin typeface="微软雅黑" panose="020B0503020204020204" charset="-122"/>
              <a:ea typeface="微软雅黑" panose="020B0503020204020204" charset="-122"/>
            </a:endParaRPr>
          </a:p>
        </p:txBody>
      </p:sp>
      <p:sp>
        <p:nvSpPr>
          <p:cNvPr id="84" name="文本框 83"/>
          <p:cNvSpPr txBox="1"/>
          <p:nvPr>
            <p:custDataLst>
              <p:tags r:id="rId35"/>
            </p:custDataLst>
          </p:nvPr>
        </p:nvSpPr>
        <p:spPr>
          <a:xfrm>
            <a:off x="6990891" y="4936458"/>
            <a:ext cx="304892" cy="338554"/>
          </a:xfrm>
          <a:prstGeom prst="rect">
            <a:avLst/>
          </a:prstGeom>
          <a:noFill/>
          <a:ln>
            <a:noFill/>
          </a:ln>
        </p:spPr>
        <p:txBody>
          <a:bodyPr wrap="none" rtlCol="0">
            <a:normAutofit fontScale="92500" lnSpcReduction="20000"/>
          </a:bodyPr>
          <a:lstStyle/>
          <a:p>
            <a:pPr algn="ctr">
              <a:lnSpc>
                <a:spcPct val="120000"/>
              </a:lnSpc>
            </a:pPr>
            <a:r>
              <a:rPr lang="en-US" altLang="zh-CN" sz="1600" dirty="0">
                <a:solidFill>
                  <a:srgbClr val="FFFFFF"/>
                </a:solidFill>
                <a:latin typeface="微软雅黑" panose="020B0503020204020204" charset="-122"/>
                <a:ea typeface="微软雅黑" panose="020B0503020204020204" charset="-122"/>
              </a:rPr>
              <a:t>6</a:t>
            </a:r>
            <a:endParaRPr lang="en-US" altLang="zh-CN" sz="1600" dirty="0">
              <a:solidFill>
                <a:srgbClr val="FFFFFF"/>
              </a:solidFill>
              <a:latin typeface="微软雅黑" panose="020B0503020204020204" charset="-122"/>
              <a:ea typeface="微软雅黑" panose="020B0503020204020204" charset="-122"/>
            </a:endParaRPr>
          </a:p>
        </p:txBody>
      </p:sp>
      <p:sp useBgFill="1">
        <p:nvSpPr>
          <p:cNvPr id="85" name="椭圆 84"/>
          <p:cNvSpPr/>
          <p:nvPr>
            <p:custDataLst>
              <p:tags r:id="rId36"/>
            </p:custDataLst>
          </p:nvPr>
        </p:nvSpPr>
        <p:spPr>
          <a:xfrm flipV="1">
            <a:off x="7097725" y="5311093"/>
            <a:ext cx="108000" cy="108000"/>
          </a:xfrm>
          <a:prstGeom prst="ellipse">
            <a:avLst/>
          </a:prstGeom>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lnSpc>
                <a:spcPct val="140000"/>
              </a:lnSpc>
            </a:pPr>
            <a:endParaRPr lang="zh-CN" altLang="en-US">
              <a:solidFill>
                <a:prstClr val="white"/>
              </a:solidFill>
              <a:latin typeface="微软雅黑" panose="020B0503020204020204" charset="-122"/>
              <a:ea typeface="微软雅黑" panose="020B0503020204020204" charset="-122"/>
            </a:endParaRPr>
          </a:p>
        </p:txBody>
      </p:sp>
      <p:sp>
        <p:nvSpPr>
          <p:cNvPr id="86" name="文本框 85"/>
          <p:cNvSpPr txBox="1"/>
          <p:nvPr>
            <p:custDataLst>
              <p:tags r:id="rId37"/>
            </p:custDataLst>
          </p:nvPr>
        </p:nvSpPr>
        <p:spPr>
          <a:xfrm>
            <a:off x="7278522" y="4936458"/>
            <a:ext cx="1853019" cy="369332"/>
          </a:xfrm>
          <a:prstGeom prst="rect">
            <a:avLst/>
          </a:prstGeom>
          <a:noFill/>
        </p:spPr>
        <p:txBody>
          <a:bodyPr wrap="square" bIns="0" rtlCol="0">
            <a:normAutofit lnSpcReduction="10000"/>
          </a:bodyPr>
          <a:lstStyle>
            <a:defPPr>
              <a:defRPr lang="en-US"/>
            </a:defPPr>
            <a:lvl1pPr>
              <a:defRPr kumimoji="1" b="1">
                <a:solidFill>
                  <a:schemeClr val="accent1"/>
                </a:solidFill>
                <a:latin typeface="微软雅黑" panose="020B0503020204020204" charset="-122"/>
              </a:defRPr>
            </a:lvl1pPr>
          </a:lstStyle>
          <a:p>
            <a:pPr defTabSz="457200">
              <a:lnSpc>
                <a:spcPct val="120000"/>
              </a:lnSpc>
            </a:pPr>
            <a:r>
              <a:rPr lang="zh-CN" altLang="en-US" spc="300" dirty="0">
                <a:solidFill>
                  <a:srgbClr val="000000"/>
                </a:solidFill>
                <a:latin typeface="微软雅黑" panose="020B0503020204020204" charset="-122"/>
                <a:ea typeface="微软雅黑" panose="020B0503020204020204" charset="-122"/>
              </a:rPr>
              <a:t>结单</a:t>
            </a:r>
            <a:endParaRPr lang="zh-CN" altLang="en-US" spc="300" dirty="0">
              <a:solidFill>
                <a:srgbClr val="000000"/>
              </a:solidFill>
              <a:latin typeface="微软雅黑" panose="020B0503020204020204" charset="-122"/>
              <a:ea typeface="微软雅黑" panose="020B0503020204020204" charset="-122"/>
            </a:endParaRPr>
          </a:p>
        </p:txBody>
      </p:sp>
      <p:sp>
        <p:nvSpPr>
          <p:cNvPr id="87" name="矩形 86"/>
          <p:cNvSpPr/>
          <p:nvPr>
            <p:custDataLst>
              <p:tags r:id="rId38"/>
            </p:custDataLst>
          </p:nvPr>
        </p:nvSpPr>
        <p:spPr>
          <a:xfrm>
            <a:off x="7278523" y="5360259"/>
            <a:ext cx="1853019" cy="904863"/>
          </a:xfrm>
          <a:prstGeom prst="rect">
            <a:avLst/>
          </a:prstGeom>
          <a:noFill/>
        </p:spPr>
        <p:txBody>
          <a:bodyPr wrap="square" lIns="90000" tIns="0" rtlCol="0">
            <a:normAutofit/>
          </a:bodyPr>
          <a:lstStyle/>
          <a:p>
            <a:pPr defTabSz="457200">
              <a:lnSpc>
                <a:spcPct val="120000"/>
              </a:lnSpc>
            </a:pPr>
            <a:r>
              <a:rPr kumimoji="1" lang="zh-CN" altLang="en-US" sz="1200" spc="150" dirty="0">
                <a:solidFill>
                  <a:srgbClr val="000000"/>
                </a:solidFill>
                <a:latin typeface="微软雅黑" panose="020B0503020204020204" charset="-122"/>
                <a:ea typeface="微软雅黑" panose="020B0503020204020204" charset="-122"/>
              </a:rPr>
              <a:t>订单</a:t>
            </a:r>
            <a:r>
              <a:rPr kumimoji="1" lang="zh-CN" altLang="en-US" sz="1200" spc="150" dirty="0">
                <a:solidFill>
                  <a:srgbClr val="000000"/>
                </a:solidFill>
                <a:latin typeface="微软雅黑" panose="020B0503020204020204" charset="-122"/>
                <a:ea typeface="微软雅黑" panose="020B0503020204020204" charset="-122"/>
              </a:rPr>
              <a:t>完成</a:t>
            </a:r>
            <a:endParaRPr kumimoji="1" lang="zh-CN" altLang="en-US" sz="1200" spc="150" dirty="0">
              <a:solidFill>
                <a:srgbClr val="000000"/>
              </a:solidFill>
              <a:latin typeface="微软雅黑" panose="020B0503020204020204" charset="-122"/>
              <a:ea typeface="微软雅黑" panose="020B0503020204020204" charset="-122"/>
            </a:endParaRPr>
          </a:p>
        </p:txBody>
      </p:sp>
      <p:sp>
        <p:nvSpPr>
          <p:cNvPr id="88" name="TextBox 5"/>
          <p:cNvSpPr txBox="1"/>
          <p:nvPr>
            <p:custDataLst>
              <p:tags r:id="rId39"/>
            </p:custDataLst>
          </p:nvPr>
        </p:nvSpPr>
        <p:spPr>
          <a:xfrm>
            <a:off x="449943" y="602036"/>
            <a:ext cx="11277599" cy="523220"/>
          </a:xfrm>
          <a:prstGeom prst="rect">
            <a:avLst/>
          </a:prstGeom>
          <a:noFill/>
        </p:spPr>
        <p:txBody>
          <a:bodyPr wrap="square" bIns="0" rtlCol="0">
            <a:normAutofit lnSpcReduction="10000"/>
          </a:bodyPr>
          <a:lstStyle/>
          <a:p>
            <a:pPr algn="ctr" defTabSz="457200">
              <a:lnSpc>
                <a:spcPct val="120000"/>
              </a:lnSpc>
            </a:pPr>
            <a:r>
              <a:rPr lang="zh-CN" altLang="en-US" sz="2800" b="1" spc="300" dirty="0">
                <a:solidFill>
                  <a:schemeClr val="accent1">
                    <a:lumMod val="75000"/>
                  </a:schemeClr>
                </a:solidFill>
                <a:latin typeface="微软雅黑" panose="020B0503020204020204" charset="-122"/>
                <a:ea typeface="微软雅黑" panose="020B0503020204020204" charset="-122"/>
              </a:rPr>
              <a:t>下单</a:t>
            </a:r>
            <a:r>
              <a:rPr lang="zh-CN" altLang="en-US" sz="2800" b="1" spc="300" dirty="0">
                <a:solidFill>
                  <a:schemeClr val="accent1">
                    <a:lumMod val="75000"/>
                  </a:schemeClr>
                </a:solidFill>
                <a:latin typeface="微软雅黑" panose="020B0503020204020204" charset="-122"/>
                <a:ea typeface="微软雅黑" panose="020B0503020204020204" charset="-122"/>
              </a:rPr>
              <a:t>流程</a:t>
            </a:r>
            <a:endParaRPr lang="zh-CN" altLang="en-US" sz="2800" b="1" spc="300" dirty="0">
              <a:solidFill>
                <a:schemeClr val="accent1">
                  <a:lumMod val="75000"/>
                </a:schemeClr>
              </a:solidFill>
              <a:latin typeface="微软雅黑" panose="020B0503020204020204" charset="-122"/>
              <a:ea typeface="微软雅黑" panose="020B0503020204020204" charset="-122"/>
            </a:endParaRPr>
          </a:p>
        </p:txBody>
      </p:sp>
    </p:spTree>
    <p:custDataLst>
      <p:tags r:id="rId40"/>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custDataLst>
              <p:tags r:id="rId1"/>
            </p:custDataLst>
          </p:nvPr>
        </p:nvSpPr>
        <p:spPr>
          <a:xfrm>
            <a:off x="578178" y="471341"/>
            <a:ext cx="11035646" cy="5915320"/>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mn-ea"/>
              <a:sym typeface="+mn-lt"/>
            </a:endParaRPr>
          </a:p>
        </p:txBody>
      </p:sp>
      <p:sp>
        <p:nvSpPr>
          <p:cNvPr id="3" name="矩形 5"/>
          <p:cNvSpPr/>
          <p:nvPr>
            <p:custDataLst>
              <p:tags r:id="rId2"/>
            </p:custDataLst>
          </p:nvPr>
        </p:nvSpPr>
        <p:spPr>
          <a:xfrm>
            <a:off x="-635" y="5371294"/>
            <a:ext cx="12192000" cy="148670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3"/>
            </p:custDataLst>
          </p:nvPr>
        </p:nvSpPr>
        <p:spPr>
          <a:xfrm>
            <a:off x="4679633" y="3183255"/>
            <a:ext cx="3184207" cy="829945"/>
          </a:xfrm>
          <a:prstGeom prst="rect">
            <a:avLst/>
          </a:prstGeom>
          <a:noFill/>
        </p:spPr>
        <p:txBody>
          <a:bodyPr wrap="square" rtlCol="0">
            <a:noAutofit/>
          </a:bodyPr>
          <a:lstStyle/>
          <a:p>
            <a:r>
              <a:rPr lang="zh-CN" altLang="en-US" sz="5400" dirty="0">
                <a:solidFill>
                  <a:schemeClr val="accent1">
                    <a:lumMod val="75000"/>
                  </a:schemeClr>
                </a:solidFill>
                <a:latin typeface="Arial" panose="020B0604020202020204" pitchFamily="34" charset="0"/>
                <a:ea typeface="微软雅黑" panose="020B0503020204020204" charset="-122"/>
              </a:rPr>
              <a:t>技术实现</a:t>
            </a:r>
            <a:endParaRPr lang="zh-CN" altLang="en-US" sz="5400" dirty="0">
              <a:solidFill>
                <a:schemeClr val="accent1">
                  <a:lumMod val="75000"/>
                </a:schemeClr>
              </a:solidFill>
              <a:latin typeface="Arial" panose="020B0604020202020204" pitchFamily="34" charset="0"/>
              <a:ea typeface="微软雅黑" panose="020B0503020204020204" charset="-122"/>
            </a:endParaRPr>
          </a:p>
        </p:txBody>
      </p:sp>
      <p:sp>
        <p:nvSpPr>
          <p:cNvPr id="5" name="椭圆 4"/>
          <p:cNvSpPr/>
          <p:nvPr>
            <p:custDataLst>
              <p:tags r:id="rId4"/>
            </p:custDataLst>
          </p:nvPr>
        </p:nvSpPr>
        <p:spPr>
          <a:xfrm>
            <a:off x="6095365" y="1988502"/>
            <a:ext cx="545465" cy="545465"/>
          </a:xfrm>
          <a:prstGeom prst="ellipse">
            <a:avLst/>
          </a:prstGeom>
          <a:solidFill>
            <a:srgbClr val="CFD6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2" name="文本框 11"/>
          <p:cNvSpPr txBox="1"/>
          <p:nvPr>
            <p:custDataLst>
              <p:tags r:id="rId5"/>
            </p:custDataLst>
          </p:nvPr>
        </p:nvSpPr>
        <p:spPr>
          <a:xfrm>
            <a:off x="5565775" y="1652628"/>
            <a:ext cx="1075055" cy="1059288"/>
          </a:xfrm>
          <a:prstGeom prst="rect">
            <a:avLst/>
          </a:prstGeom>
          <a:noFill/>
        </p:spPr>
        <p:txBody>
          <a:bodyPr wrap="square" rtlCol="0">
            <a:normAutofit/>
          </a:bodyPr>
          <a:lstStyle/>
          <a:p>
            <a:r>
              <a:rPr lang="en-US" altLang="zh-CN" sz="5400" b="1" dirty="0">
                <a:solidFill>
                  <a:schemeClr val="dk1">
                    <a:lumMod val="65000"/>
                    <a:lumOff val="35000"/>
                  </a:schemeClr>
                </a:solidFill>
                <a:effectLst>
                  <a:outerShdw blurRad="38100" dist="38100" dir="2700000" algn="tl">
                    <a:srgbClr val="000000">
                      <a:alpha val="43137"/>
                    </a:srgbClr>
                  </a:outerShdw>
                </a:effectLst>
                <a:latin typeface="Arial" panose="020B0604020202020204" pitchFamily="34" charset="0"/>
                <a:ea typeface="微软雅黑" panose="020B0503020204020204" charset="-122"/>
                <a:cs typeface="Arial" panose="020B0604020202020204" pitchFamily="34" charset="0"/>
              </a:rPr>
              <a:t>04</a:t>
            </a:r>
            <a:endParaRPr lang="en-US" altLang="zh-CN" sz="5400" b="1" dirty="0">
              <a:solidFill>
                <a:schemeClr val="dk1">
                  <a:lumMod val="65000"/>
                  <a:lumOff val="35000"/>
                </a:schemeClr>
              </a:solidFill>
              <a:effectLst>
                <a:outerShdw blurRad="38100" dist="38100" dir="2700000" algn="tl">
                  <a:srgbClr val="000000">
                    <a:alpha val="43137"/>
                  </a:srgbClr>
                </a:outerShdw>
              </a:effectLst>
              <a:latin typeface="Arial" panose="020B0604020202020204" pitchFamily="34" charset="0"/>
              <a:ea typeface="微软雅黑" panose="020B0503020204020204" charset="-122"/>
              <a:cs typeface="Arial" panose="020B0604020202020204" pitchFamily="34" charset="0"/>
            </a:endParaRPr>
          </a:p>
        </p:txBody>
      </p:sp>
      <p:cxnSp>
        <p:nvCxnSpPr>
          <p:cNvPr id="17" name="直接连接符 16"/>
          <p:cNvCxnSpPr/>
          <p:nvPr>
            <p:custDataLst>
              <p:tags r:id="rId6"/>
            </p:custDataLst>
          </p:nvPr>
        </p:nvCxnSpPr>
        <p:spPr>
          <a:xfrm>
            <a:off x="758952" y="128016"/>
            <a:ext cx="493776" cy="493776"/>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7"/>
            </p:custDataLst>
          </p:nvPr>
        </p:nvCxnSpPr>
        <p:spPr>
          <a:xfrm>
            <a:off x="578176" y="213163"/>
            <a:ext cx="493776" cy="493776"/>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custDataLst>
              <p:tags r:id="rId8"/>
            </p:custDataLst>
          </p:nvPr>
        </p:nvCxnSpPr>
        <p:spPr>
          <a:xfrm>
            <a:off x="11457305" y="3555365"/>
            <a:ext cx="494030" cy="49403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custDataLst>
              <p:tags r:id="rId9"/>
            </p:custDataLst>
          </p:nvPr>
        </p:nvCxnSpPr>
        <p:spPr>
          <a:xfrm>
            <a:off x="11276330" y="3640455"/>
            <a:ext cx="494030" cy="49403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Tree>
    <p:custDataLst>
      <p:tags r:id="rId10"/>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userDrawn="1"/>
        </p:nvSpPr>
        <p:spPr>
          <a:xfrm>
            <a:off x="1794934" y="2070100"/>
            <a:ext cx="9008533" cy="2716953"/>
          </a:xfrm>
          <a:prstGeom prst="rect">
            <a:avLst/>
          </a:prstGeom>
        </p:spPr>
        <p:txBody>
          <a:bodyPr wrap="square" rtlCol="0" anchor="t">
            <a:noAutofit/>
          </a:bodyPr>
          <a:p>
            <a:pPr marL="342900" indent="-342900">
              <a:buFont typeface="Arial" panose="020B0604020202020204" pitchFamily="34" charset="0"/>
              <a:buChar char="•"/>
            </a:pPr>
            <a:r>
              <a:rPr lang="zh-CN" altLang="en-US" sz="2400" spc="150">
                <a:solidFill>
                  <a:srgbClr val="7F7F7F">
                    <a:lumMod val="75000"/>
                  </a:srgbClr>
                </a:solidFill>
                <a:latin typeface="Arial" panose="020B0604020202020204" pitchFamily="34" charset="0"/>
                <a:ea typeface="汉仪旗黑-55简" panose="00020600040101010101" charset="-122"/>
                <a:cs typeface="微软雅黑" panose="020B0503020204020204" charset="-122"/>
              </a:rPr>
              <a:t>前端：Vue ElementUI </a:t>
            </a:r>
            <a:endParaRPr lang="zh-CN" altLang="en-US" sz="2400" spc="150">
              <a:solidFill>
                <a:srgbClr val="7F7F7F">
                  <a:lumMod val="75000"/>
                </a:srgbClr>
              </a:solidFill>
              <a:latin typeface="Arial" panose="020B0604020202020204" pitchFamily="34" charset="0"/>
              <a:ea typeface="汉仪旗黑-55简" panose="00020600040101010101" charset="-122"/>
              <a:cs typeface="微软雅黑" panose="020B0503020204020204" charset="-122"/>
            </a:endParaRPr>
          </a:p>
          <a:p>
            <a:pPr marL="342900" indent="-342900">
              <a:buFont typeface="Arial" panose="020B0604020202020204" pitchFamily="34" charset="0"/>
              <a:buChar char="•"/>
            </a:pPr>
            <a:endParaRPr lang="zh-CN" altLang="en-US" sz="2400" spc="150">
              <a:solidFill>
                <a:srgbClr val="7F7F7F">
                  <a:lumMod val="75000"/>
                </a:srgbClr>
              </a:solidFill>
              <a:latin typeface="Arial" panose="020B0604020202020204" pitchFamily="34" charset="0"/>
              <a:ea typeface="汉仪旗黑-55简" panose="00020600040101010101" charset="-122"/>
              <a:cs typeface="微软雅黑" panose="020B0503020204020204" charset="-122"/>
            </a:endParaRPr>
          </a:p>
          <a:p>
            <a:pPr marL="342900" indent="-342900">
              <a:buFont typeface="Arial" panose="020B0604020202020204" pitchFamily="34" charset="0"/>
              <a:buChar char="•"/>
            </a:pPr>
            <a:r>
              <a:rPr lang="zh-CN" altLang="en-US" sz="2400" spc="150">
                <a:solidFill>
                  <a:srgbClr val="7F7F7F">
                    <a:lumMod val="75000"/>
                  </a:srgbClr>
                </a:solidFill>
                <a:latin typeface="Arial" panose="020B0604020202020204" pitchFamily="34" charset="0"/>
                <a:ea typeface="汉仪旗黑-55简" panose="00020600040101010101" charset="-122"/>
                <a:cs typeface="微软雅黑" panose="020B0503020204020204" charset="-122"/>
              </a:rPr>
              <a:t>后台：springboot+mybatis</a:t>
            </a:r>
            <a:endParaRPr lang="zh-CN" altLang="en-US" sz="2400" spc="150">
              <a:solidFill>
                <a:srgbClr val="7F7F7F">
                  <a:lumMod val="75000"/>
                </a:srgbClr>
              </a:solidFill>
              <a:latin typeface="Arial" panose="020B0604020202020204" pitchFamily="34" charset="0"/>
              <a:ea typeface="汉仪旗黑-55简" panose="00020600040101010101" charset="-122"/>
              <a:cs typeface="微软雅黑" panose="020B0503020204020204" charset="-122"/>
            </a:endParaRPr>
          </a:p>
          <a:p>
            <a:pPr marL="342900" indent="-342900">
              <a:buFont typeface="Arial" panose="020B0604020202020204" pitchFamily="34" charset="0"/>
              <a:buChar char="•"/>
            </a:pPr>
            <a:endParaRPr lang="zh-CN" altLang="en-US" sz="2400" spc="150">
              <a:solidFill>
                <a:srgbClr val="7F7F7F">
                  <a:lumMod val="75000"/>
                </a:srgbClr>
              </a:solidFill>
              <a:latin typeface="Arial" panose="020B0604020202020204" pitchFamily="34" charset="0"/>
              <a:ea typeface="汉仪旗黑-55简" panose="00020600040101010101" charset="-122"/>
              <a:cs typeface="微软雅黑" panose="020B0503020204020204" charset="-122"/>
            </a:endParaRPr>
          </a:p>
          <a:p>
            <a:pPr marL="342900" indent="-342900">
              <a:buFont typeface="Arial" panose="020B0604020202020204" pitchFamily="34" charset="0"/>
              <a:buChar char="•"/>
            </a:pPr>
            <a:r>
              <a:rPr lang="zh-CN" altLang="en-US" sz="2400" spc="150">
                <a:solidFill>
                  <a:srgbClr val="7F7F7F">
                    <a:lumMod val="75000"/>
                  </a:srgbClr>
                </a:solidFill>
                <a:latin typeface="Arial" panose="020B0604020202020204" pitchFamily="34" charset="0"/>
                <a:ea typeface="汉仪旗黑-55简" panose="00020600040101010101" charset="-122"/>
                <a:cs typeface="微软雅黑" panose="020B0503020204020204" charset="-122"/>
              </a:rPr>
              <a:t>数据库：mysql，redis</a:t>
            </a:r>
            <a:endParaRPr lang="zh-CN" altLang="en-US" sz="2400" spc="150">
              <a:solidFill>
                <a:srgbClr val="7F7F7F">
                  <a:lumMod val="75000"/>
                </a:srgbClr>
              </a:solidFill>
              <a:latin typeface="Arial" panose="020B0604020202020204" pitchFamily="34" charset="0"/>
              <a:ea typeface="汉仪旗黑-55简" panose="00020600040101010101" charset="-122"/>
              <a:cs typeface="微软雅黑" panose="020B0503020204020204" charset="-122"/>
            </a:endParaRPr>
          </a:p>
          <a:p>
            <a:pPr marL="342900" indent="-342900">
              <a:buFont typeface="Arial" panose="020B0604020202020204" pitchFamily="34" charset="0"/>
              <a:buChar char="•"/>
            </a:pPr>
            <a:endParaRPr lang="zh-CN" altLang="en-US" sz="2400" spc="150">
              <a:solidFill>
                <a:srgbClr val="7F7F7F">
                  <a:lumMod val="75000"/>
                </a:srgbClr>
              </a:solidFill>
              <a:latin typeface="Arial" panose="020B0604020202020204" pitchFamily="34" charset="0"/>
              <a:ea typeface="汉仪旗黑-55简" panose="00020600040101010101" charset="-122"/>
              <a:cs typeface="微软雅黑" panose="020B0503020204020204" charset="-122"/>
            </a:endParaRPr>
          </a:p>
          <a:p>
            <a:pPr marL="342900" indent="-342900">
              <a:buFont typeface="Arial" panose="020B0604020202020204" pitchFamily="34" charset="0"/>
              <a:buChar char="•"/>
            </a:pPr>
            <a:r>
              <a:rPr lang="zh-CN" altLang="en-US" sz="2400" spc="150">
                <a:solidFill>
                  <a:srgbClr val="7F7F7F">
                    <a:lumMod val="75000"/>
                  </a:srgbClr>
                </a:solidFill>
                <a:latin typeface="Arial" panose="020B0604020202020204" pitchFamily="34" charset="0"/>
                <a:ea typeface="汉仪旗黑-55简" panose="00020600040101010101" charset="-122"/>
                <a:cs typeface="微软雅黑" panose="020B0503020204020204" charset="-122"/>
              </a:rPr>
              <a:t>技术攻关：JWT、阿里云OSS、Swagger接口文档 、微信小程序应用等</a:t>
            </a:r>
            <a:endParaRPr lang="zh-CN" altLang="en-US" sz="2400" spc="150">
              <a:solidFill>
                <a:srgbClr val="7F7F7F">
                  <a:lumMod val="75000"/>
                </a:srgbClr>
              </a:solidFill>
              <a:latin typeface="Arial" panose="020B0604020202020204" pitchFamily="34" charset="0"/>
              <a:ea typeface="汉仪旗黑-55简" panose="00020600040101010101" charset="-122"/>
              <a:cs typeface="微软雅黑" panose="020B0503020204020204" charset="-122"/>
            </a:endParaRPr>
          </a:p>
        </p:txBody>
      </p:sp>
      <p:sp>
        <p:nvSpPr>
          <p:cNvPr id="3" name="文本框 2"/>
          <p:cNvSpPr txBox="1"/>
          <p:nvPr/>
        </p:nvSpPr>
        <p:spPr>
          <a:xfrm>
            <a:off x="218440" y="310515"/>
            <a:ext cx="6096000" cy="706755"/>
          </a:xfrm>
          <a:prstGeom prst="rect">
            <a:avLst/>
          </a:prstGeom>
          <a:noFill/>
        </p:spPr>
        <p:txBody>
          <a:bodyPr wrap="square" rtlCol="0" anchor="t">
            <a:spAutoFit/>
          </a:bodyPr>
          <a:p>
            <a:r>
              <a:rPr lang="zh-CN" altLang="en-US" sz="4000" dirty="0">
                <a:solidFill>
                  <a:schemeClr val="accent1">
                    <a:lumMod val="75000"/>
                  </a:schemeClr>
                </a:solidFill>
                <a:latin typeface="Arial" panose="020B0604020202020204" pitchFamily="34" charset="0"/>
                <a:ea typeface="微软雅黑" panose="020B0503020204020204" charset="-122"/>
                <a:sym typeface="+mn-ea"/>
              </a:rPr>
              <a:t>技术实现</a:t>
            </a:r>
            <a:endParaRPr lang="zh-CN" altLang="en-US" sz="4000" dirty="0">
              <a:solidFill>
                <a:schemeClr val="accent1">
                  <a:lumMod val="75000"/>
                </a:schemeClr>
              </a:solidFill>
              <a:latin typeface="Arial" panose="020B0604020202020204" pitchFamily="34" charset="0"/>
              <a:ea typeface="微软雅黑" panose="020B0503020204020204" charset="-122"/>
              <a:sym typeface="+mn-ea"/>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custDataLst>
              <p:tags r:id="rId1"/>
            </p:custDataLst>
          </p:nvPr>
        </p:nvSpPr>
        <p:spPr>
          <a:xfrm>
            <a:off x="578178" y="471341"/>
            <a:ext cx="11035646" cy="5915320"/>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mn-ea"/>
              <a:sym typeface="+mn-lt"/>
            </a:endParaRPr>
          </a:p>
        </p:txBody>
      </p:sp>
      <p:sp>
        <p:nvSpPr>
          <p:cNvPr id="3" name="矩形 5"/>
          <p:cNvSpPr/>
          <p:nvPr>
            <p:custDataLst>
              <p:tags r:id="rId2"/>
            </p:custDataLst>
          </p:nvPr>
        </p:nvSpPr>
        <p:spPr>
          <a:xfrm>
            <a:off x="-635" y="5371294"/>
            <a:ext cx="12192000" cy="148670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3"/>
            </p:custDataLst>
          </p:nvPr>
        </p:nvSpPr>
        <p:spPr>
          <a:xfrm>
            <a:off x="4679633" y="3183255"/>
            <a:ext cx="3184207" cy="829945"/>
          </a:xfrm>
          <a:prstGeom prst="rect">
            <a:avLst/>
          </a:prstGeom>
          <a:noFill/>
        </p:spPr>
        <p:txBody>
          <a:bodyPr wrap="square" rtlCol="0">
            <a:noAutofit/>
          </a:bodyPr>
          <a:lstStyle/>
          <a:p>
            <a:r>
              <a:rPr lang="zh-CN" altLang="en-US" sz="5400" dirty="0">
                <a:solidFill>
                  <a:schemeClr val="accent1">
                    <a:lumMod val="75000"/>
                  </a:schemeClr>
                </a:solidFill>
                <a:latin typeface="Arial" panose="020B0604020202020204" pitchFamily="34" charset="0"/>
                <a:ea typeface="微软雅黑" panose="020B0503020204020204" charset="-122"/>
              </a:rPr>
              <a:t>项目</a:t>
            </a:r>
            <a:r>
              <a:rPr lang="zh-CN" altLang="en-US" sz="5400" dirty="0">
                <a:solidFill>
                  <a:schemeClr val="accent1">
                    <a:lumMod val="75000"/>
                  </a:schemeClr>
                </a:solidFill>
                <a:latin typeface="Arial" panose="020B0604020202020204" pitchFamily="34" charset="0"/>
                <a:ea typeface="微软雅黑" panose="020B0503020204020204" charset="-122"/>
              </a:rPr>
              <a:t>展望</a:t>
            </a:r>
            <a:endParaRPr lang="zh-CN" altLang="en-US" sz="5400" dirty="0">
              <a:solidFill>
                <a:schemeClr val="accent1">
                  <a:lumMod val="75000"/>
                </a:schemeClr>
              </a:solidFill>
              <a:latin typeface="Arial" panose="020B0604020202020204" pitchFamily="34" charset="0"/>
              <a:ea typeface="微软雅黑" panose="020B0503020204020204" charset="-122"/>
            </a:endParaRPr>
          </a:p>
        </p:txBody>
      </p:sp>
      <p:sp>
        <p:nvSpPr>
          <p:cNvPr id="5" name="椭圆 4"/>
          <p:cNvSpPr/>
          <p:nvPr>
            <p:custDataLst>
              <p:tags r:id="rId4"/>
            </p:custDataLst>
          </p:nvPr>
        </p:nvSpPr>
        <p:spPr>
          <a:xfrm>
            <a:off x="6095365" y="1988502"/>
            <a:ext cx="545465" cy="545465"/>
          </a:xfrm>
          <a:prstGeom prst="ellipse">
            <a:avLst/>
          </a:prstGeom>
          <a:solidFill>
            <a:srgbClr val="CFD6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2" name="文本框 11"/>
          <p:cNvSpPr txBox="1"/>
          <p:nvPr>
            <p:custDataLst>
              <p:tags r:id="rId5"/>
            </p:custDataLst>
          </p:nvPr>
        </p:nvSpPr>
        <p:spPr>
          <a:xfrm>
            <a:off x="5565775" y="1652628"/>
            <a:ext cx="1075055" cy="1059288"/>
          </a:xfrm>
          <a:prstGeom prst="rect">
            <a:avLst/>
          </a:prstGeom>
          <a:noFill/>
        </p:spPr>
        <p:txBody>
          <a:bodyPr wrap="square" rtlCol="0">
            <a:normAutofit/>
          </a:bodyPr>
          <a:lstStyle/>
          <a:p>
            <a:r>
              <a:rPr lang="en-US" altLang="zh-CN" sz="5400" b="1" dirty="0">
                <a:solidFill>
                  <a:schemeClr val="dk1">
                    <a:lumMod val="65000"/>
                    <a:lumOff val="35000"/>
                  </a:schemeClr>
                </a:solidFill>
                <a:effectLst>
                  <a:outerShdw blurRad="38100" dist="38100" dir="2700000" algn="tl">
                    <a:srgbClr val="000000">
                      <a:alpha val="43137"/>
                    </a:srgbClr>
                  </a:outerShdw>
                </a:effectLst>
                <a:latin typeface="Arial" panose="020B0604020202020204" pitchFamily="34" charset="0"/>
                <a:ea typeface="微软雅黑" panose="020B0503020204020204" charset="-122"/>
                <a:cs typeface="Arial" panose="020B0604020202020204" pitchFamily="34" charset="0"/>
              </a:rPr>
              <a:t>05</a:t>
            </a:r>
            <a:endParaRPr lang="en-US" altLang="zh-CN" sz="5400" b="1" dirty="0">
              <a:solidFill>
                <a:schemeClr val="dk1">
                  <a:lumMod val="65000"/>
                  <a:lumOff val="35000"/>
                </a:schemeClr>
              </a:solidFill>
              <a:effectLst>
                <a:outerShdw blurRad="38100" dist="38100" dir="2700000" algn="tl">
                  <a:srgbClr val="000000">
                    <a:alpha val="43137"/>
                  </a:srgbClr>
                </a:outerShdw>
              </a:effectLst>
              <a:latin typeface="Arial" panose="020B0604020202020204" pitchFamily="34" charset="0"/>
              <a:ea typeface="微软雅黑" panose="020B0503020204020204" charset="-122"/>
              <a:cs typeface="Arial" panose="020B0604020202020204" pitchFamily="34" charset="0"/>
            </a:endParaRPr>
          </a:p>
        </p:txBody>
      </p:sp>
      <p:cxnSp>
        <p:nvCxnSpPr>
          <p:cNvPr id="17" name="直接连接符 16"/>
          <p:cNvCxnSpPr/>
          <p:nvPr>
            <p:custDataLst>
              <p:tags r:id="rId6"/>
            </p:custDataLst>
          </p:nvPr>
        </p:nvCxnSpPr>
        <p:spPr>
          <a:xfrm>
            <a:off x="758952" y="128016"/>
            <a:ext cx="493776" cy="493776"/>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7"/>
            </p:custDataLst>
          </p:nvPr>
        </p:nvCxnSpPr>
        <p:spPr>
          <a:xfrm>
            <a:off x="578176" y="213163"/>
            <a:ext cx="493776" cy="493776"/>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custDataLst>
              <p:tags r:id="rId8"/>
            </p:custDataLst>
          </p:nvPr>
        </p:nvCxnSpPr>
        <p:spPr>
          <a:xfrm>
            <a:off x="11457305" y="3555365"/>
            <a:ext cx="494030" cy="49403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custDataLst>
              <p:tags r:id="rId9"/>
            </p:custDataLst>
          </p:nvPr>
        </p:nvCxnSpPr>
        <p:spPr>
          <a:xfrm>
            <a:off x="11276330" y="3640455"/>
            <a:ext cx="494030" cy="49403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Tree>
    <p:custDataLst>
      <p:tags r:id="rId10"/>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userDrawn="1"/>
        </p:nvSpPr>
        <p:spPr>
          <a:xfrm>
            <a:off x="4145083" y="2688225"/>
            <a:ext cx="5019675" cy="1481455"/>
          </a:xfrm>
          <a:prstGeom prst="rect">
            <a:avLst/>
          </a:prstGeom>
        </p:spPr>
        <p:txBody>
          <a:bodyPr wrap="square" rtlCol="0" anchor="t">
            <a:noAutofit/>
          </a:bodyPr>
          <a:p>
            <a:r>
              <a:rPr lang="zh-CN" altLang="en-US" sz="6000">
                <a:solidFill>
                  <a:srgbClr val="7030A0"/>
                </a:solidFill>
                <a:latin typeface="Arial" panose="020B0604020202020204" pitchFamily="34" charset="0"/>
              </a:rPr>
              <a:t>项目演示</a:t>
            </a:r>
            <a:endParaRPr lang="zh-CN" altLang="en-US" sz="6000">
              <a:solidFill>
                <a:srgbClr val="7030A0"/>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7399655" y="445770"/>
            <a:ext cx="3883660" cy="895985"/>
          </a:xfrm>
        </p:spPr>
        <p:txBody>
          <a:bodyPr>
            <a:normAutofit fontScale="90000"/>
          </a:bodyPr>
          <a:p>
            <a:r>
              <a:rPr lang="zh-CN" altLang="en-US">
                <a:latin typeface="Arial" panose="020B0604020202020204" pitchFamily="34" charset="0"/>
              </a:rPr>
              <a:t>项目展望</a:t>
            </a:r>
            <a:endParaRPr lang="zh-CN" altLang="en-US">
              <a:latin typeface="Arial" panose="020B0604020202020204" pitchFamily="34" charset="0"/>
            </a:endParaRPr>
          </a:p>
        </p:txBody>
      </p:sp>
      <p:sp>
        <p:nvSpPr>
          <p:cNvPr id="7" name="文本框 6"/>
          <p:cNvSpPr txBox="1"/>
          <p:nvPr userDrawn="1"/>
        </p:nvSpPr>
        <p:spPr>
          <a:xfrm>
            <a:off x="1561465" y="2243243"/>
            <a:ext cx="10363200" cy="368300"/>
          </a:xfrm>
          <a:prstGeom prst="rect">
            <a:avLst/>
          </a:prstGeom>
        </p:spPr>
        <p:txBody>
          <a:bodyPr wrap="none" rtlCol="0">
            <a:noAutofit/>
          </a:bodyPr>
          <a:p>
            <a:pPr marL="457200" indent="-457200" algn="l">
              <a:buClrTx/>
              <a:buSzTx/>
              <a:buFont typeface="Arial" panose="020B0604020202020204" pitchFamily="34" charset="0"/>
              <a:buAutoNum type="arabicPeriod"/>
            </a:pPr>
            <a:r>
              <a:rPr lang="zh-CN" altLang="en-US" sz="2400" spc="150">
                <a:solidFill>
                  <a:srgbClr val="7F7F7F">
                    <a:lumMod val="75000"/>
                  </a:srgbClr>
                </a:solidFill>
                <a:latin typeface="Arial" panose="020B0604020202020204" pitchFamily="34" charset="0"/>
                <a:ea typeface="汉仪旗黑-55简" panose="00020600040101010101" charset="-122"/>
                <a:cs typeface="微软雅黑" panose="020B0503020204020204" charset="-122"/>
              </a:rPr>
              <a:t>外卖系统可以利用人工智能、大数据分析等技术</a:t>
            </a:r>
            <a:endParaRPr lang="zh-CN" altLang="en-US" sz="2400" spc="150">
              <a:solidFill>
                <a:srgbClr val="7F7F7F">
                  <a:lumMod val="75000"/>
                </a:srgbClr>
              </a:solidFill>
              <a:latin typeface="Arial" panose="020B0604020202020204" pitchFamily="34" charset="0"/>
              <a:ea typeface="汉仪旗黑-55简" panose="00020600040101010101" charset="-122"/>
              <a:cs typeface="微软雅黑" panose="020B0503020204020204" charset="-122"/>
            </a:endParaRPr>
          </a:p>
          <a:p>
            <a:pPr indent="0" algn="l">
              <a:buClrTx/>
              <a:buSzTx/>
              <a:buFont typeface="Arial" panose="020B0604020202020204" pitchFamily="34" charset="0"/>
              <a:buNone/>
            </a:pPr>
            <a:r>
              <a:rPr lang="zh-CN" altLang="en-US" sz="2400" spc="150">
                <a:solidFill>
                  <a:srgbClr val="7F7F7F">
                    <a:lumMod val="75000"/>
                  </a:srgbClr>
                </a:solidFill>
                <a:latin typeface="Arial" panose="020B0604020202020204" pitchFamily="34" charset="0"/>
                <a:ea typeface="汉仪旗黑-55简" panose="00020600040101010101" charset="-122"/>
                <a:cs typeface="微软雅黑" panose="020B0503020204020204" charset="-122"/>
              </a:rPr>
              <a:t>来提升用户体验和运营的效率</a:t>
            </a:r>
            <a:endParaRPr lang="zh-CN" altLang="en-US" sz="2400" spc="150">
              <a:solidFill>
                <a:srgbClr val="7F7F7F">
                  <a:lumMod val="75000"/>
                </a:srgbClr>
              </a:solidFill>
              <a:latin typeface="Arial" panose="020B0604020202020204" pitchFamily="34" charset="0"/>
              <a:ea typeface="汉仪旗黑-55简" panose="00020600040101010101" charset="-122"/>
              <a:cs typeface="微软雅黑" panose="020B0503020204020204" charset="-122"/>
            </a:endParaRPr>
          </a:p>
          <a:p>
            <a:pPr indent="0" algn="l">
              <a:buClrTx/>
              <a:buSzTx/>
              <a:buFont typeface="Arial" panose="020B0604020202020204" pitchFamily="34" charset="0"/>
              <a:buNone/>
            </a:pPr>
            <a:endParaRPr lang="zh-CN" altLang="en-US" sz="2400" spc="150">
              <a:solidFill>
                <a:srgbClr val="7F7F7F">
                  <a:lumMod val="75000"/>
                </a:srgbClr>
              </a:solidFill>
              <a:latin typeface="Arial" panose="020B0604020202020204" pitchFamily="34" charset="0"/>
              <a:ea typeface="汉仪旗黑-55简" panose="00020600040101010101" charset="-122"/>
              <a:cs typeface="微软雅黑" panose="020B0503020204020204" charset="-122"/>
            </a:endParaRPr>
          </a:p>
          <a:p>
            <a:pPr indent="0" algn="l">
              <a:buClrTx/>
              <a:buSzTx/>
              <a:buFont typeface="Arial" panose="020B0604020202020204" pitchFamily="34" charset="0"/>
              <a:buNone/>
            </a:pPr>
            <a:r>
              <a:rPr lang="en-US" altLang="zh-CN" sz="2400" spc="150">
                <a:solidFill>
                  <a:srgbClr val="7F7F7F">
                    <a:lumMod val="75000"/>
                  </a:srgbClr>
                </a:solidFill>
                <a:latin typeface="Arial" panose="020B0604020202020204" pitchFamily="34" charset="0"/>
                <a:ea typeface="汉仪旗黑-55简" panose="00020600040101010101" charset="-122"/>
                <a:cs typeface="微软雅黑" panose="020B0503020204020204" charset="-122"/>
              </a:rPr>
              <a:t>2.</a:t>
            </a:r>
            <a:r>
              <a:rPr lang="zh-CN" altLang="en-US" sz="2400" spc="150">
                <a:solidFill>
                  <a:srgbClr val="7F7F7F">
                    <a:lumMod val="75000"/>
                  </a:srgbClr>
                </a:solidFill>
                <a:latin typeface="Arial" panose="020B0604020202020204" pitchFamily="34" charset="0"/>
                <a:ea typeface="汉仪旗黑-55简" panose="00020600040101010101" charset="-122"/>
                <a:cs typeface="微软雅黑" panose="020B0503020204020204" charset="-122"/>
              </a:rPr>
              <a:t>地图功能或许能够继续实现出来</a:t>
            </a:r>
            <a:endParaRPr lang="zh-CN" altLang="en-US" sz="2400" spc="150">
              <a:solidFill>
                <a:srgbClr val="7F7F7F">
                  <a:lumMod val="75000"/>
                </a:srgbClr>
              </a:solidFill>
              <a:latin typeface="Arial" panose="020B0604020202020204" pitchFamily="34" charset="0"/>
              <a:ea typeface="汉仪旗黑-55简" panose="00020600040101010101" charset="-122"/>
              <a:cs typeface="微软雅黑" panose="020B0503020204020204" charset="-122"/>
            </a:endParaRPr>
          </a:p>
          <a:p>
            <a:pPr indent="0" algn="l">
              <a:buClrTx/>
              <a:buSzTx/>
              <a:buFont typeface="Arial" panose="020B0604020202020204" pitchFamily="34" charset="0"/>
              <a:buNone/>
            </a:pPr>
            <a:endParaRPr lang="zh-CN" altLang="en-US" sz="2400" spc="150">
              <a:solidFill>
                <a:srgbClr val="7F7F7F">
                  <a:lumMod val="75000"/>
                </a:srgbClr>
              </a:solidFill>
              <a:latin typeface="Arial" panose="020B0604020202020204" pitchFamily="34" charset="0"/>
              <a:ea typeface="汉仪旗黑-55简" panose="00020600040101010101" charset="-122"/>
              <a:cs typeface="微软雅黑" panose="020B0503020204020204" charset="-122"/>
            </a:endParaRPr>
          </a:p>
          <a:p>
            <a:pPr indent="0" algn="l">
              <a:buClrTx/>
              <a:buSzTx/>
              <a:buFont typeface="Arial" panose="020B0604020202020204" pitchFamily="34" charset="0"/>
              <a:buNone/>
            </a:pPr>
            <a:r>
              <a:rPr lang="en-US" altLang="zh-CN" sz="2400" spc="150">
                <a:solidFill>
                  <a:srgbClr val="7F7F7F">
                    <a:lumMod val="75000"/>
                  </a:srgbClr>
                </a:solidFill>
                <a:latin typeface="Arial" panose="020B0604020202020204" pitchFamily="34" charset="0"/>
                <a:ea typeface="汉仪旗黑-55简" panose="00020600040101010101" charset="-122"/>
                <a:cs typeface="微软雅黑" panose="020B0503020204020204" charset="-122"/>
              </a:rPr>
              <a:t>3.</a:t>
            </a:r>
            <a:r>
              <a:rPr lang="zh-CN" altLang="en-US" sz="2400" spc="150">
                <a:solidFill>
                  <a:srgbClr val="7F7F7F">
                    <a:lumMod val="75000"/>
                  </a:srgbClr>
                </a:solidFill>
                <a:latin typeface="Arial" panose="020B0604020202020204" pitchFamily="34" charset="0"/>
                <a:ea typeface="汉仪旗黑-55简" panose="00020600040101010101" charset="-122"/>
                <a:cs typeface="微软雅黑" panose="020B0503020204020204" charset="-122"/>
              </a:rPr>
              <a:t>个性化推荐和定制化服务：通过分析用户的历史订单、</a:t>
            </a:r>
            <a:endParaRPr lang="zh-CN" altLang="en-US" sz="2400" spc="150">
              <a:solidFill>
                <a:srgbClr val="7F7F7F">
                  <a:lumMod val="75000"/>
                </a:srgbClr>
              </a:solidFill>
              <a:latin typeface="Arial" panose="020B0604020202020204" pitchFamily="34" charset="0"/>
              <a:ea typeface="汉仪旗黑-55简" panose="00020600040101010101" charset="-122"/>
              <a:cs typeface="微软雅黑" panose="020B0503020204020204" charset="-122"/>
            </a:endParaRPr>
          </a:p>
          <a:p>
            <a:pPr indent="0" algn="l">
              <a:buClrTx/>
              <a:buSzTx/>
              <a:buFont typeface="Arial" panose="020B0604020202020204" pitchFamily="34" charset="0"/>
              <a:buNone/>
            </a:pPr>
            <a:r>
              <a:rPr lang="zh-CN" altLang="en-US" sz="2400" spc="150">
                <a:solidFill>
                  <a:srgbClr val="7F7F7F">
                    <a:lumMod val="75000"/>
                  </a:srgbClr>
                </a:solidFill>
                <a:latin typeface="Arial" panose="020B0604020202020204" pitchFamily="34" charset="0"/>
                <a:ea typeface="汉仪旗黑-55简" panose="00020600040101010101" charset="-122"/>
                <a:cs typeface="微软雅黑" panose="020B0503020204020204" charset="-122"/>
              </a:rPr>
              <a:t>喜好和行为数据</a:t>
            </a:r>
            <a:r>
              <a:rPr lang="en-US" altLang="zh-CN" sz="2400" spc="150">
                <a:solidFill>
                  <a:srgbClr val="7F7F7F">
                    <a:lumMod val="75000"/>
                  </a:srgbClr>
                </a:solidFill>
                <a:latin typeface="Arial" panose="020B0604020202020204" pitchFamily="34" charset="0"/>
                <a:ea typeface="汉仪旗黑-55简" panose="00020600040101010101" charset="-122"/>
                <a:cs typeface="微软雅黑" panose="020B0503020204020204" charset="-122"/>
              </a:rPr>
              <a:t>.</a:t>
            </a:r>
            <a:endParaRPr lang="zh-CN" altLang="en-US" sz="2400" spc="150">
              <a:solidFill>
                <a:srgbClr val="7F7F7F">
                  <a:lumMod val="75000"/>
                </a:srgbClr>
              </a:solidFill>
              <a:latin typeface="Arial" panose="020B0604020202020204" pitchFamily="34" charset="0"/>
              <a:ea typeface="汉仪旗黑-55简" panose="00020600040101010101" charset="-122"/>
              <a:cs typeface="微软雅黑" panose="020B0503020204020204" charset="-122"/>
            </a:endParaRPr>
          </a:p>
          <a:p>
            <a:pPr indent="0" algn="l">
              <a:buClrTx/>
              <a:buSzTx/>
              <a:buFont typeface="Arial" panose="020B0604020202020204" pitchFamily="34" charset="0"/>
              <a:buNone/>
            </a:pPr>
            <a:endParaRPr lang="zh-CN" altLang="en-US" sz="2400" spc="150">
              <a:solidFill>
                <a:srgbClr val="7F7F7F">
                  <a:lumMod val="75000"/>
                </a:srgbClr>
              </a:solidFill>
              <a:latin typeface="Arial" panose="020B0604020202020204" pitchFamily="34" charset="0"/>
              <a:ea typeface="汉仪旗黑-55简" panose="00020600040101010101" charset="-122"/>
              <a:cs typeface="微软雅黑" panose="020B0503020204020204" charset="-122"/>
            </a:endParaRPr>
          </a:p>
          <a:p>
            <a:pPr indent="0" algn="l">
              <a:buClrTx/>
              <a:buSzTx/>
              <a:buFont typeface="Arial" panose="020B0604020202020204" pitchFamily="34" charset="0"/>
              <a:buNone/>
            </a:pPr>
            <a:r>
              <a:rPr lang="en-US" altLang="zh-CN" sz="2400" spc="150">
                <a:solidFill>
                  <a:srgbClr val="7F7F7F">
                    <a:lumMod val="75000"/>
                  </a:srgbClr>
                </a:solidFill>
                <a:latin typeface="Arial" panose="020B0604020202020204" pitchFamily="34" charset="0"/>
                <a:ea typeface="汉仪旗黑-55简" panose="00020600040101010101" charset="-122"/>
                <a:cs typeface="微软雅黑" panose="020B0503020204020204" charset="-122"/>
              </a:rPr>
              <a:t>4.</a:t>
            </a:r>
            <a:r>
              <a:rPr lang="zh-CN" altLang="en-US" sz="2400" spc="150">
                <a:solidFill>
                  <a:srgbClr val="7F7F7F">
                    <a:lumMod val="75000"/>
                  </a:srgbClr>
                </a:solidFill>
                <a:latin typeface="Arial" panose="020B0604020202020204" pitchFamily="34" charset="0"/>
                <a:ea typeface="汉仪旗黑-55简" panose="00020600040101010101" charset="-122"/>
                <a:cs typeface="微软雅黑" panose="020B0503020204020204" charset="-122"/>
              </a:rPr>
              <a:t>外卖系统可以提供个性化食品推荐，方便用户</a:t>
            </a:r>
            <a:r>
              <a:rPr lang="zh-CN" altLang="en-US" sz="2400" spc="150">
                <a:solidFill>
                  <a:srgbClr val="7F7F7F">
                    <a:lumMod val="75000"/>
                  </a:srgbClr>
                </a:solidFill>
                <a:latin typeface="Arial" panose="020B0604020202020204" pitchFamily="34" charset="0"/>
                <a:ea typeface="汉仪旗黑-55简" panose="00020600040101010101" charset="-122"/>
                <a:cs typeface="微软雅黑" panose="020B0503020204020204" charset="-122"/>
              </a:rPr>
              <a:t>选择。</a:t>
            </a:r>
            <a:endParaRPr lang="zh-CN" altLang="en-US" sz="2400" spc="150">
              <a:solidFill>
                <a:srgbClr val="7F7F7F">
                  <a:lumMod val="75000"/>
                </a:srgbClr>
              </a:solidFill>
              <a:latin typeface="Arial" panose="020B0604020202020204" pitchFamily="34" charset="0"/>
              <a:ea typeface="汉仪旗黑-55简" panose="00020600040101010101"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a:solidFill>
                  <a:schemeClr val="accent1">
                    <a:lumMod val="75000"/>
                  </a:schemeClr>
                </a:solidFill>
              </a:rPr>
              <a:t>THANK YOU</a:t>
            </a:r>
            <a:endParaRPr lang="en-US" altLang="zh-CN">
              <a:solidFill>
                <a:schemeClr val="accent1">
                  <a:lumMod val="75000"/>
                </a:schemeClr>
              </a:solidFill>
            </a:endParaRPr>
          </a:p>
        </p:txBody>
      </p:sp>
      <p:sp>
        <p:nvSpPr>
          <p:cNvPr id="3" name="文本占位符 2"/>
          <p:cNvSpPr>
            <a:spLocks noGrp="1"/>
          </p:cNvSpPr>
          <p:nvPr>
            <p:ph type="body" sz="quarter" idx="13"/>
            <p:custDataLst>
              <p:tags r:id="rId2"/>
            </p:custDataLst>
          </p:nvPr>
        </p:nvSpPr>
        <p:spPr/>
        <p:txBody>
          <a:bodyPr/>
          <a:lstStyle/>
          <a:p>
            <a:r>
              <a:rPr lang="zh-CN" altLang="en-US">
                <a:solidFill>
                  <a:schemeClr val="dk1">
                    <a:lumMod val="75000"/>
                    <a:lumOff val="25000"/>
                  </a:schemeClr>
                </a:solidFill>
              </a:rPr>
              <a:t>感谢各位老师的指导与</a:t>
            </a:r>
            <a:r>
              <a:rPr lang="zh-CN" altLang="en-US">
                <a:solidFill>
                  <a:schemeClr val="dk1">
                    <a:lumMod val="75000"/>
                    <a:lumOff val="25000"/>
                  </a:schemeClr>
                </a:solidFill>
              </a:rPr>
              <a:t>建议！</a:t>
            </a:r>
            <a:endParaRPr lang="zh-CN" altLang="en-US">
              <a:solidFill>
                <a:schemeClr val="dk1">
                  <a:lumMod val="75000"/>
                  <a:lumOff val="25000"/>
                </a:schemeClr>
              </a:solidFill>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1"/>
            </p:custDataLst>
          </p:nvPr>
        </p:nvSpPr>
        <p:spPr>
          <a:xfrm>
            <a:off x="816808" y="656590"/>
            <a:ext cx="1292662" cy="5387975"/>
          </a:xfrm>
          <a:prstGeom prst="rect">
            <a:avLst/>
          </a:prstGeom>
          <a:noFill/>
          <a:effectLst>
            <a:glow rad="127000">
              <a:srgbClr val="D5AFA4"/>
            </a:glow>
          </a:effectLst>
        </p:spPr>
        <p:txBody>
          <a:bodyPr vert="eaVert" wrap="square" rtlCol="0">
            <a:normAutofit/>
          </a:bodyPr>
          <a:lstStyle/>
          <a:p>
            <a:r>
              <a:rPr lang="en-US" altLang="zh-CN" sz="7200" b="1" dirty="0">
                <a:solidFill>
                  <a:schemeClr val="bg1"/>
                </a:solidFill>
                <a:latin typeface="Arial" panose="020B0604020202020204" pitchFamily="34" charset="0"/>
                <a:ea typeface="微软雅黑" panose="020B0503020204020204" charset="-122"/>
              </a:rPr>
              <a:t>CONTENTS</a:t>
            </a:r>
            <a:endParaRPr lang="en-US" altLang="zh-CN" sz="7200" b="1" dirty="0">
              <a:solidFill>
                <a:schemeClr val="bg1"/>
              </a:solidFill>
              <a:latin typeface="Arial" panose="020B0604020202020204" pitchFamily="34" charset="0"/>
              <a:ea typeface="微软雅黑" panose="020B0503020204020204" charset="-122"/>
            </a:endParaRPr>
          </a:p>
        </p:txBody>
      </p:sp>
      <p:sp>
        <p:nvSpPr>
          <p:cNvPr id="2" name="文本框 1"/>
          <p:cNvSpPr txBox="1"/>
          <p:nvPr>
            <p:custDataLst>
              <p:tags r:id="rId2"/>
            </p:custDataLst>
          </p:nvPr>
        </p:nvSpPr>
        <p:spPr>
          <a:xfrm>
            <a:off x="3587472" y="1414780"/>
            <a:ext cx="1538883" cy="4072255"/>
          </a:xfrm>
          <a:prstGeom prst="rect">
            <a:avLst/>
          </a:prstGeom>
          <a:noFill/>
        </p:spPr>
        <p:txBody>
          <a:bodyPr vert="eaVert" wrap="square" rtlCol="0">
            <a:normAutofit/>
          </a:bodyPr>
          <a:lstStyle/>
          <a:p>
            <a:pPr algn="l"/>
            <a:r>
              <a:rPr lang="en-US" altLang="zh-CN" sz="8800" spc="2000" dirty="0">
                <a:solidFill>
                  <a:schemeClr val="tx1">
                    <a:alpha val="70000"/>
                  </a:schemeClr>
                </a:solidFill>
                <a:uFillTx/>
                <a:latin typeface="Arial" panose="020B0604020202020204" pitchFamily="34" charset="0"/>
                <a:ea typeface="微软雅黑" panose="020B0503020204020204" charset="-122"/>
              </a:rPr>
              <a:t>目录</a:t>
            </a:r>
            <a:endParaRPr lang="en-US" altLang="zh-CN" sz="8800" spc="2000" dirty="0">
              <a:solidFill>
                <a:schemeClr val="tx1">
                  <a:alpha val="70000"/>
                </a:schemeClr>
              </a:solidFill>
              <a:uFillTx/>
              <a:latin typeface="Arial" panose="020B0604020202020204" pitchFamily="34" charset="0"/>
              <a:ea typeface="微软雅黑" panose="020B0503020204020204" charset="-122"/>
            </a:endParaRPr>
          </a:p>
        </p:txBody>
      </p:sp>
      <p:sp>
        <p:nvSpPr>
          <p:cNvPr id="10" name="文本框 9"/>
          <p:cNvSpPr txBox="1"/>
          <p:nvPr>
            <p:custDataLst>
              <p:tags r:id="rId3"/>
            </p:custDataLst>
          </p:nvPr>
        </p:nvSpPr>
        <p:spPr>
          <a:xfrm>
            <a:off x="5945505" y="878746"/>
            <a:ext cx="1075055" cy="706755"/>
          </a:xfrm>
          <a:prstGeom prst="rect">
            <a:avLst/>
          </a:prstGeom>
          <a:noFill/>
        </p:spPr>
        <p:txBody>
          <a:bodyPr wrap="square" rtlCol="0">
            <a:normAutofit/>
          </a:bodyPr>
          <a:lstStyle/>
          <a:p>
            <a:r>
              <a:rPr lang="en-US" altLang="zh-CN" sz="4000">
                <a:solidFill>
                  <a:schemeClr val="tx1">
                    <a:lumMod val="65000"/>
                    <a:lumOff val="35000"/>
                  </a:schemeClr>
                </a:solidFill>
                <a:latin typeface="Arial" panose="020B0604020202020204" pitchFamily="34" charset="0"/>
                <a:ea typeface="微软雅黑" panose="020B0503020204020204" charset="-122"/>
                <a:cs typeface="Arial" panose="020B0604020202020204" pitchFamily="34" charset="0"/>
              </a:rPr>
              <a:t>01</a:t>
            </a:r>
            <a:endParaRPr lang="en-US" altLang="zh-CN" sz="4000">
              <a:solidFill>
                <a:schemeClr val="tx1">
                  <a:lumMod val="65000"/>
                  <a:lumOff val="35000"/>
                </a:schemeClr>
              </a:solidFill>
              <a:latin typeface="Arial" panose="020B0604020202020204" pitchFamily="34" charset="0"/>
              <a:ea typeface="微软雅黑" panose="020B0503020204020204" charset="-122"/>
              <a:cs typeface="Arial" panose="020B0604020202020204" pitchFamily="34" charset="0"/>
            </a:endParaRPr>
          </a:p>
        </p:txBody>
      </p:sp>
      <p:sp>
        <p:nvSpPr>
          <p:cNvPr id="18" name="文本框 17"/>
          <p:cNvSpPr txBox="1"/>
          <p:nvPr>
            <p:custDataLst>
              <p:tags r:id="rId4"/>
            </p:custDataLst>
          </p:nvPr>
        </p:nvSpPr>
        <p:spPr>
          <a:xfrm>
            <a:off x="7020560" y="939706"/>
            <a:ext cx="2757805" cy="583565"/>
          </a:xfrm>
          <a:prstGeom prst="rect">
            <a:avLst/>
          </a:prstGeom>
          <a:noFill/>
        </p:spPr>
        <p:txBody>
          <a:bodyPr wrap="square" rtlCol="0">
            <a:normAutofit fontScale="90000"/>
          </a:bodyPr>
          <a:lstStyle/>
          <a:p>
            <a:r>
              <a:rPr lang="zh-CN" altLang="en-US" sz="3200">
                <a:solidFill>
                  <a:schemeClr val="tx1">
                    <a:alpha val="70000"/>
                  </a:schemeClr>
                </a:solidFill>
              </a:rPr>
              <a:t>项目</a:t>
            </a:r>
            <a:r>
              <a:rPr lang="zh-CN" altLang="en-US" sz="3200">
                <a:solidFill>
                  <a:schemeClr val="tx1">
                    <a:alpha val="70000"/>
                  </a:schemeClr>
                </a:solidFill>
              </a:rPr>
              <a:t>背景</a:t>
            </a:r>
            <a:endParaRPr lang="zh-CN" altLang="en-US" sz="3200">
              <a:solidFill>
                <a:schemeClr val="tx1">
                  <a:alpha val="70000"/>
                </a:schemeClr>
              </a:solidFill>
            </a:endParaRPr>
          </a:p>
        </p:txBody>
      </p:sp>
      <p:sp>
        <p:nvSpPr>
          <p:cNvPr id="11" name="文本框 10"/>
          <p:cNvSpPr txBox="1"/>
          <p:nvPr>
            <p:custDataLst>
              <p:tags r:id="rId5"/>
            </p:custDataLst>
          </p:nvPr>
        </p:nvSpPr>
        <p:spPr>
          <a:xfrm>
            <a:off x="5945505" y="1977184"/>
            <a:ext cx="1075055" cy="706755"/>
          </a:xfrm>
          <a:prstGeom prst="rect">
            <a:avLst/>
          </a:prstGeom>
          <a:noFill/>
        </p:spPr>
        <p:txBody>
          <a:bodyPr wrap="square" rtlCol="0">
            <a:normAutofit/>
          </a:bodyPr>
          <a:lstStyle/>
          <a:p>
            <a:r>
              <a:rPr lang="en-US" altLang="zh-CN" sz="4000">
                <a:solidFill>
                  <a:schemeClr val="tx1">
                    <a:lumMod val="65000"/>
                    <a:lumOff val="35000"/>
                  </a:schemeClr>
                </a:solidFill>
                <a:latin typeface="Arial" panose="020B0604020202020204" pitchFamily="34" charset="0"/>
                <a:ea typeface="微软雅黑" panose="020B0503020204020204" charset="-122"/>
                <a:cs typeface="Arial" panose="020B0604020202020204" pitchFamily="34" charset="0"/>
              </a:rPr>
              <a:t>02</a:t>
            </a:r>
            <a:endParaRPr lang="en-US" altLang="zh-CN" sz="4000">
              <a:solidFill>
                <a:schemeClr val="tx1">
                  <a:lumMod val="65000"/>
                  <a:lumOff val="35000"/>
                </a:schemeClr>
              </a:solidFill>
              <a:latin typeface="Arial" panose="020B0604020202020204" pitchFamily="34" charset="0"/>
              <a:ea typeface="微软雅黑" panose="020B0503020204020204" charset="-122"/>
              <a:cs typeface="Arial" panose="020B0604020202020204" pitchFamily="34" charset="0"/>
            </a:endParaRPr>
          </a:p>
        </p:txBody>
      </p:sp>
      <p:sp>
        <p:nvSpPr>
          <p:cNvPr id="19" name="文本框 18"/>
          <p:cNvSpPr txBox="1"/>
          <p:nvPr>
            <p:custDataLst>
              <p:tags r:id="rId6"/>
            </p:custDataLst>
          </p:nvPr>
        </p:nvSpPr>
        <p:spPr>
          <a:xfrm>
            <a:off x="7020560" y="2038144"/>
            <a:ext cx="2757805" cy="583565"/>
          </a:xfrm>
          <a:prstGeom prst="rect">
            <a:avLst/>
          </a:prstGeom>
          <a:noFill/>
        </p:spPr>
        <p:txBody>
          <a:bodyPr wrap="square" rtlCol="0">
            <a:normAutofit fontScale="90000"/>
          </a:bodyPr>
          <a:lstStyle/>
          <a:p>
            <a:r>
              <a:rPr lang="zh-CN" altLang="en-US" sz="3200">
                <a:solidFill>
                  <a:schemeClr val="tx1">
                    <a:alpha val="70000"/>
                  </a:schemeClr>
                </a:solidFill>
              </a:rPr>
              <a:t>需求</a:t>
            </a:r>
            <a:r>
              <a:rPr lang="zh-CN" altLang="en-US" sz="3200">
                <a:solidFill>
                  <a:schemeClr val="tx1">
                    <a:alpha val="70000"/>
                  </a:schemeClr>
                </a:solidFill>
              </a:rPr>
              <a:t>分析</a:t>
            </a:r>
            <a:endParaRPr lang="zh-CN" altLang="en-US" sz="3200">
              <a:solidFill>
                <a:schemeClr val="tx1">
                  <a:alpha val="70000"/>
                </a:schemeClr>
              </a:solidFill>
            </a:endParaRPr>
          </a:p>
        </p:txBody>
      </p:sp>
      <p:sp>
        <p:nvSpPr>
          <p:cNvPr id="16" name="文本框 15"/>
          <p:cNvSpPr txBox="1"/>
          <p:nvPr>
            <p:custDataLst>
              <p:tags r:id="rId7"/>
            </p:custDataLst>
          </p:nvPr>
        </p:nvSpPr>
        <p:spPr>
          <a:xfrm>
            <a:off x="5945505" y="3075622"/>
            <a:ext cx="1075055" cy="706755"/>
          </a:xfrm>
          <a:prstGeom prst="rect">
            <a:avLst/>
          </a:prstGeom>
          <a:noFill/>
        </p:spPr>
        <p:txBody>
          <a:bodyPr wrap="square" rtlCol="0">
            <a:normAutofit/>
          </a:bodyPr>
          <a:lstStyle/>
          <a:p>
            <a:r>
              <a:rPr lang="en-US" altLang="zh-CN" sz="4000">
                <a:solidFill>
                  <a:schemeClr val="tx1">
                    <a:lumMod val="65000"/>
                    <a:lumOff val="35000"/>
                  </a:schemeClr>
                </a:solidFill>
                <a:latin typeface="Arial" panose="020B0604020202020204" pitchFamily="34" charset="0"/>
                <a:ea typeface="微软雅黑" panose="020B0503020204020204" charset="-122"/>
                <a:cs typeface="Arial" panose="020B0604020202020204" pitchFamily="34" charset="0"/>
              </a:rPr>
              <a:t>03</a:t>
            </a:r>
            <a:endParaRPr lang="en-US" altLang="zh-CN" sz="4000">
              <a:solidFill>
                <a:schemeClr val="tx1">
                  <a:lumMod val="65000"/>
                  <a:lumOff val="35000"/>
                </a:schemeClr>
              </a:solidFill>
              <a:latin typeface="Arial" panose="020B0604020202020204" pitchFamily="34" charset="0"/>
              <a:ea typeface="微软雅黑" panose="020B0503020204020204" charset="-122"/>
              <a:cs typeface="Arial" panose="020B0604020202020204" pitchFamily="34" charset="0"/>
            </a:endParaRPr>
          </a:p>
        </p:txBody>
      </p:sp>
      <p:sp>
        <p:nvSpPr>
          <p:cNvPr id="20" name="文本框 19"/>
          <p:cNvSpPr txBox="1"/>
          <p:nvPr>
            <p:custDataLst>
              <p:tags r:id="rId8"/>
            </p:custDataLst>
          </p:nvPr>
        </p:nvSpPr>
        <p:spPr>
          <a:xfrm>
            <a:off x="7020560" y="3101022"/>
            <a:ext cx="2757805" cy="583565"/>
          </a:xfrm>
          <a:prstGeom prst="rect">
            <a:avLst/>
          </a:prstGeom>
          <a:noFill/>
        </p:spPr>
        <p:txBody>
          <a:bodyPr wrap="square" rtlCol="0">
            <a:normAutofit fontScale="90000"/>
          </a:bodyPr>
          <a:lstStyle/>
          <a:p>
            <a:r>
              <a:rPr lang="zh-CN" altLang="en-US" sz="3200">
                <a:solidFill>
                  <a:schemeClr val="tx1">
                    <a:alpha val="70000"/>
                  </a:schemeClr>
                </a:solidFill>
              </a:rPr>
              <a:t>流程</a:t>
            </a:r>
            <a:r>
              <a:rPr lang="zh-CN" altLang="en-US" sz="3200">
                <a:solidFill>
                  <a:schemeClr val="tx1">
                    <a:alpha val="70000"/>
                  </a:schemeClr>
                </a:solidFill>
              </a:rPr>
              <a:t>实现</a:t>
            </a:r>
            <a:endParaRPr lang="zh-CN" altLang="en-US" sz="3200">
              <a:solidFill>
                <a:schemeClr val="tx1">
                  <a:alpha val="70000"/>
                </a:schemeClr>
              </a:solidFill>
            </a:endParaRPr>
          </a:p>
        </p:txBody>
      </p:sp>
      <p:sp>
        <p:nvSpPr>
          <p:cNvPr id="17" name="文本框 16"/>
          <p:cNvSpPr txBox="1"/>
          <p:nvPr>
            <p:custDataLst>
              <p:tags r:id="rId9"/>
            </p:custDataLst>
          </p:nvPr>
        </p:nvSpPr>
        <p:spPr>
          <a:xfrm>
            <a:off x="5945505" y="4174060"/>
            <a:ext cx="1075055" cy="706755"/>
          </a:xfrm>
          <a:prstGeom prst="rect">
            <a:avLst/>
          </a:prstGeom>
          <a:noFill/>
        </p:spPr>
        <p:txBody>
          <a:bodyPr wrap="square" rtlCol="0">
            <a:normAutofit/>
          </a:bodyPr>
          <a:lstStyle/>
          <a:p>
            <a:r>
              <a:rPr lang="en-US" altLang="zh-CN" sz="4000">
                <a:solidFill>
                  <a:schemeClr val="tx1">
                    <a:lumMod val="65000"/>
                    <a:lumOff val="35000"/>
                  </a:schemeClr>
                </a:solidFill>
                <a:latin typeface="Arial" panose="020B0604020202020204" pitchFamily="34" charset="0"/>
                <a:ea typeface="微软雅黑" panose="020B0503020204020204" charset="-122"/>
                <a:cs typeface="Arial" panose="020B0604020202020204" pitchFamily="34" charset="0"/>
              </a:rPr>
              <a:t>04</a:t>
            </a:r>
            <a:endParaRPr lang="en-US" altLang="zh-CN" sz="4000">
              <a:solidFill>
                <a:schemeClr val="tx1">
                  <a:lumMod val="65000"/>
                  <a:lumOff val="35000"/>
                </a:schemeClr>
              </a:solidFill>
              <a:latin typeface="Arial" panose="020B0604020202020204" pitchFamily="34" charset="0"/>
              <a:ea typeface="微软雅黑" panose="020B0503020204020204" charset="-122"/>
              <a:cs typeface="Arial" panose="020B0604020202020204" pitchFamily="34" charset="0"/>
            </a:endParaRPr>
          </a:p>
        </p:txBody>
      </p:sp>
      <p:sp>
        <p:nvSpPr>
          <p:cNvPr id="21" name="文本框 20"/>
          <p:cNvSpPr txBox="1"/>
          <p:nvPr>
            <p:custDataLst>
              <p:tags r:id="rId10"/>
            </p:custDataLst>
          </p:nvPr>
        </p:nvSpPr>
        <p:spPr>
          <a:xfrm>
            <a:off x="7020560" y="4199460"/>
            <a:ext cx="2757805" cy="583565"/>
          </a:xfrm>
          <a:prstGeom prst="rect">
            <a:avLst/>
          </a:prstGeom>
          <a:noFill/>
        </p:spPr>
        <p:txBody>
          <a:bodyPr wrap="square" rtlCol="0">
            <a:normAutofit fontScale="90000"/>
          </a:bodyPr>
          <a:lstStyle/>
          <a:p>
            <a:r>
              <a:rPr lang="zh-CN" altLang="en-US" sz="3200" dirty="0">
                <a:solidFill>
                  <a:schemeClr val="tx1">
                    <a:alpha val="70000"/>
                  </a:schemeClr>
                </a:solidFill>
              </a:rPr>
              <a:t>技术</a:t>
            </a:r>
            <a:r>
              <a:rPr lang="zh-CN" altLang="en-US" sz="3200" dirty="0">
                <a:solidFill>
                  <a:schemeClr val="tx1">
                    <a:alpha val="70000"/>
                  </a:schemeClr>
                </a:solidFill>
              </a:rPr>
              <a:t>实现</a:t>
            </a:r>
            <a:endParaRPr lang="zh-CN" altLang="en-US" sz="3200" dirty="0">
              <a:solidFill>
                <a:schemeClr val="tx1">
                  <a:alpha val="70000"/>
                </a:schemeClr>
              </a:solidFill>
            </a:endParaRPr>
          </a:p>
        </p:txBody>
      </p:sp>
      <p:sp>
        <p:nvSpPr>
          <p:cNvPr id="23" name="文本框 22"/>
          <p:cNvSpPr txBox="1"/>
          <p:nvPr>
            <p:custDataLst>
              <p:tags r:id="rId11"/>
            </p:custDataLst>
          </p:nvPr>
        </p:nvSpPr>
        <p:spPr>
          <a:xfrm>
            <a:off x="5945505" y="5272499"/>
            <a:ext cx="1075055" cy="706755"/>
          </a:xfrm>
          <a:prstGeom prst="rect">
            <a:avLst/>
          </a:prstGeom>
          <a:noFill/>
        </p:spPr>
        <p:txBody>
          <a:bodyPr wrap="square" rtlCol="0">
            <a:normAutofit/>
          </a:bodyPr>
          <a:lstStyle/>
          <a:p>
            <a:r>
              <a:rPr lang="en-US" altLang="zh-CN" sz="4000" dirty="0">
                <a:solidFill>
                  <a:schemeClr val="tx1">
                    <a:lumMod val="65000"/>
                    <a:lumOff val="35000"/>
                  </a:schemeClr>
                </a:solidFill>
                <a:latin typeface="Arial" panose="020B0604020202020204" pitchFamily="34" charset="0"/>
                <a:ea typeface="微软雅黑" panose="020B0503020204020204" charset="-122"/>
                <a:cs typeface="Arial" panose="020B0604020202020204" pitchFamily="34" charset="0"/>
              </a:rPr>
              <a:t>05</a:t>
            </a:r>
            <a:endParaRPr lang="en-US" altLang="zh-CN" sz="4000" dirty="0">
              <a:solidFill>
                <a:schemeClr val="tx1">
                  <a:lumMod val="65000"/>
                  <a:lumOff val="35000"/>
                </a:schemeClr>
              </a:solidFill>
              <a:latin typeface="Arial" panose="020B0604020202020204" pitchFamily="34" charset="0"/>
              <a:ea typeface="微软雅黑" panose="020B0503020204020204" charset="-122"/>
              <a:cs typeface="Arial" panose="020B0604020202020204" pitchFamily="34" charset="0"/>
            </a:endParaRPr>
          </a:p>
        </p:txBody>
      </p:sp>
      <p:sp>
        <p:nvSpPr>
          <p:cNvPr id="24" name="文本框 23"/>
          <p:cNvSpPr txBox="1"/>
          <p:nvPr>
            <p:custDataLst>
              <p:tags r:id="rId12"/>
            </p:custDataLst>
          </p:nvPr>
        </p:nvSpPr>
        <p:spPr>
          <a:xfrm>
            <a:off x="7020560" y="5297899"/>
            <a:ext cx="2757805" cy="583565"/>
          </a:xfrm>
          <a:prstGeom prst="rect">
            <a:avLst/>
          </a:prstGeom>
          <a:noFill/>
        </p:spPr>
        <p:txBody>
          <a:bodyPr wrap="square" rtlCol="0">
            <a:normAutofit fontScale="90000"/>
          </a:bodyPr>
          <a:lstStyle/>
          <a:p>
            <a:r>
              <a:rPr lang="zh-CN" altLang="en-US" sz="3200" dirty="0">
                <a:solidFill>
                  <a:schemeClr val="tx1">
                    <a:alpha val="70000"/>
                  </a:schemeClr>
                </a:solidFill>
              </a:rPr>
              <a:t>项目</a:t>
            </a:r>
            <a:r>
              <a:rPr lang="zh-CN" altLang="en-US" sz="3200" dirty="0">
                <a:solidFill>
                  <a:schemeClr val="tx1">
                    <a:alpha val="70000"/>
                  </a:schemeClr>
                </a:solidFill>
              </a:rPr>
              <a:t>展望</a:t>
            </a:r>
            <a:endParaRPr lang="zh-CN" altLang="en-US" sz="3200" dirty="0">
              <a:solidFill>
                <a:schemeClr val="tx1">
                  <a:alpha val="70000"/>
                </a:schemeClr>
              </a:solidFill>
            </a:endParaRPr>
          </a:p>
        </p:txBody>
      </p:sp>
    </p:spTree>
    <p:custDataLst>
      <p:tags r:id="rId13"/>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custDataLst>
              <p:tags r:id="rId1"/>
            </p:custDataLst>
          </p:nvPr>
        </p:nvSpPr>
        <p:spPr>
          <a:xfrm>
            <a:off x="578178" y="471341"/>
            <a:ext cx="11035646" cy="5915320"/>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mn-ea"/>
              <a:sym typeface="+mn-lt"/>
            </a:endParaRPr>
          </a:p>
        </p:txBody>
      </p:sp>
      <p:sp>
        <p:nvSpPr>
          <p:cNvPr id="3" name="矩形 5"/>
          <p:cNvSpPr/>
          <p:nvPr>
            <p:custDataLst>
              <p:tags r:id="rId2"/>
            </p:custDataLst>
          </p:nvPr>
        </p:nvSpPr>
        <p:spPr>
          <a:xfrm>
            <a:off x="-635" y="5371294"/>
            <a:ext cx="12192000" cy="148670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3"/>
            </p:custDataLst>
          </p:nvPr>
        </p:nvSpPr>
        <p:spPr>
          <a:xfrm>
            <a:off x="4679633" y="3183255"/>
            <a:ext cx="3184207" cy="829945"/>
          </a:xfrm>
          <a:prstGeom prst="rect">
            <a:avLst/>
          </a:prstGeom>
          <a:noFill/>
        </p:spPr>
        <p:txBody>
          <a:bodyPr wrap="square" rtlCol="0">
            <a:noAutofit/>
          </a:bodyPr>
          <a:lstStyle/>
          <a:p>
            <a:r>
              <a:rPr lang="zh-CN" altLang="en-US" sz="5400" dirty="0">
                <a:solidFill>
                  <a:schemeClr val="accent1">
                    <a:lumMod val="75000"/>
                  </a:schemeClr>
                </a:solidFill>
                <a:latin typeface="Arial" panose="020B0604020202020204" pitchFamily="34" charset="0"/>
                <a:ea typeface="微软雅黑" panose="020B0503020204020204" charset="-122"/>
              </a:rPr>
              <a:t>项目背景</a:t>
            </a:r>
            <a:endParaRPr lang="zh-CN" altLang="en-US" sz="5400" dirty="0">
              <a:solidFill>
                <a:schemeClr val="accent1">
                  <a:lumMod val="75000"/>
                </a:schemeClr>
              </a:solidFill>
              <a:latin typeface="Arial" panose="020B0604020202020204" pitchFamily="34" charset="0"/>
              <a:ea typeface="微软雅黑" panose="020B0503020204020204" charset="-122"/>
            </a:endParaRPr>
          </a:p>
        </p:txBody>
      </p:sp>
      <p:sp>
        <p:nvSpPr>
          <p:cNvPr id="5" name="椭圆 4"/>
          <p:cNvSpPr/>
          <p:nvPr>
            <p:custDataLst>
              <p:tags r:id="rId4"/>
            </p:custDataLst>
          </p:nvPr>
        </p:nvSpPr>
        <p:spPr>
          <a:xfrm>
            <a:off x="6095365" y="1988502"/>
            <a:ext cx="545465" cy="545465"/>
          </a:xfrm>
          <a:prstGeom prst="ellipse">
            <a:avLst/>
          </a:prstGeom>
          <a:solidFill>
            <a:srgbClr val="CFD6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2" name="文本框 11"/>
          <p:cNvSpPr txBox="1"/>
          <p:nvPr>
            <p:custDataLst>
              <p:tags r:id="rId5"/>
            </p:custDataLst>
          </p:nvPr>
        </p:nvSpPr>
        <p:spPr>
          <a:xfrm>
            <a:off x="5565775" y="1652628"/>
            <a:ext cx="1075055" cy="1059288"/>
          </a:xfrm>
          <a:prstGeom prst="rect">
            <a:avLst/>
          </a:prstGeom>
          <a:noFill/>
        </p:spPr>
        <p:txBody>
          <a:bodyPr wrap="square" rtlCol="0">
            <a:normAutofit/>
          </a:bodyPr>
          <a:lstStyle/>
          <a:p>
            <a:r>
              <a:rPr lang="en-US" altLang="zh-CN" sz="5400" b="1" dirty="0">
                <a:solidFill>
                  <a:schemeClr val="dk1">
                    <a:lumMod val="65000"/>
                    <a:lumOff val="35000"/>
                  </a:schemeClr>
                </a:solidFill>
                <a:effectLst>
                  <a:outerShdw blurRad="38100" dist="38100" dir="2700000" algn="tl">
                    <a:srgbClr val="000000">
                      <a:alpha val="43137"/>
                    </a:srgbClr>
                  </a:outerShdw>
                </a:effectLst>
                <a:latin typeface="Arial" panose="020B0604020202020204" pitchFamily="34" charset="0"/>
                <a:ea typeface="微软雅黑" panose="020B0503020204020204" charset="-122"/>
                <a:cs typeface="Arial" panose="020B0604020202020204" pitchFamily="34" charset="0"/>
              </a:rPr>
              <a:t>01</a:t>
            </a:r>
            <a:endParaRPr lang="en-US" altLang="zh-CN" sz="5400" b="1" dirty="0">
              <a:solidFill>
                <a:schemeClr val="dk1">
                  <a:lumMod val="65000"/>
                  <a:lumOff val="35000"/>
                </a:schemeClr>
              </a:solidFill>
              <a:effectLst>
                <a:outerShdw blurRad="38100" dist="38100" dir="2700000" algn="tl">
                  <a:srgbClr val="000000">
                    <a:alpha val="43137"/>
                  </a:srgbClr>
                </a:outerShdw>
              </a:effectLst>
              <a:latin typeface="Arial" panose="020B0604020202020204" pitchFamily="34" charset="0"/>
              <a:ea typeface="微软雅黑" panose="020B0503020204020204" charset="-122"/>
              <a:cs typeface="Arial" panose="020B0604020202020204" pitchFamily="34" charset="0"/>
            </a:endParaRPr>
          </a:p>
        </p:txBody>
      </p:sp>
      <p:cxnSp>
        <p:nvCxnSpPr>
          <p:cNvPr id="17" name="直接连接符 16"/>
          <p:cNvCxnSpPr/>
          <p:nvPr>
            <p:custDataLst>
              <p:tags r:id="rId6"/>
            </p:custDataLst>
          </p:nvPr>
        </p:nvCxnSpPr>
        <p:spPr>
          <a:xfrm>
            <a:off x="758952" y="128016"/>
            <a:ext cx="493776" cy="493776"/>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7"/>
            </p:custDataLst>
          </p:nvPr>
        </p:nvCxnSpPr>
        <p:spPr>
          <a:xfrm>
            <a:off x="578176" y="213163"/>
            <a:ext cx="493776" cy="493776"/>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custDataLst>
              <p:tags r:id="rId8"/>
            </p:custDataLst>
          </p:nvPr>
        </p:nvCxnSpPr>
        <p:spPr>
          <a:xfrm>
            <a:off x="11457305" y="3555365"/>
            <a:ext cx="494030" cy="49403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custDataLst>
              <p:tags r:id="rId9"/>
            </p:custDataLst>
          </p:nvPr>
        </p:nvCxnSpPr>
        <p:spPr>
          <a:xfrm>
            <a:off x="11276330" y="3640455"/>
            <a:ext cx="494030" cy="49403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Tree>
    <p:custDataLst>
      <p:tags r:id="rId10"/>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611209" y="1713758"/>
            <a:ext cx="3388435" cy="3280463"/>
          </a:xfrm>
          <a:prstGeom prst="rect">
            <a:avLst/>
          </a:prstGeom>
          <a:noFill/>
        </p:spPr>
        <p:txBody>
          <a:bodyPr wrap="square" rtlCol="0">
            <a:noAutofit/>
          </a:bodyPr>
          <a:p>
            <a:pPr indent="0" algn="l" fontAlgn="auto">
              <a:lnSpc>
                <a:spcPct val="150000"/>
              </a:lnSpc>
              <a:spcBef>
                <a:spcPts val="0"/>
              </a:spcBef>
              <a:spcAft>
                <a:spcPts val="0"/>
              </a:spcAft>
              <a:buClrTx/>
              <a:buSzTx/>
              <a:buFontTx/>
            </a:pPr>
            <a:r>
              <a:rPr lang="zh-CN" altLang="en-US" sz="1600">
                <a:latin typeface="Arial" panose="020B0604020202020204" pitchFamily="34" charset="0"/>
                <a:ea typeface="汉仪旗黑-55简" panose="00020600040101010101" charset="-122"/>
              </a:rPr>
              <a:t> </a:t>
            </a:r>
            <a:r>
              <a:rPr lang="zh-CN" altLang="en-US" spc="150">
                <a:solidFill>
                  <a:srgbClr val="7F7F7F">
                    <a:lumMod val="75000"/>
                  </a:srgbClr>
                </a:solidFill>
                <a:latin typeface="Arial" panose="020B0604020202020204" pitchFamily="34" charset="0"/>
                <a:ea typeface="汉仪旗黑-55简" panose="00020600040101010101" charset="-122"/>
                <a:cs typeface="微软雅黑" panose="020B0503020204020204" charset="-122"/>
              </a:rPr>
              <a:t>  </a:t>
            </a:r>
            <a:r>
              <a:rPr lang="en-US" altLang="zh-CN" spc="150">
                <a:solidFill>
                  <a:srgbClr val="7F7F7F">
                    <a:lumMod val="75000"/>
                  </a:srgbClr>
                </a:solidFill>
                <a:latin typeface="Arial" panose="020B0604020202020204" pitchFamily="34" charset="0"/>
                <a:ea typeface="汉仪旗黑-55简" panose="00020600040101010101" charset="-122"/>
                <a:cs typeface="微软雅黑" panose="020B0503020204020204" charset="-122"/>
              </a:rPr>
              <a:t>  </a:t>
            </a:r>
            <a:r>
              <a:rPr lang="zh-CN" altLang="en-US" spc="150">
                <a:solidFill>
                  <a:srgbClr val="7F7F7F">
                    <a:lumMod val="75000"/>
                  </a:srgbClr>
                </a:solidFill>
                <a:latin typeface="Arial" panose="020B0604020202020204" pitchFamily="34" charset="0"/>
                <a:ea typeface="汉仪旗黑-55简" panose="00020600040101010101" charset="-122"/>
                <a:cs typeface="微软雅黑" panose="020B0503020204020204" charset="-122"/>
              </a:rPr>
              <a:t>随着现代移动电子支付和线上购物的流行，餐饮店为了适应现代经济发展模式，融入互联网发展，线上经营模式应运而生。</a:t>
            </a:r>
            <a:endParaRPr lang="zh-CN" altLang="en-US" spc="150">
              <a:solidFill>
                <a:srgbClr val="7F7F7F">
                  <a:lumMod val="75000"/>
                </a:srgbClr>
              </a:solidFill>
              <a:latin typeface="Arial" panose="020B0604020202020204" pitchFamily="34" charset="0"/>
              <a:ea typeface="汉仪旗黑-55简" panose="00020600040101010101" charset="-122"/>
              <a:cs typeface="微软雅黑" panose="020B0503020204020204" charset="-122"/>
            </a:endParaRPr>
          </a:p>
          <a:p>
            <a:pPr indent="0" algn="l" fontAlgn="auto">
              <a:lnSpc>
                <a:spcPct val="150000"/>
              </a:lnSpc>
              <a:spcBef>
                <a:spcPts val="0"/>
              </a:spcBef>
              <a:spcAft>
                <a:spcPts val="0"/>
              </a:spcAft>
              <a:buClrTx/>
              <a:buSzTx/>
              <a:buFontTx/>
            </a:pPr>
            <a:r>
              <a:rPr lang="en-US" altLang="zh-CN" spc="150">
                <a:solidFill>
                  <a:srgbClr val="7F7F7F">
                    <a:lumMod val="75000"/>
                  </a:srgbClr>
                </a:solidFill>
                <a:latin typeface="Arial" panose="020B0604020202020204" pitchFamily="34" charset="0"/>
                <a:ea typeface="汉仪旗黑-55简" panose="00020600040101010101" charset="-122"/>
                <a:cs typeface="微软雅黑" panose="020B0503020204020204" charset="-122"/>
              </a:rPr>
              <a:t>    </a:t>
            </a:r>
            <a:r>
              <a:rPr lang="zh-CN" altLang="en-US" spc="150">
                <a:solidFill>
                  <a:srgbClr val="7F7F7F">
                    <a:lumMod val="75000"/>
                  </a:srgbClr>
                </a:solidFill>
                <a:latin typeface="Arial" panose="020B0604020202020204" pitchFamily="34" charset="0"/>
                <a:ea typeface="汉仪旗黑-55简" panose="00020600040101010101" charset="-122"/>
                <a:cs typeface="微软雅黑" panose="020B0503020204020204" charset="-122"/>
              </a:rPr>
              <a:t>天天外卖点餐系统可以为餐饮店的经营管理方式改革提供切实可行的方案。</a:t>
            </a:r>
            <a:endParaRPr lang="zh-CN" altLang="en-US" spc="150">
              <a:solidFill>
                <a:srgbClr val="7F7F7F">
                  <a:lumMod val="75000"/>
                </a:srgbClr>
              </a:solidFill>
              <a:latin typeface="Arial" panose="020B0604020202020204" pitchFamily="34" charset="0"/>
              <a:ea typeface="汉仪旗黑-55简" panose="00020600040101010101" charset="-122"/>
              <a:cs typeface="微软雅黑" panose="020B0503020204020204" charset="-122"/>
            </a:endParaRPr>
          </a:p>
        </p:txBody>
      </p:sp>
      <p:pic>
        <p:nvPicPr>
          <p:cNvPr id="2" name="图片 1" descr="upload_post_object_v2_2618949625"/>
          <p:cNvPicPr>
            <a:picLocks noChangeAspect="1"/>
          </p:cNvPicPr>
          <p:nvPr/>
        </p:nvPicPr>
        <p:blipFill>
          <a:blip r:embed="rId1"/>
          <a:stretch>
            <a:fillRect/>
          </a:stretch>
        </p:blipFill>
        <p:spPr>
          <a:xfrm>
            <a:off x="5672386" y="1533153"/>
            <a:ext cx="5537721" cy="3461076"/>
          </a:xfrm>
          <a:prstGeom prst="rect">
            <a:avLst/>
          </a:prstGeom>
        </p:spPr>
      </p:pic>
      <p:sp>
        <p:nvSpPr>
          <p:cNvPr id="10" name="文本框 9"/>
          <p:cNvSpPr txBox="1"/>
          <p:nvPr>
            <p:custDataLst>
              <p:tags r:id="rId2"/>
            </p:custDataLst>
          </p:nvPr>
        </p:nvSpPr>
        <p:spPr>
          <a:xfrm>
            <a:off x="780098" y="323215"/>
            <a:ext cx="3184207" cy="829945"/>
          </a:xfrm>
          <a:prstGeom prst="rect">
            <a:avLst/>
          </a:prstGeom>
          <a:noFill/>
        </p:spPr>
        <p:txBody>
          <a:bodyPr wrap="square" rtlCol="0">
            <a:noAutofit/>
          </a:bodyPr>
          <a:p>
            <a:r>
              <a:rPr lang="zh-CN" altLang="en-US" sz="3200" dirty="0">
                <a:solidFill>
                  <a:schemeClr val="accent1">
                    <a:lumMod val="75000"/>
                  </a:schemeClr>
                </a:solidFill>
                <a:latin typeface="Arial" panose="020B0604020202020204" pitchFamily="34" charset="0"/>
                <a:ea typeface="微软雅黑" panose="020B0503020204020204" charset="-122"/>
              </a:rPr>
              <a:t>项目背景</a:t>
            </a:r>
            <a:endParaRPr lang="zh-CN" altLang="en-US" sz="3200" dirty="0">
              <a:solidFill>
                <a:schemeClr val="accent1">
                  <a:lumMod val="75000"/>
                </a:schemeClr>
              </a:solidFill>
              <a:latin typeface="Arial" panose="020B0604020202020204" pitchFamily="34" charset="0"/>
              <a:ea typeface="微软雅黑" panose="020B0503020204020204"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custDataLst>
              <p:tags r:id="rId1"/>
            </p:custDataLst>
          </p:nvPr>
        </p:nvSpPr>
        <p:spPr>
          <a:xfrm>
            <a:off x="578178" y="471341"/>
            <a:ext cx="11035646" cy="5915320"/>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mn-ea"/>
              <a:sym typeface="+mn-lt"/>
            </a:endParaRPr>
          </a:p>
        </p:txBody>
      </p:sp>
      <p:sp>
        <p:nvSpPr>
          <p:cNvPr id="3" name="矩形 5"/>
          <p:cNvSpPr/>
          <p:nvPr>
            <p:custDataLst>
              <p:tags r:id="rId2"/>
            </p:custDataLst>
          </p:nvPr>
        </p:nvSpPr>
        <p:spPr>
          <a:xfrm>
            <a:off x="-635" y="5371294"/>
            <a:ext cx="12192000" cy="148670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3"/>
            </p:custDataLst>
          </p:nvPr>
        </p:nvSpPr>
        <p:spPr>
          <a:xfrm>
            <a:off x="4679633" y="3183255"/>
            <a:ext cx="3184207" cy="829945"/>
          </a:xfrm>
          <a:prstGeom prst="rect">
            <a:avLst/>
          </a:prstGeom>
          <a:noFill/>
        </p:spPr>
        <p:txBody>
          <a:bodyPr wrap="square" rtlCol="0">
            <a:noAutofit/>
          </a:bodyPr>
          <a:lstStyle/>
          <a:p>
            <a:r>
              <a:rPr lang="zh-CN" altLang="en-US" sz="5400" dirty="0">
                <a:solidFill>
                  <a:schemeClr val="accent1">
                    <a:lumMod val="75000"/>
                  </a:schemeClr>
                </a:solidFill>
                <a:latin typeface="Arial" panose="020B0604020202020204" pitchFamily="34" charset="0"/>
                <a:ea typeface="微软雅黑" panose="020B0503020204020204" charset="-122"/>
              </a:rPr>
              <a:t>项目</a:t>
            </a:r>
            <a:r>
              <a:rPr lang="zh-CN" altLang="en-US" sz="5400" dirty="0">
                <a:solidFill>
                  <a:schemeClr val="accent1">
                    <a:lumMod val="75000"/>
                  </a:schemeClr>
                </a:solidFill>
                <a:latin typeface="Arial" panose="020B0604020202020204" pitchFamily="34" charset="0"/>
                <a:ea typeface="微软雅黑" panose="020B0503020204020204" charset="-122"/>
              </a:rPr>
              <a:t>需求</a:t>
            </a:r>
            <a:endParaRPr lang="zh-CN" altLang="en-US" sz="5400" dirty="0">
              <a:solidFill>
                <a:schemeClr val="accent1">
                  <a:lumMod val="75000"/>
                </a:schemeClr>
              </a:solidFill>
              <a:latin typeface="Arial" panose="020B0604020202020204" pitchFamily="34" charset="0"/>
              <a:ea typeface="微软雅黑" panose="020B0503020204020204" charset="-122"/>
            </a:endParaRPr>
          </a:p>
        </p:txBody>
      </p:sp>
      <p:sp>
        <p:nvSpPr>
          <p:cNvPr id="5" name="椭圆 4"/>
          <p:cNvSpPr/>
          <p:nvPr>
            <p:custDataLst>
              <p:tags r:id="rId4"/>
            </p:custDataLst>
          </p:nvPr>
        </p:nvSpPr>
        <p:spPr>
          <a:xfrm>
            <a:off x="6095365" y="1988502"/>
            <a:ext cx="545465" cy="545465"/>
          </a:xfrm>
          <a:prstGeom prst="ellipse">
            <a:avLst/>
          </a:prstGeom>
          <a:solidFill>
            <a:srgbClr val="CFD6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2" name="文本框 11"/>
          <p:cNvSpPr txBox="1"/>
          <p:nvPr>
            <p:custDataLst>
              <p:tags r:id="rId5"/>
            </p:custDataLst>
          </p:nvPr>
        </p:nvSpPr>
        <p:spPr>
          <a:xfrm>
            <a:off x="5565775" y="1652628"/>
            <a:ext cx="1075055" cy="1059288"/>
          </a:xfrm>
          <a:prstGeom prst="rect">
            <a:avLst/>
          </a:prstGeom>
          <a:noFill/>
        </p:spPr>
        <p:txBody>
          <a:bodyPr wrap="square" rtlCol="0">
            <a:normAutofit/>
          </a:bodyPr>
          <a:lstStyle/>
          <a:p>
            <a:r>
              <a:rPr lang="en-US" altLang="zh-CN" sz="5400" b="1" dirty="0">
                <a:solidFill>
                  <a:schemeClr val="dk1">
                    <a:lumMod val="65000"/>
                    <a:lumOff val="35000"/>
                  </a:schemeClr>
                </a:solidFill>
                <a:effectLst>
                  <a:outerShdw blurRad="38100" dist="38100" dir="2700000" algn="tl">
                    <a:srgbClr val="000000">
                      <a:alpha val="43137"/>
                    </a:srgbClr>
                  </a:outerShdw>
                </a:effectLst>
                <a:latin typeface="Arial" panose="020B0604020202020204" pitchFamily="34" charset="0"/>
                <a:ea typeface="微软雅黑" panose="020B0503020204020204" charset="-122"/>
                <a:cs typeface="Arial" panose="020B0604020202020204" pitchFamily="34" charset="0"/>
              </a:rPr>
              <a:t>02</a:t>
            </a:r>
            <a:endParaRPr lang="en-US" altLang="zh-CN" sz="5400" b="1" dirty="0">
              <a:solidFill>
                <a:schemeClr val="dk1">
                  <a:lumMod val="65000"/>
                  <a:lumOff val="35000"/>
                </a:schemeClr>
              </a:solidFill>
              <a:effectLst>
                <a:outerShdw blurRad="38100" dist="38100" dir="2700000" algn="tl">
                  <a:srgbClr val="000000">
                    <a:alpha val="43137"/>
                  </a:srgbClr>
                </a:outerShdw>
              </a:effectLst>
              <a:latin typeface="Arial" panose="020B0604020202020204" pitchFamily="34" charset="0"/>
              <a:ea typeface="微软雅黑" panose="020B0503020204020204" charset="-122"/>
              <a:cs typeface="Arial" panose="020B0604020202020204" pitchFamily="34" charset="0"/>
            </a:endParaRPr>
          </a:p>
        </p:txBody>
      </p:sp>
      <p:cxnSp>
        <p:nvCxnSpPr>
          <p:cNvPr id="17" name="直接连接符 16"/>
          <p:cNvCxnSpPr/>
          <p:nvPr>
            <p:custDataLst>
              <p:tags r:id="rId6"/>
            </p:custDataLst>
          </p:nvPr>
        </p:nvCxnSpPr>
        <p:spPr>
          <a:xfrm>
            <a:off x="758952" y="128016"/>
            <a:ext cx="493776" cy="493776"/>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7"/>
            </p:custDataLst>
          </p:nvPr>
        </p:nvCxnSpPr>
        <p:spPr>
          <a:xfrm>
            <a:off x="578176" y="213163"/>
            <a:ext cx="493776" cy="493776"/>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custDataLst>
              <p:tags r:id="rId8"/>
            </p:custDataLst>
          </p:nvPr>
        </p:nvCxnSpPr>
        <p:spPr>
          <a:xfrm>
            <a:off x="11457305" y="3555365"/>
            <a:ext cx="494030" cy="49403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custDataLst>
              <p:tags r:id="rId9"/>
            </p:custDataLst>
          </p:nvPr>
        </p:nvCxnSpPr>
        <p:spPr>
          <a:xfrm>
            <a:off x="11276330" y="3640455"/>
            <a:ext cx="494030" cy="49403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Tree>
    <p:custDataLst>
      <p:tags r:id="rId10"/>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 name="文本框 37"/>
          <p:cNvSpPr txBox="1"/>
          <p:nvPr>
            <p:custDataLst>
              <p:tags r:id="rId1"/>
            </p:custDataLst>
          </p:nvPr>
        </p:nvSpPr>
        <p:spPr>
          <a:xfrm>
            <a:off x="8892958" y="5060579"/>
            <a:ext cx="324840" cy="522623"/>
          </a:xfrm>
          <a:prstGeom prst="rect">
            <a:avLst/>
          </a:prstGeom>
          <a:noFill/>
        </p:spPr>
        <p:txBody>
          <a:bodyPr wrap="square" rtlCol="0">
            <a:normAutofit fontScale="90000" lnSpcReduction="10000"/>
          </a:bodyPr>
          <a:p>
            <a:pPr>
              <a:lnSpc>
                <a:spcPct val="120000"/>
              </a:lnSpc>
            </a:pPr>
            <a:r>
              <a:rPr lang="en-US" altLang="zh-CN" sz="2000" spc="300" dirty="0">
                <a:solidFill>
                  <a:sysClr val="window" lastClr="FFFFFF"/>
                </a:solidFill>
                <a:latin typeface="Arial" panose="020B0604020202020204" pitchFamily="34" charset="0"/>
                <a:ea typeface="汉仪旗黑-55简" panose="00020600040101010101" charset="-122"/>
              </a:rPr>
              <a:t>C</a:t>
            </a:r>
            <a:endParaRPr lang="en-US" altLang="zh-CN" sz="2000" spc="300" dirty="0">
              <a:solidFill>
                <a:sysClr val="window" lastClr="FFFFFF"/>
              </a:solidFill>
              <a:latin typeface="Arial" panose="020B0604020202020204" pitchFamily="34" charset="0"/>
              <a:ea typeface="汉仪旗黑-55简" panose="00020600040101010101" charset="-122"/>
            </a:endParaRPr>
          </a:p>
        </p:txBody>
      </p:sp>
      <p:sp>
        <p:nvSpPr>
          <p:cNvPr id="39" name="文本框 38"/>
          <p:cNvSpPr txBox="1"/>
          <p:nvPr>
            <p:custDataLst>
              <p:tags r:id="rId2"/>
            </p:custDataLst>
          </p:nvPr>
        </p:nvSpPr>
        <p:spPr>
          <a:xfrm>
            <a:off x="3868611" y="5030899"/>
            <a:ext cx="1371350" cy="581982"/>
          </a:xfrm>
          <a:prstGeom prst="rect">
            <a:avLst/>
          </a:prstGeom>
          <a:noFill/>
        </p:spPr>
        <p:txBody>
          <a:bodyPr wrap="square" lIns="91440" tIns="45720" rIns="91440" bIns="45720" rtlCol="0" anchor="ctr">
            <a:normAutofit/>
          </a:bodyPr>
          <a:p>
            <a:pPr algn="ctr">
              <a:lnSpc>
                <a:spcPct val="120000"/>
              </a:lnSpc>
            </a:pPr>
            <a:r>
              <a:rPr lang="zh-CN" altLang="en-US" sz="2000" b="1" spc="300">
                <a:solidFill>
                  <a:sysClr val="window" lastClr="FFFFFF"/>
                </a:solidFill>
                <a:latin typeface="Arial" panose="020B0604020202020204" pitchFamily="34" charset="0"/>
                <a:ea typeface="汉仪旗黑-55简" panose="00020600040101010101" charset="-122"/>
              </a:rPr>
              <a:t>添加标题</a:t>
            </a:r>
            <a:endParaRPr lang="zh-CN" altLang="en-US" sz="2000" b="1" spc="300">
              <a:solidFill>
                <a:sysClr val="window" lastClr="FFFFFF"/>
              </a:solidFill>
              <a:latin typeface="Arial" panose="020B0604020202020204" pitchFamily="34" charset="0"/>
              <a:ea typeface="汉仪旗黑-55简" panose="00020600040101010101" charset="-122"/>
            </a:endParaRPr>
          </a:p>
        </p:txBody>
      </p:sp>
      <p:sp>
        <p:nvSpPr>
          <p:cNvPr id="7" name="直角三角形 6"/>
          <p:cNvSpPr/>
          <p:nvPr>
            <p:custDataLst>
              <p:tags r:id="rId3"/>
            </p:custDataLst>
          </p:nvPr>
        </p:nvSpPr>
        <p:spPr>
          <a:xfrm rot="16200000" flipH="1" flipV="1">
            <a:off x="9747477" y="5064444"/>
            <a:ext cx="137563" cy="236580"/>
          </a:xfrm>
          <a:prstGeom prst="rtTriangle">
            <a:avLst/>
          </a:prstGeom>
          <a:solidFill>
            <a:srgbClr val="1F74AD">
              <a:lumMod val="5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p>
            <a:pPr algn="ctr"/>
            <a:endParaRPr lang="zh-CN" altLang="en-US">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10" name="直角三角形 9"/>
          <p:cNvSpPr/>
          <p:nvPr>
            <p:custDataLst>
              <p:tags r:id="rId4"/>
            </p:custDataLst>
          </p:nvPr>
        </p:nvSpPr>
        <p:spPr>
          <a:xfrm rot="5400000" flipH="1">
            <a:off x="9748014" y="3962897"/>
            <a:ext cx="136489" cy="236580"/>
          </a:xfrm>
          <a:prstGeom prst="rtTriangle">
            <a:avLst/>
          </a:prstGeom>
          <a:solidFill>
            <a:srgbClr val="1F74AD">
              <a:lumMod val="5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p>
            <a:pPr algn="ctr"/>
            <a:endParaRPr lang="zh-CN" altLang="en-US">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14" name="任意多边形 13"/>
          <p:cNvSpPr/>
          <p:nvPr>
            <p:custDataLst>
              <p:tags r:id="rId5"/>
            </p:custDataLst>
          </p:nvPr>
        </p:nvSpPr>
        <p:spPr>
          <a:xfrm flipH="1">
            <a:off x="4851108" y="3988679"/>
            <a:ext cx="4962123" cy="1286027"/>
          </a:xfrm>
          <a:custGeom>
            <a:avLst/>
            <a:gdLst>
              <a:gd name="connsiteX0" fmla="*/ 111132 w 3895725"/>
              <a:gd name="connsiteY0" fmla="*/ 0 h 1009650"/>
              <a:gd name="connsiteX1" fmla="*/ 3895725 w 3895725"/>
              <a:gd name="connsiteY1" fmla="*/ 0 h 1009650"/>
              <a:gd name="connsiteX2" fmla="*/ 3895725 w 3895725"/>
              <a:gd name="connsiteY2" fmla="*/ 1009650 h 1009650"/>
              <a:gd name="connsiteX3" fmla="*/ 111132 w 3895725"/>
              <a:gd name="connsiteY3" fmla="*/ 1009650 h 1009650"/>
              <a:gd name="connsiteX4" fmla="*/ 0 w 3895725"/>
              <a:gd name="connsiteY4" fmla="*/ 898518 h 1009650"/>
              <a:gd name="connsiteX5" fmla="*/ 0 w 3895725"/>
              <a:gd name="connsiteY5" fmla="*/ 111132 h 1009650"/>
              <a:gd name="connsiteX6" fmla="*/ 111132 w 3895725"/>
              <a:gd name="connsiteY6" fmla="*/ 0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5725" h="1009650">
                <a:moveTo>
                  <a:pt x="111132" y="0"/>
                </a:moveTo>
                <a:lnTo>
                  <a:pt x="3895725" y="0"/>
                </a:lnTo>
                <a:lnTo>
                  <a:pt x="3895725" y="1009650"/>
                </a:lnTo>
                <a:lnTo>
                  <a:pt x="111132" y="1009650"/>
                </a:lnTo>
                <a:cubicBezTo>
                  <a:pt x="49755" y="1009650"/>
                  <a:pt x="0" y="959895"/>
                  <a:pt x="0" y="898518"/>
                </a:cubicBezTo>
                <a:lnTo>
                  <a:pt x="0" y="111132"/>
                </a:lnTo>
                <a:cubicBezTo>
                  <a:pt x="0" y="49755"/>
                  <a:pt x="49755" y="0"/>
                  <a:pt x="111132" y="0"/>
                </a:cubicBezTo>
                <a:close/>
              </a:path>
            </a:pathLst>
          </a:custGeom>
          <a:solidFill>
            <a:sysClr val="window" lastClr="FFFFFF">
              <a:lumMod val="9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108000" tIns="45720" rIns="1368000" bIns="45720" numCol="1" spcCol="0" rtlCol="0" fromWordArt="0" anchor="ctr" anchorCtr="0" forceAA="0" compatLnSpc="1">
            <a:noAutofit/>
          </a:bodyPr>
          <a:p>
            <a:pPr algn="just"/>
            <a:endParaRPr lang="zh-CN" altLang="en-US"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5" name="任意多边形 14"/>
          <p:cNvSpPr/>
          <p:nvPr>
            <p:custDataLst>
              <p:tags r:id="rId6"/>
            </p:custDataLst>
          </p:nvPr>
        </p:nvSpPr>
        <p:spPr>
          <a:xfrm flipH="1">
            <a:off x="8199629" y="4146399"/>
            <a:ext cx="1734922" cy="970586"/>
          </a:xfrm>
          <a:custGeom>
            <a:avLst/>
            <a:gdLst>
              <a:gd name="connsiteX0" fmla="*/ 0 w 1362074"/>
              <a:gd name="connsiteY0" fmla="*/ 0 h 762000"/>
              <a:gd name="connsiteX1" fmla="*/ 981074 w 1362074"/>
              <a:gd name="connsiteY1" fmla="*/ 0 h 762000"/>
              <a:gd name="connsiteX2" fmla="*/ 1362074 w 1362074"/>
              <a:gd name="connsiteY2" fmla="*/ 381000 h 762000"/>
              <a:gd name="connsiteX3" fmla="*/ 981074 w 1362074"/>
              <a:gd name="connsiteY3" fmla="*/ 762000 h 762000"/>
              <a:gd name="connsiteX4" fmla="*/ 0 w 1362074"/>
              <a:gd name="connsiteY4" fmla="*/ 762000 h 76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074" h="762000">
                <a:moveTo>
                  <a:pt x="0" y="0"/>
                </a:moveTo>
                <a:lnTo>
                  <a:pt x="981074" y="0"/>
                </a:lnTo>
                <a:cubicBezTo>
                  <a:pt x="1191494" y="0"/>
                  <a:pt x="1362074" y="170580"/>
                  <a:pt x="1362074" y="381000"/>
                </a:cubicBezTo>
                <a:cubicBezTo>
                  <a:pt x="1362074" y="591420"/>
                  <a:pt x="1191494" y="762000"/>
                  <a:pt x="981074" y="762000"/>
                </a:cubicBezTo>
                <a:lnTo>
                  <a:pt x="0" y="762000"/>
                </a:lnTo>
                <a:close/>
              </a:path>
            </a:pathLst>
          </a:custGeom>
        </p:spPr>
        <p:style>
          <a:lnRef idx="0">
            <a:srgbClr val="FFFFFF"/>
          </a:lnRef>
          <a:fillRef idx="1">
            <a:schemeClr val="accent1"/>
          </a:fillRef>
          <a:effectRef idx="0">
            <a:srgbClr val="FFFFFF"/>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rmAutofit/>
          </a:bodyPr>
          <a:p>
            <a:pPr algn="ctr"/>
            <a:endParaRPr lang="en-US" altLang="zh-CN" dirty="0">
              <a:solidFill>
                <a:sysClr val="window" lastClr="FFFFFF"/>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1" name="任意多边形 20"/>
          <p:cNvSpPr/>
          <p:nvPr>
            <p:custDataLst>
              <p:tags r:id="rId7"/>
            </p:custDataLst>
          </p:nvPr>
        </p:nvSpPr>
        <p:spPr>
          <a:xfrm flipH="1">
            <a:off x="4280888" y="3988679"/>
            <a:ext cx="570219" cy="1286027"/>
          </a:xfrm>
          <a:custGeom>
            <a:avLst/>
            <a:gdLst>
              <a:gd name="connsiteX0" fmla="*/ 0 w 447675"/>
              <a:gd name="connsiteY0" fmla="*/ 0 h 1009650"/>
              <a:gd name="connsiteX1" fmla="*/ 336543 w 447675"/>
              <a:gd name="connsiteY1" fmla="*/ 0 h 1009650"/>
              <a:gd name="connsiteX2" fmla="*/ 447675 w 447675"/>
              <a:gd name="connsiteY2" fmla="*/ 111132 h 1009650"/>
              <a:gd name="connsiteX3" fmla="*/ 447675 w 447675"/>
              <a:gd name="connsiteY3" fmla="*/ 898518 h 1009650"/>
              <a:gd name="connsiteX4" fmla="*/ 336543 w 447675"/>
              <a:gd name="connsiteY4" fmla="*/ 1009650 h 1009650"/>
              <a:gd name="connsiteX5" fmla="*/ 0 w 447675"/>
              <a:gd name="connsiteY5" fmla="*/ 1009650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7675" h="1009650">
                <a:moveTo>
                  <a:pt x="0" y="0"/>
                </a:moveTo>
                <a:lnTo>
                  <a:pt x="336543" y="0"/>
                </a:lnTo>
                <a:cubicBezTo>
                  <a:pt x="397920" y="0"/>
                  <a:pt x="447675" y="49755"/>
                  <a:pt x="447675" y="111132"/>
                </a:cubicBezTo>
                <a:lnTo>
                  <a:pt x="447675" y="898518"/>
                </a:lnTo>
                <a:cubicBezTo>
                  <a:pt x="447675" y="959895"/>
                  <a:pt x="397920" y="1009650"/>
                  <a:pt x="336543" y="1009650"/>
                </a:cubicBezTo>
                <a:lnTo>
                  <a:pt x="0" y="1009650"/>
                </a:lnTo>
                <a:close/>
              </a:path>
            </a:pathLst>
          </a:custGeom>
        </p:spPr>
        <p:style>
          <a:lnRef idx="2">
            <a:schemeClr val="accent1"/>
          </a:lnRef>
          <a:fillRef idx="2">
            <a:schemeClr val="accent1"/>
          </a:fillRef>
          <a:effectRef idx="0">
            <a:srgbClr val="FFFFFF"/>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rmAutofit/>
          </a:bodyPr>
          <a:p>
            <a:pPr algn="ctr"/>
            <a:endParaRPr lang="zh-CN" altLang="en-US" sz="2800" dirty="0">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27" name="文本框 26"/>
          <p:cNvSpPr txBox="1"/>
          <p:nvPr>
            <p:custDataLst>
              <p:tags r:id="rId8"/>
            </p:custDataLst>
          </p:nvPr>
        </p:nvSpPr>
        <p:spPr>
          <a:xfrm>
            <a:off x="4403579" y="4370381"/>
            <a:ext cx="324840" cy="522623"/>
          </a:xfrm>
          <a:prstGeom prst="rect">
            <a:avLst/>
          </a:prstGeom>
          <a:noFill/>
        </p:spPr>
        <p:txBody>
          <a:bodyPr wrap="square" rtlCol="0">
            <a:normAutofit fontScale="90000" lnSpcReduction="10000"/>
          </a:bodyPr>
          <a:p>
            <a:pPr>
              <a:lnSpc>
                <a:spcPct val="120000"/>
              </a:lnSpc>
            </a:pPr>
            <a:r>
              <a:rPr lang="en-US" altLang="zh-CN" sz="2000" spc="300" dirty="0">
                <a:solidFill>
                  <a:sysClr val="window" lastClr="FFFFFF"/>
                </a:solidFill>
                <a:latin typeface="Arial" panose="020B0604020202020204" pitchFamily="34" charset="0"/>
                <a:ea typeface="汉仪旗黑-55简" panose="00020600040101010101" charset="-122"/>
              </a:rPr>
              <a:t>B</a:t>
            </a:r>
            <a:endParaRPr lang="en-US" altLang="zh-CN" sz="2000" spc="300" dirty="0">
              <a:solidFill>
                <a:sysClr val="window" lastClr="FFFFFF"/>
              </a:solidFill>
              <a:latin typeface="Arial" panose="020B0604020202020204" pitchFamily="34" charset="0"/>
              <a:ea typeface="汉仪旗黑-55简" panose="00020600040101010101" charset="-122"/>
            </a:endParaRPr>
          </a:p>
        </p:txBody>
      </p:sp>
      <p:sp>
        <p:nvSpPr>
          <p:cNvPr id="28" name="文本框 27"/>
          <p:cNvSpPr txBox="1"/>
          <p:nvPr>
            <p:custDataLst>
              <p:tags r:id="rId9"/>
            </p:custDataLst>
          </p:nvPr>
        </p:nvSpPr>
        <p:spPr>
          <a:xfrm>
            <a:off x="8381415" y="4340701"/>
            <a:ext cx="1371350" cy="581982"/>
          </a:xfrm>
          <a:prstGeom prst="rect">
            <a:avLst/>
          </a:prstGeom>
          <a:noFill/>
        </p:spPr>
        <p:txBody>
          <a:bodyPr wrap="square" lIns="91440" tIns="45720" rIns="91440" bIns="45720" rtlCol="0" anchor="ctr">
            <a:normAutofit/>
          </a:bodyPr>
          <a:p>
            <a:pPr algn="ctr">
              <a:lnSpc>
                <a:spcPct val="120000"/>
              </a:lnSpc>
            </a:pPr>
            <a:r>
              <a:rPr lang="zh-CN" altLang="en-US" sz="2000" b="1" spc="300">
                <a:solidFill>
                  <a:sysClr val="window" lastClr="FFFFFF"/>
                </a:solidFill>
                <a:latin typeface="Arial" panose="020B0604020202020204" pitchFamily="34" charset="0"/>
                <a:ea typeface="汉仪旗黑-55简" panose="00020600040101010101" charset="-122"/>
              </a:rPr>
              <a:t>客户端</a:t>
            </a:r>
            <a:endParaRPr lang="zh-CN" altLang="en-US" sz="2000" b="1" spc="300">
              <a:solidFill>
                <a:sysClr val="window" lastClr="FFFFFF"/>
              </a:solidFill>
              <a:latin typeface="Arial" panose="020B0604020202020204" pitchFamily="34" charset="0"/>
              <a:ea typeface="汉仪旗黑-55简" panose="00020600040101010101" charset="-122"/>
            </a:endParaRPr>
          </a:p>
        </p:txBody>
      </p:sp>
      <p:sp>
        <p:nvSpPr>
          <p:cNvPr id="29" name="矩形 28"/>
          <p:cNvSpPr/>
          <p:nvPr>
            <p:custDataLst>
              <p:tags r:id="rId10"/>
            </p:custDataLst>
          </p:nvPr>
        </p:nvSpPr>
        <p:spPr>
          <a:xfrm>
            <a:off x="5087308" y="4205360"/>
            <a:ext cx="2876120" cy="852665"/>
          </a:xfrm>
          <a:prstGeom prst="rect">
            <a:avLst/>
          </a:prstGeom>
        </p:spPr>
        <p:txBody>
          <a:bodyPr wrap="square" anchor="ctr">
            <a:normAutofit/>
          </a:bodyPr>
          <a:p>
            <a:pPr>
              <a:lnSpc>
                <a:spcPct val="120000"/>
              </a:lnSpc>
            </a:pPr>
            <a:r>
              <a:rPr lang="zh-CN" altLang="en-US" sz="1400" spc="150">
                <a:latin typeface="Arial" panose="020B0604020202020204" pitchFamily="34" charset="0"/>
                <a:ea typeface="汉仪旗黑-55简" panose="00020600040101010101" charset="-122"/>
                <a:sym typeface="Arial" panose="020B0604020202020204" pitchFamily="34" charset="0"/>
              </a:rPr>
              <a:t>主要用户为顾客，提供选择餐品以及下单服务</a:t>
            </a:r>
            <a:endParaRPr lang="zh-CN" altLang="en-US" sz="1400" spc="150">
              <a:latin typeface="Arial" panose="020B0604020202020204" pitchFamily="34" charset="0"/>
              <a:ea typeface="汉仪旗黑-55简" panose="00020600040101010101" charset="-122"/>
              <a:sym typeface="Arial" panose="020B0604020202020204" pitchFamily="34" charset="0"/>
            </a:endParaRPr>
          </a:p>
        </p:txBody>
      </p:sp>
      <p:sp>
        <p:nvSpPr>
          <p:cNvPr id="30" name="直角三角形 29"/>
          <p:cNvSpPr/>
          <p:nvPr>
            <p:custDataLst>
              <p:tags r:id="rId11"/>
            </p:custDataLst>
          </p:nvPr>
        </p:nvSpPr>
        <p:spPr>
          <a:xfrm rot="5400000" flipV="1">
            <a:off x="2555870" y="3140441"/>
            <a:ext cx="137563" cy="236580"/>
          </a:xfrm>
          <a:prstGeom prst="rtTriangle">
            <a:avLst/>
          </a:prstGeom>
          <a:solidFill>
            <a:srgbClr val="1F74AD">
              <a:lumMod val="5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p>
            <a:pPr algn="ctr"/>
            <a:endParaRPr lang="zh-CN" altLang="en-US">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41" name="直角三角形 40"/>
          <p:cNvSpPr/>
          <p:nvPr>
            <p:custDataLst>
              <p:tags r:id="rId12"/>
            </p:custDataLst>
          </p:nvPr>
        </p:nvSpPr>
        <p:spPr>
          <a:xfrm rot="16200000">
            <a:off x="2556409" y="2038894"/>
            <a:ext cx="136489" cy="236580"/>
          </a:xfrm>
          <a:prstGeom prst="rtTriangle">
            <a:avLst/>
          </a:prstGeom>
          <a:solidFill>
            <a:srgbClr val="1F74AD">
              <a:lumMod val="5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p>
            <a:pPr algn="ctr"/>
            <a:endParaRPr lang="zh-CN" altLang="en-US">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42" name="任意多边形 41"/>
          <p:cNvSpPr/>
          <p:nvPr>
            <p:custDataLst>
              <p:tags r:id="rId13"/>
            </p:custDataLst>
          </p:nvPr>
        </p:nvSpPr>
        <p:spPr>
          <a:xfrm>
            <a:off x="2627680" y="2064676"/>
            <a:ext cx="4962123" cy="1286027"/>
          </a:xfrm>
          <a:custGeom>
            <a:avLst/>
            <a:gdLst>
              <a:gd name="connsiteX0" fmla="*/ 111132 w 3895725"/>
              <a:gd name="connsiteY0" fmla="*/ 0 h 1009650"/>
              <a:gd name="connsiteX1" fmla="*/ 3895725 w 3895725"/>
              <a:gd name="connsiteY1" fmla="*/ 0 h 1009650"/>
              <a:gd name="connsiteX2" fmla="*/ 3895725 w 3895725"/>
              <a:gd name="connsiteY2" fmla="*/ 1009650 h 1009650"/>
              <a:gd name="connsiteX3" fmla="*/ 111132 w 3895725"/>
              <a:gd name="connsiteY3" fmla="*/ 1009650 h 1009650"/>
              <a:gd name="connsiteX4" fmla="*/ 0 w 3895725"/>
              <a:gd name="connsiteY4" fmla="*/ 898518 h 1009650"/>
              <a:gd name="connsiteX5" fmla="*/ 0 w 3895725"/>
              <a:gd name="connsiteY5" fmla="*/ 111132 h 1009650"/>
              <a:gd name="connsiteX6" fmla="*/ 111132 w 3895725"/>
              <a:gd name="connsiteY6" fmla="*/ 0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5725" h="1009650">
                <a:moveTo>
                  <a:pt x="111132" y="0"/>
                </a:moveTo>
                <a:lnTo>
                  <a:pt x="3895725" y="0"/>
                </a:lnTo>
                <a:lnTo>
                  <a:pt x="3895725" y="1009650"/>
                </a:lnTo>
                <a:lnTo>
                  <a:pt x="111132" y="1009650"/>
                </a:lnTo>
                <a:cubicBezTo>
                  <a:pt x="49755" y="1009650"/>
                  <a:pt x="0" y="959895"/>
                  <a:pt x="0" y="898518"/>
                </a:cubicBezTo>
                <a:lnTo>
                  <a:pt x="0" y="111132"/>
                </a:lnTo>
                <a:cubicBezTo>
                  <a:pt x="0" y="49755"/>
                  <a:pt x="49755" y="0"/>
                  <a:pt x="111132" y="0"/>
                </a:cubicBezTo>
                <a:close/>
              </a:path>
            </a:pathLst>
          </a:custGeom>
          <a:solidFill>
            <a:sysClr val="window" lastClr="FFFFFF">
              <a:lumMod val="9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1800000" tIns="45720" rIns="108000" bIns="45720" numCol="1" spcCol="0" rtlCol="0" fromWordArt="0" anchor="ctr" anchorCtr="0" forceAA="0" compatLnSpc="1">
            <a:noAutofit/>
          </a:bodyPr>
          <a:p>
            <a:pPr algn="just"/>
            <a:endParaRPr lang="zh-CN" altLang="en-US"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43" name="任意多边形 42"/>
          <p:cNvSpPr/>
          <p:nvPr>
            <p:custDataLst>
              <p:tags r:id="rId14"/>
            </p:custDataLst>
          </p:nvPr>
        </p:nvSpPr>
        <p:spPr>
          <a:xfrm>
            <a:off x="2506360" y="2222396"/>
            <a:ext cx="1734922" cy="970586"/>
          </a:xfrm>
          <a:custGeom>
            <a:avLst/>
            <a:gdLst>
              <a:gd name="connsiteX0" fmla="*/ 0 w 1362074"/>
              <a:gd name="connsiteY0" fmla="*/ 0 h 762000"/>
              <a:gd name="connsiteX1" fmla="*/ 981074 w 1362074"/>
              <a:gd name="connsiteY1" fmla="*/ 0 h 762000"/>
              <a:gd name="connsiteX2" fmla="*/ 1362074 w 1362074"/>
              <a:gd name="connsiteY2" fmla="*/ 381000 h 762000"/>
              <a:gd name="connsiteX3" fmla="*/ 981074 w 1362074"/>
              <a:gd name="connsiteY3" fmla="*/ 762000 h 762000"/>
              <a:gd name="connsiteX4" fmla="*/ 0 w 1362074"/>
              <a:gd name="connsiteY4" fmla="*/ 762000 h 76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074" h="762000">
                <a:moveTo>
                  <a:pt x="0" y="0"/>
                </a:moveTo>
                <a:lnTo>
                  <a:pt x="981074" y="0"/>
                </a:lnTo>
                <a:cubicBezTo>
                  <a:pt x="1191494" y="0"/>
                  <a:pt x="1362074" y="170580"/>
                  <a:pt x="1362074" y="381000"/>
                </a:cubicBezTo>
                <a:cubicBezTo>
                  <a:pt x="1362074" y="591420"/>
                  <a:pt x="1191494" y="762000"/>
                  <a:pt x="981074" y="762000"/>
                </a:cubicBezTo>
                <a:lnTo>
                  <a:pt x="0" y="762000"/>
                </a:lnTo>
                <a:close/>
              </a:path>
            </a:pathLst>
          </a:custGeom>
        </p:spPr>
        <p:style>
          <a:lnRef idx="0">
            <a:srgbClr val="FFFFFF"/>
          </a:lnRef>
          <a:fillRef idx="1">
            <a:schemeClr val="accent1"/>
          </a:fillRef>
          <a:effectRef idx="0">
            <a:srgbClr val="FFFFFF"/>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rmAutofit/>
          </a:bodyPr>
          <a:p>
            <a:pPr algn="ctr"/>
            <a:endParaRPr lang="en-US" altLang="zh-CN" dirty="0">
              <a:solidFill>
                <a:sysClr val="window" lastClr="FFFFFF"/>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44" name="任意多边形 43"/>
          <p:cNvSpPr/>
          <p:nvPr>
            <p:custDataLst>
              <p:tags r:id="rId15"/>
            </p:custDataLst>
          </p:nvPr>
        </p:nvSpPr>
        <p:spPr>
          <a:xfrm>
            <a:off x="7589803" y="2064676"/>
            <a:ext cx="570219" cy="1286027"/>
          </a:xfrm>
          <a:custGeom>
            <a:avLst/>
            <a:gdLst>
              <a:gd name="connsiteX0" fmla="*/ 0 w 447675"/>
              <a:gd name="connsiteY0" fmla="*/ 0 h 1009650"/>
              <a:gd name="connsiteX1" fmla="*/ 336543 w 447675"/>
              <a:gd name="connsiteY1" fmla="*/ 0 h 1009650"/>
              <a:gd name="connsiteX2" fmla="*/ 447675 w 447675"/>
              <a:gd name="connsiteY2" fmla="*/ 111132 h 1009650"/>
              <a:gd name="connsiteX3" fmla="*/ 447675 w 447675"/>
              <a:gd name="connsiteY3" fmla="*/ 898518 h 1009650"/>
              <a:gd name="connsiteX4" fmla="*/ 336543 w 447675"/>
              <a:gd name="connsiteY4" fmla="*/ 1009650 h 1009650"/>
              <a:gd name="connsiteX5" fmla="*/ 0 w 447675"/>
              <a:gd name="connsiteY5" fmla="*/ 1009650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7675" h="1009650">
                <a:moveTo>
                  <a:pt x="0" y="0"/>
                </a:moveTo>
                <a:lnTo>
                  <a:pt x="336543" y="0"/>
                </a:lnTo>
                <a:cubicBezTo>
                  <a:pt x="397920" y="0"/>
                  <a:pt x="447675" y="49755"/>
                  <a:pt x="447675" y="111132"/>
                </a:cubicBezTo>
                <a:lnTo>
                  <a:pt x="447675" y="898518"/>
                </a:lnTo>
                <a:cubicBezTo>
                  <a:pt x="447675" y="959895"/>
                  <a:pt x="397920" y="1009650"/>
                  <a:pt x="336543" y="1009650"/>
                </a:cubicBezTo>
                <a:lnTo>
                  <a:pt x="0" y="1009650"/>
                </a:lnTo>
                <a:close/>
              </a:path>
            </a:pathLst>
          </a:custGeom>
        </p:spPr>
        <p:style>
          <a:lnRef idx="2">
            <a:schemeClr val="accent1"/>
          </a:lnRef>
          <a:fillRef idx="2">
            <a:schemeClr val="accent1"/>
          </a:fillRef>
          <a:effectRef idx="0">
            <a:srgbClr val="FFFFFF"/>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rmAutofit/>
          </a:bodyPr>
          <a:p>
            <a:pPr algn="ctr"/>
            <a:endParaRPr lang="zh-CN" altLang="en-US" sz="2800" dirty="0">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45" name="文本框 44"/>
          <p:cNvSpPr txBox="1"/>
          <p:nvPr>
            <p:custDataLst>
              <p:tags r:id="rId16"/>
            </p:custDataLst>
          </p:nvPr>
        </p:nvSpPr>
        <p:spPr>
          <a:xfrm>
            <a:off x="2688146" y="2416698"/>
            <a:ext cx="1371350" cy="581982"/>
          </a:xfrm>
          <a:prstGeom prst="rect">
            <a:avLst/>
          </a:prstGeom>
          <a:noFill/>
        </p:spPr>
        <p:txBody>
          <a:bodyPr wrap="square" lIns="91440" tIns="45720" rIns="91440" bIns="45720" rtlCol="0" anchor="ctr">
            <a:normAutofit/>
          </a:bodyPr>
          <a:p>
            <a:pPr algn="ctr">
              <a:lnSpc>
                <a:spcPct val="120000"/>
              </a:lnSpc>
            </a:pPr>
            <a:r>
              <a:rPr lang="zh-CN" altLang="en-US" sz="2000" b="1" spc="300">
                <a:solidFill>
                  <a:sysClr val="window" lastClr="FFFFFF"/>
                </a:solidFill>
                <a:latin typeface="Arial" panose="020B0604020202020204" pitchFamily="34" charset="0"/>
                <a:ea typeface="汉仪旗黑-55简" panose="00020600040101010101" charset="-122"/>
              </a:rPr>
              <a:t>商家端</a:t>
            </a:r>
            <a:endParaRPr lang="zh-CN" altLang="en-US" sz="2000" b="1" spc="300">
              <a:solidFill>
                <a:sysClr val="window" lastClr="FFFFFF"/>
              </a:solidFill>
              <a:latin typeface="Arial" panose="020B0604020202020204" pitchFamily="34" charset="0"/>
              <a:ea typeface="汉仪旗黑-55简" panose="00020600040101010101" charset="-122"/>
            </a:endParaRPr>
          </a:p>
        </p:txBody>
      </p:sp>
      <p:sp>
        <p:nvSpPr>
          <p:cNvPr id="46" name="文本框 45"/>
          <p:cNvSpPr txBox="1"/>
          <p:nvPr>
            <p:custDataLst>
              <p:tags r:id="rId17"/>
            </p:custDataLst>
          </p:nvPr>
        </p:nvSpPr>
        <p:spPr>
          <a:xfrm>
            <a:off x="7712494" y="2446378"/>
            <a:ext cx="324840" cy="522623"/>
          </a:xfrm>
          <a:prstGeom prst="rect">
            <a:avLst/>
          </a:prstGeom>
          <a:noFill/>
        </p:spPr>
        <p:txBody>
          <a:bodyPr wrap="square" rtlCol="0">
            <a:normAutofit fontScale="90000" lnSpcReduction="10000"/>
          </a:bodyPr>
          <a:p>
            <a:pPr>
              <a:lnSpc>
                <a:spcPct val="120000"/>
              </a:lnSpc>
            </a:pPr>
            <a:r>
              <a:rPr lang="en-US" altLang="zh-CN" sz="2000" spc="300" dirty="0">
                <a:solidFill>
                  <a:sysClr val="window" lastClr="FFFFFF"/>
                </a:solidFill>
                <a:latin typeface="Arial" panose="020B0604020202020204" pitchFamily="34" charset="0"/>
                <a:ea typeface="汉仪旗黑-55简" panose="00020600040101010101" charset="-122"/>
              </a:rPr>
              <a:t>A</a:t>
            </a:r>
            <a:endParaRPr lang="en-US" altLang="zh-CN" sz="2000" spc="300" dirty="0">
              <a:solidFill>
                <a:sysClr val="window" lastClr="FFFFFF"/>
              </a:solidFill>
              <a:latin typeface="Arial" panose="020B0604020202020204" pitchFamily="34" charset="0"/>
              <a:ea typeface="汉仪旗黑-55简" panose="00020600040101010101" charset="-122"/>
            </a:endParaRPr>
          </a:p>
        </p:txBody>
      </p:sp>
      <p:sp>
        <p:nvSpPr>
          <p:cNvPr id="47" name="矩形 46"/>
          <p:cNvSpPr/>
          <p:nvPr>
            <p:custDataLst>
              <p:tags r:id="rId18"/>
            </p:custDataLst>
          </p:nvPr>
        </p:nvSpPr>
        <p:spPr>
          <a:xfrm>
            <a:off x="4713684" y="2281357"/>
            <a:ext cx="2876120" cy="852665"/>
          </a:xfrm>
          <a:prstGeom prst="rect">
            <a:avLst/>
          </a:prstGeom>
        </p:spPr>
        <p:txBody>
          <a:bodyPr wrap="square" anchor="ctr">
            <a:normAutofit/>
          </a:bodyPr>
          <a:p>
            <a:pPr>
              <a:lnSpc>
                <a:spcPct val="120000"/>
              </a:lnSpc>
            </a:pPr>
            <a:r>
              <a:rPr lang="zh-CN" altLang="en-US" sz="1400" spc="150">
                <a:latin typeface="Arial" panose="020B0604020202020204" pitchFamily="34" charset="0"/>
                <a:ea typeface="汉仪旗黑-55简" panose="00020600040101010101" charset="-122"/>
                <a:sym typeface="Arial" panose="020B0604020202020204" pitchFamily="34" charset="0"/>
              </a:rPr>
              <a:t>主要用户为商家，提供餐品以及人员和订单的管理</a:t>
            </a:r>
            <a:endParaRPr lang="zh-CN" altLang="en-US" sz="1400" spc="150">
              <a:latin typeface="Arial" panose="020B0604020202020204" pitchFamily="34" charset="0"/>
              <a:ea typeface="汉仪旗黑-55简" panose="00020600040101010101" charset="-122"/>
              <a:sym typeface="Arial" panose="020B0604020202020204" pitchFamily="34" charset="0"/>
            </a:endParaRPr>
          </a:p>
        </p:txBody>
      </p:sp>
      <p:sp>
        <p:nvSpPr>
          <p:cNvPr id="5" name="文本框 4"/>
          <p:cNvSpPr txBox="1"/>
          <p:nvPr/>
        </p:nvSpPr>
        <p:spPr>
          <a:xfrm>
            <a:off x="701675" y="417830"/>
            <a:ext cx="6096000" cy="706755"/>
          </a:xfrm>
          <a:prstGeom prst="rect">
            <a:avLst/>
          </a:prstGeom>
          <a:noFill/>
        </p:spPr>
        <p:txBody>
          <a:bodyPr wrap="square" rtlCol="0" anchor="t">
            <a:spAutoFit/>
          </a:bodyPr>
          <a:p>
            <a:r>
              <a:rPr lang="zh-CN" altLang="en-US" sz="4000" dirty="0">
                <a:solidFill>
                  <a:schemeClr val="accent1">
                    <a:lumMod val="75000"/>
                  </a:schemeClr>
                </a:solidFill>
                <a:latin typeface="Arial" panose="020B0604020202020204" pitchFamily="34" charset="0"/>
                <a:ea typeface="微软雅黑" panose="020B0503020204020204" charset="-122"/>
                <a:sym typeface="+mn-ea"/>
              </a:rPr>
              <a:t>项目需求</a:t>
            </a:r>
            <a:endParaRPr lang="zh-CN" altLang="en-US" sz="4000" dirty="0">
              <a:solidFill>
                <a:schemeClr val="accent1">
                  <a:lumMod val="75000"/>
                </a:schemeClr>
              </a:solidFill>
              <a:latin typeface="Arial" panose="020B0604020202020204" pitchFamily="34" charset="0"/>
              <a:ea typeface="微软雅黑" panose="020B0503020204020204" charset="-122"/>
              <a:sym typeface="+mn-ea"/>
            </a:endParaRPr>
          </a:p>
        </p:txBody>
      </p:sp>
    </p:spTree>
    <p:custDataLst>
      <p:tags r:id="rId19"/>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 name="标题 46"/>
          <p:cNvSpPr>
            <a:spLocks noGrp="1"/>
          </p:cNvSpPr>
          <p:nvPr>
            <p:ph type="title"/>
            <p:custDataLst>
              <p:tags r:id="rId1"/>
            </p:custDataLst>
          </p:nvPr>
        </p:nvSpPr>
        <p:spPr>
          <a:xfrm>
            <a:off x="785383" y="447665"/>
            <a:ext cx="1548342" cy="436245"/>
          </a:xfrm>
        </p:spPr>
        <p:txBody>
          <a:bodyPr/>
          <a:p>
            <a:pPr indent="0" algn="l" defTabSz="0" rtl="0" eaLnBrk="1" latinLnBrk="0" hangingPunct="1">
              <a:lnSpc>
                <a:spcPct val="100000"/>
              </a:lnSpc>
              <a:spcBef>
                <a:spcPct val="0"/>
              </a:spcBef>
              <a:spcAft>
                <a:spcPct val="0"/>
              </a:spcAft>
              <a:buNone/>
            </a:pPr>
            <a:r>
              <a:rPr lang="zh-CN" altLang="en-US">
                <a:solidFill>
                  <a:srgbClr val="000000"/>
                </a:solidFill>
                <a:uFillTx/>
                <a:latin typeface="Arial" panose="020B0604020202020204" pitchFamily="34" charset="0"/>
                <a:ea typeface="汉仪旗黑-55简" panose="00020600040101010101" charset="-122"/>
                <a:cs typeface="+mn-cs"/>
              </a:rPr>
              <a:t>商家端</a:t>
            </a:r>
            <a:endParaRPr lang="zh-CN" altLang="en-US">
              <a:solidFill>
                <a:srgbClr val="000000"/>
              </a:solidFill>
              <a:uFillTx/>
              <a:latin typeface="Arial" panose="020B0604020202020204" pitchFamily="34" charset="0"/>
              <a:ea typeface="汉仪旗黑-55简" panose="00020600040101010101" charset="-122"/>
              <a:cs typeface="+mn-cs"/>
            </a:endParaRPr>
          </a:p>
        </p:txBody>
      </p:sp>
      <p:sp>
        <p:nvSpPr>
          <p:cNvPr id="5" name="矩形 4"/>
          <p:cNvSpPr/>
          <p:nvPr>
            <p:custDataLst>
              <p:tags r:id="rId2"/>
            </p:custDataLst>
          </p:nvPr>
        </p:nvSpPr>
        <p:spPr>
          <a:xfrm rot="885390">
            <a:off x="2303179" y="1563897"/>
            <a:ext cx="773846" cy="921245"/>
          </a:xfrm>
          <a:prstGeom prst="rect">
            <a:avLst/>
          </a:prstGeom>
          <a:noFill/>
          <a:ln w="19050">
            <a:solidFill>
              <a:schemeClr val="accent1">
                <a:lumMod val="20000"/>
                <a:lumOff val="80000"/>
              </a:schemeClr>
            </a:solidFill>
          </a:ln>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30000"/>
              </a:lnSpc>
            </a:pPr>
            <a:endParaRPr lang="zh-CN" altLang="en-US" dirty="0" err="1">
              <a:solidFill>
                <a:schemeClr val="bg1"/>
              </a:solidFill>
            </a:endParaRPr>
          </a:p>
        </p:txBody>
      </p:sp>
      <p:sp>
        <p:nvSpPr>
          <p:cNvPr id="6" name="矩形 5"/>
          <p:cNvSpPr/>
          <p:nvPr>
            <p:custDataLst>
              <p:tags r:id="rId3"/>
            </p:custDataLst>
          </p:nvPr>
        </p:nvSpPr>
        <p:spPr>
          <a:xfrm>
            <a:off x="2299739" y="1565531"/>
            <a:ext cx="773846" cy="921245"/>
          </a:xfrm>
          <a:prstGeom prst="rect">
            <a:avLst/>
          </a:prstGeom>
          <a:solidFill>
            <a:schemeClr val="accent1">
              <a:lumMod val="60000"/>
              <a:lumOff val="40000"/>
            </a:schemeClr>
          </a:solidFill>
        </p:spPr>
        <p:txBody>
          <a:bodyPr rot="0" spcFirstLastPara="0" vertOverflow="overflow" horzOverflow="overflow" vert="horz" wrap="square" lIns="0" tIns="0" rIns="0" bIns="0" numCol="1" spcCol="0" rtlCol="0" fromWordArt="0" anchor="ctr" anchorCtr="0" forceAA="0" compatLnSpc="1">
            <a:noAutofit/>
          </a:bodyPr>
          <a:p>
            <a:pPr algn="ctr">
              <a:lnSpc>
                <a:spcPct val="130000"/>
              </a:lnSpc>
            </a:pPr>
            <a:endParaRPr lang="en-US" altLang="zh-CN" dirty="0">
              <a:solidFill>
                <a:schemeClr val="bg1"/>
              </a:solidFill>
              <a:latin typeface="Arial" panose="020B0604020202020204" pitchFamily="34" charset="0"/>
              <a:ea typeface="微软雅黑" panose="020B0503020204020204" charset="-122"/>
              <a:cs typeface="+mj-cs"/>
            </a:endParaRPr>
          </a:p>
        </p:txBody>
      </p:sp>
      <p:sp>
        <p:nvSpPr>
          <p:cNvPr id="7" name="文本框 6"/>
          <p:cNvSpPr txBox="1"/>
          <p:nvPr>
            <p:custDataLst>
              <p:tags r:id="rId4"/>
            </p:custDataLst>
          </p:nvPr>
        </p:nvSpPr>
        <p:spPr>
          <a:xfrm>
            <a:off x="2395650" y="1763706"/>
            <a:ext cx="585465" cy="523263"/>
          </a:xfrm>
          <a:prstGeom prst="rect">
            <a:avLst/>
          </a:prstGeom>
          <a:noFill/>
        </p:spPr>
        <p:txBody>
          <a:bodyPr wrap="square" rtlCol="0">
            <a:normAutofit fontScale="90000"/>
          </a:bodyPr>
          <a:p>
            <a:r>
              <a:rPr lang="en-US" altLang="zh-CN" sz="2800" b="1" dirty="0">
                <a:solidFill>
                  <a:srgbClr val="000000"/>
                </a:solidFill>
              </a:rPr>
              <a:t>01</a:t>
            </a:r>
            <a:endParaRPr lang="en-US" altLang="zh-CN" sz="2800" b="1" dirty="0">
              <a:solidFill>
                <a:srgbClr val="000000"/>
              </a:solidFill>
            </a:endParaRPr>
          </a:p>
        </p:txBody>
      </p:sp>
      <p:sp>
        <p:nvSpPr>
          <p:cNvPr id="8" name="矩形 1"/>
          <p:cNvSpPr>
            <a:spLocks noChangeArrowheads="1"/>
          </p:cNvSpPr>
          <p:nvPr>
            <p:custDataLst>
              <p:tags r:id="rId5"/>
            </p:custDataLst>
          </p:nvPr>
        </p:nvSpPr>
        <p:spPr bwMode="auto">
          <a:xfrm>
            <a:off x="3204749" y="1518108"/>
            <a:ext cx="2326116" cy="1016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p>
            <a:pPr marL="0" indent="0" algn="l">
              <a:lnSpc>
                <a:spcPct val="120000"/>
              </a:lnSpc>
              <a:spcBef>
                <a:spcPts val="0"/>
              </a:spcBef>
              <a:spcAft>
                <a:spcPts val="0"/>
              </a:spcAft>
              <a:buSzPct val="100000"/>
            </a:pPr>
            <a:r>
              <a:rPr lang="zh-CN" altLang="en-US" sz="2400" spc="150">
                <a:solidFill>
                  <a:srgbClr val="7F7F7F">
                    <a:lumMod val="75000"/>
                  </a:srgbClr>
                </a:solidFill>
                <a:latin typeface="Arial" panose="020B0604020202020204" pitchFamily="34" charset="0"/>
                <a:ea typeface="汉仪旗黑-55简" panose="00020600040101010101" charset="-122"/>
                <a:cs typeface="微软雅黑" panose="020B0503020204020204" charset="-122"/>
                <a:sym typeface="Arial" panose="020B0604020202020204" pitchFamily="34" charset="0"/>
              </a:rPr>
              <a:t>订单管理</a:t>
            </a:r>
            <a:endParaRPr lang="zh-CN" altLang="en-US" sz="2400" spc="150">
              <a:solidFill>
                <a:srgbClr val="7F7F7F">
                  <a:lumMod val="75000"/>
                </a:srgbClr>
              </a:solidFill>
              <a:latin typeface="Arial" panose="020B0604020202020204" pitchFamily="34" charset="0"/>
              <a:ea typeface="汉仪旗黑-55简" panose="00020600040101010101" charset="-122"/>
              <a:cs typeface="微软雅黑" panose="020B0503020204020204" charset="-122"/>
              <a:sym typeface="Arial" panose="020B0604020202020204" pitchFamily="34" charset="0"/>
            </a:endParaRPr>
          </a:p>
        </p:txBody>
      </p:sp>
      <p:sp>
        <p:nvSpPr>
          <p:cNvPr id="9" name="矩形 8"/>
          <p:cNvSpPr/>
          <p:nvPr>
            <p:custDataLst>
              <p:tags r:id="rId6"/>
            </p:custDataLst>
          </p:nvPr>
        </p:nvSpPr>
        <p:spPr>
          <a:xfrm rot="885390">
            <a:off x="6200455" y="1563897"/>
            <a:ext cx="773846" cy="921245"/>
          </a:xfrm>
          <a:prstGeom prst="rect">
            <a:avLst/>
          </a:prstGeom>
          <a:noFill/>
          <a:ln w="19050">
            <a:solidFill>
              <a:schemeClr val="accent1">
                <a:lumMod val="20000"/>
                <a:lumOff val="80000"/>
              </a:schemeClr>
            </a:solidFill>
          </a:ln>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30000"/>
              </a:lnSpc>
            </a:pPr>
            <a:endParaRPr lang="zh-CN" altLang="en-US" dirty="0" err="1">
              <a:solidFill>
                <a:schemeClr val="bg1"/>
              </a:solidFill>
            </a:endParaRPr>
          </a:p>
        </p:txBody>
      </p:sp>
      <p:sp>
        <p:nvSpPr>
          <p:cNvPr id="10" name="矩形 9"/>
          <p:cNvSpPr/>
          <p:nvPr>
            <p:custDataLst>
              <p:tags r:id="rId7"/>
            </p:custDataLst>
          </p:nvPr>
        </p:nvSpPr>
        <p:spPr>
          <a:xfrm>
            <a:off x="6197016" y="1565531"/>
            <a:ext cx="773846" cy="921245"/>
          </a:xfrm>
          <a:prstGeom prst="rect">
            <a:avLst/>
          </a:prstGeom>
          <a:solidFill>
            <a:schemeClr val="accent2">
              <a:lumMod val="60000"/>
              <a:lumOff val="40000"/>
            </a:schemeClr>
          </a:solidFill>
        </p:spPr>
        <p:txBody>
          <a:bodyPr rot="0" spcFirstLastPara="0" vertOverflow="overflow" horzOverflow="overflow" vert="horz" wrap="square" lIns="0" tIns="0" rIns="0" bIns="0" numCol="1" spcCol="0" rtlCol="0" fromWordArt="0" anchor="ctr" anchorCtr="0" forceAA="0" compatLnSpc="1">
            <a:noAutofit/>
          </a:bodyPr>
          <a:p>
            <a:pPr algn="ctr">
              <a:lnSpc>
                <a:spcPct val="130000"/>
              </a:lnSpc>
            </a:pPr>
            <a:endParaRPr lang="en-US" altLang="zh-CN" dirty="0">
              <a:solidFill>
                <a:schemeClr val="bg1"/>
              </a:solidFill>
              <a:latin typeface="Arial" panose="020B0604020202020204" pitchFamily="34" charset="0"/>
              <a:ea typeface="微软雅黑" panose="020B0503020204020204" charset="-122"/>
              <a:cs typeface="+mj-cs"/>
            </a:endParaRPr>
          </a:p>
        </p:txBody>
      </p:sp>
      <p:sp>
        <p:nvSpPr>
          <p:cNvPr id="11" name="文本框 10"/>
          <p:cNvSpPr txBox="1"/>
          <p:nvPr>
            <p:custDataLst>
              <p:tags r:id="rId8"/>
            </p:custDataLst>
          </p:nvPr>
        </p:nvSpPr>
        <p:spPr>
          <a:xfrm>
            <a:off x="6292927" y="1763706"/>
            <a:ext cx="585465" cy="523263"/>
          </a:xfrm>
          <a:prstGeom prst="rect">
            <a:avLst/>
          </a:prstGeom>
          <a:noFill/>
        </p:spPr>
        <p:txBody>
          <a:bodyPr wrap="square" rtlCol="0">
            <a:normAutofit fontScale="90000"/>
          </a:bodyPr>
          <a:p>
            <a:r>
              <a:rPr lang="en-US" altLang="zh-CN" sz="2800" b="1" dirty="0">
                <a:solidFill>
                  <a:srgbClr val="000000"/>
                </a:solidFill>
              </a:rPr>
              <a:t>02</a:t>
            </a:r>
            <a:endParaRPr lang="en-US" altLang="zh-CN" sz="2800" b="1" dirty="0">
              <a:solidFill>
                <a:srgbClr val="000000"/>
              </a:solidFill>
            </a:endParaRPr>
          </a:p>
        </p:txBody>
      </p:sp>
      <p:sp>
        <p:nvSpPr>
          <p:cNvPr id="12" name="矩形 1"/>
          <p:cNvSpPr>
            <a:spLocks noChangeArrowheads="1"/>
          </p:cNvSpPr>
          <p:nvPr>
            <p:custDataLst>
              <p:tags r:id="rId9"/>
            </p:custDataLst>
          </p:nvPr>
        </p:nvSpPr>
        <p:spPr bwMode="auto">
          <a:xfrm>
            <a:off x="7102026" y="1518108"/>
            <a:ext cx="2326116" cy="1016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p>
            <a:pPr marL="0" indent="0" algn="l">
              <a:lnSpc>
                <a:spcPct val="120000"/>
              </a:lnSpc>
              <a:spcBef>
                <a:spcPts val="0"/>
              </a:spcBef>
              <a:spcAft>
                <a:spcPts val="0"/>
              </a:spcAft>
              <a:buSzPct val="100000"/>
            </a:pPr>
            <a:r>
              <a:rPr lang="zh-CN" altLang="en-US" sz="2400" spc="150">
                <a:solidFill>
                  <a:srgbClr val="7F7F7F">
                    <a:lumMod val="75000"/>
                  </a:srgbClr>
                </a:solidFill>
                <a:latin typeface="Arial" panose="020B0604020202020204" pitchFamily="34" charset="0"/>
                <a:ea typeface="汉仪旗黑-55简" panose="00020600040101010101" charset="-122"/>
                <a:cs typeface="微软雅黑" panose="020B0503020204020204" charset="-122"/>
                <a:sym typeface="Arial" panose="020B0604020202020204" pitchFamily="34" charset="0"/>
              </a:rPr>
              <a:t>套餐管理</a:t>
            </a:r>
            <a:endParaRPr lang="zh-CN" altLang="en-US" sz="2400" spc="150">
              <a:solidFill>
                <a:srgbClr val="7F7F7F">
                  <a:lumMod val="75000"/>
                </a:srgbClr>
              </a:solidFill>
              <a:latin typeface="Arial" panose="020B0604020202020204" pitchFamily="34" charset="0"/>
              <a:ea typeface="汉仪旗黑-55简" panose="00020600040101010101" charset="-122"/>
              <a:cs typeface="微软雅黑" panose="020B0503020204020204" charset="-122"/>
              <a:sym typeface="Arial" panose="020B0604020202020204" pitchFamily="34" charset="0"/>
            </a:endParaRPr>
          </a:p>
        </p:txBody>
      </p:sp>
      <p:sp>
        <p:nvSpPr>
          <p:cNvPr id="13" name="矩形 12"/>
          <p:cNvSpPr/>
          <p:nvPr>
            <p:custDataLst>
              <p:tags r:id="rId10"/>
            </p:custDataLst>
          </p:nvPr>
        </p:nvSpPr>
        <p:spPr>
          <a:xfrm rot="885390">
            <a:off x="2303179" y="3017699"/>
            <a:ext cx="773846" cy="921245"/>
          </a:xfrm>
          <a:prstGeom prst="rect">
            <a:avLst/>
          </a:prstGeom>
          <a:noFill/>
          <a:ln w="19050">
            <a:solidFill>
              <a:schemeClr val="accent1">
                <a:lumMod val="20000"/>
                <a:lumOff val="80000"/>
              </a:schemeClr>
            </a:solidFill>
          </a:ln>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30000"/>
              </a:lnSpc>
            </a:pPr>
            <a:endParaRPr lang="zh-CN" altLang="en-US" dirty="0" err="1">
              <a:solidFill>
                <a:schemeClr val="bg1"/>
              </a:solidFill>
            </a:endParaRPr>
          </a:p>
        </p:txBody>
      </p:sp>
      <p:sp>
        <p:nvSpPr>
          <p:cNvPr id="14" name="矩形 13"/>
          <p:cNvSpPr/>
          <p:nvPr>
            <p:custDataLst>
              <p:tags r:id="rId11"/>
            </p:custDataLst>
          </p:nvPr>
        </p:nvSpPr>
        <p:spPr>
          <a:xfrm>
            <a:off x="2299739" y="3019333"/>
            <a:ext cx="773846" cy="921245"/>
          </a:xfrm>
          <a:prstGeom prst="rect">
            <a:avLst/>
          </a:prstGeom>
          <a:solidFill>
            <a:schemeClr val="accent3">
              <a:lumMod val="60000"/>
              <a:lumOff val="40000"/>
            </a:schemeClr>
          </a:solidFill>
        </p:spPr>
        <p:txBody>
          <a:bodyPr rot="0" spcFirstLastPara="0" vertOverflow="overflow" horzOverflow="overflow" vert="horz" wrap="square" lIns="0" tIns="0" rIns="0" bIns="0" numCol="1" spcCol="0" rtlCol="0" fromWordArt="0" anchor="ctr" anchorCtr="0" forceAA="0" compatLnSpc="1">
            <a:noAutofit/>
          </a:bodyPr>
          <a:p>
            <a:pPr algn="ctr">
              <a:lnSpc>
                <a:spcPct val="130000"/>
              </a:lnSpc>
            </a:pPr>
            <a:endParaRPr lang="en-US" altLang="zh-CN" dirty="0">
              <a:solidFill>
                <a:schemeClr val="bg1"/>
              </a:solidFill>
              <a:latin typeface="Arial" panose="020B0604020202020204" pitchFamily="34" charset="0"/>
              <a:ea typeface="微软雅黑" panose="020B0503020204020204" charset="-122"/>
              <a:cs typeface="+mj-cs"/>
            </a:endParaRPr>
          </a:p>
        </p:txBody>
      </p:sp>
      <p:sp>
        <p:nvSpPr>
          <p:cNvPr id="15" name="文本框 14"/>
          <p:cNvSpPr txBox="1"/>
          <p:nvPr>
            <p:custDataLst>
              <p:tags r:id="rId12"/>
            </p:custDataLst>
          </p:nvPr>
        </p:nvSpPr>
        <p:spPr>
          <a:xfrm>
            <a:off x="2395650" y="3217509"/>
            <a:ext cx="585465" cy="523263"/>
          </a:xfrm>
          <a:prstGeom prst="rect">
            <a:avLst/>
          </a:prstGeom>
          <a:noFill/>
        </p:spPr>
        <p:txBody>
          <a:bodyPr wrap="square" rtlCol="0">
            <a:normAutofit fontScale="90000"/>
          </a:bodyPr>
          <a:p>
            <a:r>
              <a:rPr lang="en-US" altLang="zh-CN" sz="2800" b="1" dirty="0">
                <a:solidFill>
                  <a:srgbClr val="000000"/>
                </a:solidFill>
              </a:rPr>
              <a:t>03</a:t>
            </a:r>
            <a:endParaRPr lang="en-US" altLang="zh-CN" sz="2800" b="1" dirty="0">
              <a:solidFill>
                <a:srgbClr val="000000"/>
              </a:solidFill>
            </a:endParaRPr>
          </a:p>
        </p:txBody>
      </p:sp>
      <p:sp>
        <p:nvSpPr>
          <p:cNvPr id="16" name="矩形 1"/>
          <p:cNvSpPr>
            <a:spLocks noChangeArrowheads="1"/>
          </p:cNvSpPr>
          <p:nvPr>
            <p:custDataLst>
              <p:tags r:id="rId13"/>
            </p:custDataLst>
          </p:nvPr>
        </p:nvSpPr>
        <p:spPr bwMode="auto">
          <a:xfrm>
            <a:off x="3204749" y="2971911"/>
            <a:ext cx="2326116" cy="1016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p>
            <a:pPr marL="0" indent="0" algn="l">
              <a:lnSpc>
                <a:spcPct val="120000"/>
              </a:lnSpc>
              <a:spcBef>
                <a:spcPts val="0"/>
              </a:spcBef>
              <a:spcAft>
                <a:spcPts val="0"/>
              </a:spcAft>
              <a:buSzPct val="100000"/>
            </a:pPr>
            <a:r>
              <a:rPr lang="zh-CN" altLang="en-US" sz="2400" spc="150">
                <a:solidFill>
                  <a:srgbClr val="7F7F7F">
                    <a:lumMod val="75000"/>
                  </a:srgbClr>
                </a:solidFill>
                <a:latin typeface="Arial" panose="020B0604020202020204" pitchFamily="34" charset="0"/>
                <a:ea typeface="汉仪旗黑-55简" panose="00020600040101010101" charset="-122"/>
                <a:cs typeface="微软雅黑" panose="020B0503020204020204" charset="-122"/>
                <a:sym typeface="Arial" panose="020B0604020202020204" pitchFamily="34" charset="0"/>
              </a:rPr>
              <a:t>菜品管理</a:t>
            </a:r>
            <a:endParaRPr lang="zh-CN" altLang="en-US" sz="2400" spc="150">
              <a:solidFill>
                <a:srgbClr val="7F7F7F">
                  <a:lumMod val="75000"/>
                </a:srgbClr>
              </a:solidFill>
              <a:latin typeface="Arial" panose="020B0604020202020204" pitchFamily="34" charset="0"/>
              <a:ea typeface="汉仪旗黑-55简" panose="00020600040101010101" charset="-122"/>
              <a:cs typeface="微软雅黑" panose="020B0503020204020204" charset="-122"/>
              <a:sym typeface="Arial" panose="020B0604020202020204" pitchFamily="34" charset="0"/>
            </a:endParaRPr>
          </a:p>
        </p:txBody>
      </p:sp>
      <p:sp>
        <p:nvSpPr>
          <p:cNvPr id="17" name="矩形 16"/>
          <p:cNvSpPr/>
          <p:nvPr>
            <p:custDataLst>
              <p:tags r:id="rId14"/>
            </p:custDataLst>
          </p:nvPr>
        </p:nvSpPr>
        <p:spPr>
          <a:xfrm rot="885390">
            <a:off x="6200455" y="3017699"/>
            <a:ext cx="773846" cy="921245"/>
          </a:xfrm>
          <a:prstGeom prst="rect">
            <a:avLst/>
          </a:prstGeom>
          <a:noFill/>
          <a:ln w="19050">
            <a:solidFill>
              <a:schemeClr val="accent1">
                <a:lumMod val="20000"/>
                <a:lumOff val="80000"/>
              </a:schemeClr>
            </a:solidFill>
          </a:ln>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30000"/>
              </a:lnSpc>
            </a:pPr>
            <a:endParaRPr lang="zh-CN" altLang="en-US" dirty="0" err="1">
              <a:solidFill>
                <a:schemeClr val="bg1"/>
              </a:solidFill>
            </a:endParaRPr>
          </a:p>
        </p:txBody>
      </p:sp>
      <p:sp>
        <p:nvSpPr>
          <p:cNvPr id="18" name="矩形 17"/>
          <p:cNvSpPr/>
          <p:nvPr>
            <p:custDataLst>
              <p:tags r:id="rId15"/>
            </p:custDataLst>
          </p:nvPr>
        </p:nvSpPr>
        <p:spPr>
          <a:xfrm>
            <a:off x="6197016" y="3019333"/>
            <a:ext cx="773846" cy="921245"/>
          </a:xfrm>
          <a:prstGeom prst="rect">
            <a:avLst/>
          </a:prstGeom>
          <a:solidFill>
            <a:schemeClr val="accent4">
              <a:lumMod val="60000"/>
              <a:lumOff val="40000"/>
            </a:schemeClr>
          </a:solidFill>
        </p:spPr>
        <p:txBody>
          <a:bodyPr rot="0" spcFirstLastPara="0" vertOverflow="overflow" horzOverflow="overflow" vert="horz" wrap="square" lIns="0" tIns="0" rIns="0" bIns="0" numCol="1" spcCol="0" rtlCol="0" fromWordArt="0" anchor="ctr" anchorCtr="0" forceAA="0" compatLnSpc="1">
            <a:noAutofit/>
          </a:bodyPr>
          <a:p>
            <a:pPr algn="ctr">
              <a:lnSpc>
                <a:spcPct val="130000"/>
              </a:lnSpc>
            </a:pPr>
            <a:endParaRPr lang="en-US" altLang="zh-CN" dirty="0">
              <a:solidFill>
                <a:schemeClr val="bg1"/>
              </a:solidFill>
              <a:latin typeface="Arial" panose="020B0604020202020204" pitchFamily="34" charset="0"/>
              <a:ea typeface="微软雅黑" panose="020B0503020204020204" charset="-122"/>
              <a:cs typeface="+mj-cs"/>
            </a:endParaRPr>
          </a:p>
        </p:txBody>
      </p:sp>
      <p:sp>
        <p:nvSpPr>
          <p:cNvPr id="19" name="文本框 18"/>
          <p:cNvSpPr txBox="1"/>
          <p:nvPr>
            <p:custDataLst>
              <p:tags r:id="rId16"/>
            </p:custDataLst>
          </p:nvPr>
        </p:nvSpPr>
        <p:spPr>
          <a:xfrm>
            <a:off x="6292927" y="3217509"/>
            <a:ext cx="585465" cy="523263"/>
          </a:xfrm>
          <a:prstGeom prst="rect">
            <a:avLst/>
          </a:prstGeom>
          <a:noFill/>
        </p:spPr>
        <p:txBody>
          <a:bodyPr wrap="square" rtlCol="0">
            <a:normAutofit fontScale="90000"/>
          </a:bodyPr>
          <a:p>
            <a:r>
              <a:rPr lang="en-US" altLang="zh-CN" sz="2800" b="1" dirty="0">
                <a:solidFill>
                  <a:srgbClr val="000000"/>
                </a:solidFill>
              </a:rPr>
              <a:t>04</a:t>
            </a:r>
            <a:endParaRPr lang="en-US" altLang="zh-CN" sz="2800" b="1" dirty="0">
              <a:solidFill>
                <a:srgbClr val="000000"/>
              </a:solidFill>
            </a:endParaRPr>
          </a:p>
        </p:txBody>
      </p:sp>
      <p:sp>
        <p:nvSpPr>
          <p:cNvPr id="20" name="矩形 1"/>
          <p:cNvSpPr>
            <a:spLocks noChangeArrowheads="1"/>
          </p:cNvSpPr>
          <p:nvPr>
            <p:custDataLst>
              <p:tags r:id="rId17"/>
            </p:custDataLst>
          </p:nvPr>
        </p:nvSpPr>
        <p:spPr bwMode="auto">
          <a:xfrm>
            <a:off x="7102026" y="2971911"/>
            <a:ext cx="2326116" cy="1016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p>
            <a:pPr marL="0" indent="0" algn="l">
              <a:lnSpc>
                <a:spcPct val="120000"/>
              </a:lnSpc>
              <a:spcBef>
                <a:spcPts val="0"/>
              </a:spcBef>
              <a:spcAft>
                <a:spcPts val="0"/>
              </a:spcAft>
              <a:buSzPct val="100000"/>
            </a:pPr>
            <a:r>
              <a:rPr lang="zh-CN" altLang="en-US" sz="2400" spc="150">
                <a:solidFill>
                  <a:srgbClr val="7F7F7F">
                    <a:lumMod val="75000"/>
                  </a:srgbClr>
                </a:solidFill>
                <a:latin typeface="Arial" panose="020B0604020202020204" pitchFamily="34" charset="0"/>
                <a:ea typeface="汉仪旗黑-55简" panose="00020600040101010101" charset="-122"/>
                <a:cs typeface="微软雅黑" panose="020B0503020204020204" charset="-122"/>
                <a:sym typeface="Arial" panose="020B0604020202020204" pitchFamily="34" charset="0"/>
              </a:rPr>
              <a:t>分类管理</a:t>
            </a:r>
            <a:endParaRPr lang="zh-CN" altLang="en-US" sz="2400" spc="150">
              <a:solidFill>
                <a:srgbClr val="7F7F7F">
                  <a:lumMod val="75000"/>
                </a:srgbClr>
              </a:solidFill>
              <a:latin typeface="Arial" panose="020B0604020202020204" pitchFamily="34" charset="0"/>
              <a:ea typeface="汉仪旗黑-55简" panose="00020600040101010101" charset="-122"/>
              <a:cs typeface="微软雅黑" panose="020B0503020204020204" charset="-122"/>
              <a:sym typeface="Arial" panose="020B0604020202020204" pitchFamily="34" charset="0"/>
            </a:endParaRPr>
          </a:p>
        </p:txBody>
      </p:sp>
      <p:sp>
        <p:nvSpPr>
          <p:cNvPr id="21" name="矩形 20"/>
          <p:cNvSpPr/>
          <p:nvPr>
            <p:custDataLst>
              <p:tags r:id="rId18"/>
            </p:custDataLst>
          </p:nvPr>
        </p:nvSpPr>
        <p:spPr>
          <a:xfrm rot="885390">
            <a:off x="2303179" y="4471502"/>
            <a:ext cx="773846" cy="921245"/>
          </a:xfrm>
          <a:prstGeom prst="rect">
            <a:avLst/>
          </a:prstGeom>
          <a:noFill/>
          <a:ln w="19050">
            <a:solidFill>
              <a:schemeClr val="accent1">
                <a:lumMod val="20000"/>
                <a:lumOff val="80000"/>
              </a:schemeClr>
            </a:solidFill>
          </a:ln>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30000"/>
              </a:lnSpc>
            </a:pPr>
            <a:endParaRPr lang="zh-CN" altLang="en-US" dirty="0" err="1">
              <a:solidFill>
                <a:schemeClr val="bg1"/>
              </a:solidFill>
            </a:endParaRPr>
          </a:p>
        </p:txBody>
      </p:sp>
      <p:sp>
        <p:nvSpPr>
          <p:cNvPr id="22" name="矩形 21"/>
          <p:cNvSpPr/>
          <p:nvPr>
            <p:custDataLst>
              <p:tags r:id="rId19"/>
            </p:custDataLst>
          </p:nvPr>
        </p:nvSpPr>
        <p:spPr>
          <a:xfrm>
            <a:off x="2299739" y="4473136"/>
            <a:ext cx="773846" cy="921245"/>
          </a:xfrm>
          <a:prstGeom prst="rect">
            <a:avLst/>
          </a:prstGeom>
          <a:solidFill>
            <a:schemeClr val="accent5">
              <a:lumMod val="60000"/>
              <a:lumOff val="40000"/>
            </a:schemeClr>
          </a:solidFill>
        </p:spPr>
        <p:txBody>
          <a:bodyPr rot="0" spcFirstLastPara="0" vertOverflow="overflow" horzOverflow="overflow" vert="horz" wrap="square" lIns="0" tIns="0" rIns="0" bIns="0" numCol="1" spcCol="0" rtlCol="0" fromWordArt="0" anchor="ctr" anchorCtr="0" forceAA="0" compatLnSpc="1">
            <a:noAutofit/>
          </a:bodyPr>
          <a:p>
            <a:pPr algn="ctr">
              <a:lnSpc>
                <a:spcPct val="130000"/>
              </a:lnSpc>
            </a:pPr>
            <a:endParaRPr lang="en-US" altLang="zh-CN" dirty="0">
              <a:solidFill>
                <a:schemeClr val="bg1"/>
              </a:solidFill>
              <a:latin typeface="Arial" panose="020B0604020202020204" pitchFamily="34" charset="0"/>
              <a:ea typeface="微软雅黑" panose="020B0503020204020204" charset="-122"/>
              <a:cs typeface="+mj-cs"/>
            </a:endParaRPr>
          </a:p>
        </p:txBody>
      </p:sp>
      <p:sp>
        <p:nvSpPr>
          <p:cNvPr id="23" name="文本框 22"/>
          <p:cNvSpPr txBox="1"/>
          <p:nvPr>
            <p:custDataLst>
              <p:tags r:id="rId20"/>
            </p:custDataLst>
          </p:nvPr>
        </p:nvSpPr>
        <p:spPr>
          <a:xfrm>
            <a:off x="2395650" y="4671311"/>
            <a:ext cx="585465" cy="523263"/>
          </a:xfrm>
          <a:prstGeom prst="rect">
            <a:avLst/>
          </a:prstGeom>
          <a:noFill/>
        </p:spPr>
        <p:txBody>
          <a:bodyPr wrap="square" rtlCol="0">
            <a:normAutofit fontScale="90000"/>
          </a:bodyPr>
          <a:p>
            <a:r>
              <a:rPr lang="en-US" altLang="zh-CN" sz="2800" b="1" dirty="0">
                <a:solidFill>
                  <a:srgbClr val="000000"/>
                </a:solidFill>
              </a:rPr>
              <a:t>05</a:t>
            </a:r>
            <a:endParaRPr lang="en-US" altLang="zh-CN" sz="2800" b="1" dirty="0">
              <a:solidFill>
                <a:srgbClr val="000000"/>
              </a:solidFill>
            </a:endParaRPr>
          </a:p>
        </p:txBody>
      </p:sp>
      <p:sp>
        <p:nvSpPr>
          <p:cNvPr id="24" name="矩形 1"/>
          <p:cNvSpPr>
            <a:spLocks noChangeArrowheads="1"/>
          </p:cNvSpPr>
          <p:nvPr>
            <p:custDataLst>
              <p:tags r:id="rId21"/>
            </p:custDataLst>
          </p:nvPr>
        </p:nvSpPr>
        <p:spPr bwMode="auto">
          <a:xfrm>
            <a:off x="3204749" y="4425713"/>
            <a:ext cx="2326116" cy="1016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p>
            <a:pPr marL="0" indent="0" algn="l">
              <a:lnSpc>
                <a:spcPct val="120000"/>
              </a:lnSpc>
              <a:spcBef>
                <a:spcPts val="0"/>
              </a:spcBef>
              <a:spcAft>
                <a:spcPts val="0"/>
              </a:spcAft>
              <a:buSzPct val="100000"/>
            </a:pPr>
            <a:r>
              <a:rPr lang="zh-CN" altLang="en-US" sz="2400" spc="150">
                <a:solidFill>
                  <a:srgbClr val="7F7F7F">
                    <a:lumMod val="75000"/>
                  </a:srgbClr>
                </a:solidFill>
                <a:latin typeface="Arial" panose="020B0604020202020204" pitchFamily="34" charset="0"/>
                <a:ea typeface="汉仪旗黑-55简" panose="00020600040101010101" charset="-122"/>
                <a:cs typeface="微软雅黑" panose="020B0503020204020204" charset="-122"/>
                <a:sym typeface="Arial" panose="020B0604020202020204" pitchFamily="34" charset="0"/>
              </a:rPr>
              <a:t>员工管理</a:t>
            </a:r>
            <a:endParaRPr lang="zh-CN" altLang="en-US" sz="2400" spc="150">
              <a:solidFill>
                <a:srgbClr val="7F7F7F">
                  <a:lumMod val="75000"/>
                </a:srgbClr>
              </a:solidFill>
              <a:latin typeface="Arial" panose="020B0604020202020204" pitchFamily="34" charset="0"/>
              <a:ea typeface="汉仪旗黑-55简" panose="00020600040101010101" charset="-122"/>
              <a:cs typeface="微软雅黑" panose="020B0503020204020204" charset="-122"/>
              <a:sym typeface="Arial" panose="020B0604020202020204" pitchFamily="34" charset="0"/>
            </a:endParaRPr>
          </a:p>
        </p:txBody>
      </p:sp>
      <p:sp>
        <p:nvSpPr>
          <p:cNvPr id="57" name="矩形 56"/>
          <p:cNvSpPr/>
          <p:nvPr>
            <p:custDataLst>
              <p:tags r:id="rId22"/>
            </p:custDataLst>
          </p:nvPr>
        </p:nvSpPr>
        <p:spPr>
          <a:xfrm rot="885390">
            <a:off x="6200455" y="4471502"/>
            <a:ext cx="773846" cy="921245"/>
          </a:xfrm>
          <a:prstGeom prst="rect">
            <a:avLst/>
          </a:prstGeom>
          <a:noFill/>
          <a:ln w="19050">
            <a:solidFill>
              <a:schemeClr val="accent1">
                <a:lumMod val="20000"/>
                <a:lumOff val="80000"/>
              </a:schemeClr>
            </a:solidFill>
          </a:ln>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30000"/>
              </a:lnSpc>
            </a:pPr>
            <a:endParaRPr lang="zh-CN" altLang="en-US" dirty="0" err="1">
              <a:solidFill>
                <a:schemeClr val="bg1"/>
              </a:solidFill>
            </a:endParaRPr>
          </a:p>
        </p:txBody>
      </p:sp>
      <p:sp>
        <p:nvSpPr>
          <p:cNvPr id="58" name="矩形 57"/>
          <p:cNvSpPr/>
          <p:nvPr>
            <p:custDataLst>
              <p:tags r:id="rId23"/>
            </p:custDataLst>
          </p:nvPr>
        </p:nvSpPr>
        <p:spPr>
          <a:xfrm>
            <a:off x="6197016" y="4473136"/>
            <a:ext cx="773846" cy="921245"/>
          </a:xfrm>
          <a:prstGeom prst="rect">
            <a:avLst/>
          </a:prstGeom>
          <a:solidFill>
            <a:schemeClr val="tx2">
              <a:lumMod val="60000"/>
              <a:lumOff val="40000"/>
            </a:schemeClr>
          </a:solidFill>
        </p:spPr>
        <p:txBody>
          <a:bodyPr rot="0" spcFirstLastPara="0" vertOverflow="overflow" horzOverflow="overflow" vert="horz" wrap="square" lIns="0" tIns="0" rIns="0" bIns="0" numCol="1" spcCol="0" rtlCol="0" fromWordArt="0" anchor="ctr" anchorCtr="0" forceAA="0" compatLnSpc="1">
            <a:noAutofit/>
          </a:bodyPr>
          <a:p>
            <a:pPr algn="ctr">
              <a:lnSpc>
                <a:spcPct val="130000"/>
              </a:lnSpc>
            </a:pPr>
            <a:endParaRPr lang="en-US" altLang="zh-CN" dirty="0">
              <a:solidFill>
                <a:schemeClr val="bg1"/>
              </a:solidFill>
              <a:latin typeface="Arial" panose="020B0604020202020204" pitchFamily="34" charset="0"/>
              <a:ea typeface="微软雅黑" panose="020B0503020204020204" charset="-122"/>
              <a:cs typeface="+mj-cs"/>
            </a:endParaRPr>
          </a:p>
        </p:txBody>
      </p:sp>
      <p:sp>
        <p:nvSpPr>
          <p:cNvPr id="55" name="文本框 54"/>
          <p:cNvSpPr txBox="1"/>
          <p:nvPr>
            <p:custDataLst>
              <p:tags r:id="rId24"/>
            </p:custDataLst>
          </p:nvPr>
        </p:nvSpPr>
        <p:spPr>
          <a:xfrm>
            <a:off x="6292927" y="4671311"/>
            <a:ext cx="585465" cy="523263"/>
          </a:xfrm>
          <a:prstGeom prst="rect">
            <a:avLst/>
          </a:prstGeom>
          <a:noFill/>
        </p:spPr>
        <p:txBody>
          <a:bodyPr wrap="square" rtlCol="0">
            <a:normAutofit fontScale="90000"/>
          </a:bodyPr>
          <a:p>
            <a:r>
              <a:rPr lang="en-US" altLang="zh-CN" sz="2800" b="1" dirty="0">
                <a:solidFill>
                  <a:srgbClr val="000000"/>
                </a:solidFill>
              </a:rPr>
              <a:t>06</a:t>
            </a:r>
            <a:endParaRPr lang="en-US" altLang="zh-CN" sz="2800" b="1" dirty="0">
              <a:solidFill>
                <a:srgbClr val="000000"/>
              </a:solidFill>
            </a:endParaRPr>
          </a:p>
        </p:txBody>
      </p:sp>
      <p:sp>
        <p:nvSpPr>
          <p:cNvPr id="56" name="矩形 1"/>
          <p:cNvSpPr>
            <a:spLocks noChangeArrowheads="1"/>
          </p:cNvSpPr>
          <p:nvPr>
            <p:custDataLst>
              <p:tags r:id="rId25"/>
            </p:custDataLst>
          </p:nvPr>
        </p:nvSpPr>
        <p:spPr bwMode="auto">
          <a:xfrm>
            <a:off x="7102026" y="4425713"/>
            <a:ext cx="2326116" cy="1016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p>
            <a:pPr algn="l">
              <a:lnSpc>
                <a:spcPct val="120000"/>
              </a:lnSpc>
              <a:spcBef>
                <a:spcPts val="0"/>
              </a:spcBef>
              <a:spcAft>
                <a:spcPts val="0"/>
              </a:spcAft>
              <a:buClrTx/>
              <a:buSzTx/>
              <a:buFontTx/>
            </a:pPr>
            <a:r>
              <a:rPr lang="zh-CN" altLang="en-US" sz="2400" spc="150">
                <a:solidFill>
                  <a:srgbClr val="7F7F7F">
                    <a:lumMod val="75000"/>
                  </a:srgbClr>
                </a:solidFill>
                <a:latin typeface="Arial" panose="020B0604020202020204" pitchFamily="34" charset="0"/>
                <a:ea typeface="汉仪旗黑-55简" panose="00020600040101010101" charset="-122"/>
                <a:cs typeface="微软雅黑" panose="020B0503020204020204" charset="-122"/>
                <a:sym typeface="Arial" panose="020B0604020202020204" pitchFamily="34" charset="0"/>
              </a:rPr>
              <a:t>数据统计</a:t>
            </a:r>
            <a:endParaRPr lang="zh-CN" altLang="en-US" sz="2400" spc="150">
              <a:solidFill>
                <a:srgbClr val="7F7F7F">
                  <a:lumMod val="75000"/>
                </a:srgbClr>
              </a:solidFill>
              <a:latin typeface="Arial" panose="020B0604020202020204" pitchFamily="34" charset="0"/>
              <a:ea typeface="汉仪旗黑-55简" panose="00020600040101010101" charset="-122"/>
              <a:cs typeface="微软雅黑" panose="020B0503020204020204" charset="-122"/>
              <a:sym typeface="Arial" panose="020B0604020202020204" pitchFamily="34" charset="0"/>
            </a:endParaRPr>
          </a:p>
        </p:txBody>
      </p:sp>
    </p:spTree>
    <p:custDataLst>
      <p:tags r:id="rId26"/>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 name="标题 46"/>
          <p:cNvSpPr>
            <a:spLocks noGrp="1"/>
          </p:cNvSpPr>
          <p:nvPr>
            <p:ph type="title"/>
            <p:custDataLst>
              <p:tags r:id="rId1"/>
            </p:custDataLst>
          </p:nvPr>
        </p:nvSpPr>
        <p:spPr>
          <a:xfrm>
            <a:off x="785383" y="447665"/>
            <a:ext cx="1548342" cy="436245"/>
          </a:xfrm>
        </p:spPr>
        <p:txBody>
          <a:bodyPr/>
          <a:p>
            <a:pPr indent="0" algn="l" defTabSz="0" rtl="0" eaLnBrk="1" latinLnBrk="0" hangingPunct="1">
              <a:lnSpc>
                <a:spcPct val="100000"/>
              </a:lnSpc>
              <a:spcBef>
                <a:spcPct val="0"/>
              </a:spcBef>
              <a:spcAft>
                <a:spcPct val="0"/>
              </a:spcAft>
              <a:buNone/>
            </a:pPr>
            <a:r>
              <a:rPr lang="zh-CN" altLang="en-US">
                <a:solidFill>
                  <a:srgbClr val="000000"/>
                </a:solidFill>
                <a:uFillTx/>
                <a:latin typeface="Arial" panose="020B0604020202020204" pitchFamily="34" charset="0"/>
                <a:ea typeface="汉仪旗黑-55简" panose="00020600040101010101" charset="-122"/>
                <a:cs typeface="+mn-cs"/>
              </a:rPr>
              <a:t>客户端</a:t>
            </a:r>
            <a:endParaRPr lang="zh-CN" altLang="en-US">
              <a:solidFill>
                <a:srgbClr val="000000"/>
              </a:solidFill>
              <a:uFillTx/>
              <a:latin typeface="Arial" panose="020B0604020202020204" pitchFamily="34" charset="0"/>
              <a:ea typeface="汉仪旗黑-55简" panose="00020600040101010101" charset="-122"/>
              <a:cs typeface="+mn-cs"/>
            </a:endParaRPr>
          </a:p>
        </p:txBody>
      </p:sp>
      <p:sp>
        <p:nvSpPr>
          <p:cNvPr id="5" name="矩形 4"/>
          <p:cNvSpPr/>
          <p:nvPr>
            <p:custDataLst>
              <p:tags r:id="rId2"/>
            </p:custDataLst>
          </p:nvPr>
        </p:nvSpPr>
        <p:spPr>
          <a:xfrm rot="885390">
            <a:off x="6447020" y="2117199"/>
            <a:ext cx="836069" cy="995320"/>
          </a:xfrm>
          <a:prstGeom prst="rect">
            <a:avLst/>
          </a:prstGeom>
          <a:noFill/>
          <a:ln w="19050">
            <a:solidFill>
              <a:schemeClr val="accent1">
                <a:lumMod val="20000"/>
                <a:lumOff val="80000"/>
              </a:schemeClr>
            </a:solidFill>
          </a:ln>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30000"/>
              </a:lnSpc>
            </a:pPr>
            <a:endParaRPr lang="zh-CN" altLang="en-US" dirty="0" err="1">
              <a:solidFill>
                <a:schemeClr val="bg1"/>
              </a:solidFill>
            </a:endParaRPr>
          </a:p>
        </p:txBody>
      </p:sp>
      <p:sp>
        <p:nvSpPr>
          <p:cNvPr id="8" name="矩形 7"/>
          <p:cNvSpPr/>
          <p:nvPr>
            <p:custDataLst>
              <p:tags r:id="rId3"/>
            </p:custDataLst>
          </p:nvPr>
        </p:nvSpPr>
        <p:spPr>
          <a:xfrm>
            <a:off x="6443303" y="2118966"/>
            <a:ext cx="836069" cy="995320"/>
          </a:xfrm>
          <a:prstGeom prst="rect">
            <a:avLst/>
          </a:prstGeom>
          <a:solidFill>
            <a:schemeClr val="accent2">
              <a:lumMod val="60000"/>
              <a:lumOff val="40000"/>
            </a:schemeClr>
          </a:solidFill>
        </p:spPr>
        <p:txBody>
          <a:bodyPr rot="0" spcFirstLastPara="0" vertOverflow="overflow" horzOverflow="overflow" vert="horz" wrap="square" lIns="0" tIns="0" rIns="0" bIns="0" numCol="1" spcCol="0" rtlCol="0" fromWordArt="0" anchor="ctr" anchorCtr="0" forceAA="0" compatLnSpc="1">
            <a:noAutofit/>
          </a:bodyPr>
          <a:p>
            <a:pPr algn="ctr">
              <a:lnSpc>
                <a:spcPct val="130000"/>
              </a:lnSpc>
            </a:pPr>
            <a:endParaRPr lang="en-US" altLang="zh-CN" dirty="0">
              <a:solidFill>
                <a:schemeClr val="bg1"/>
              </a:solidFill>
              <a:latin typeface="Arial" panose="020B0604020202020204" pitchFamily="34" charset="0"/>
              <a:ea typeface="微软雅黑" panose="020B0503020204020204" charset="-122"/>
              <a:cs typeface="+mj-cs"/>
            </a:endParaRPr>
          </a:p>
        </p:txBody>
      </p:sp>
      <p:sp>
        <p:nvSpPr>
          <p:cNvPr id="6" name="文本框 5"/>
          <p:cNvSpPr txBox="1"/>
          <p:nvPr>
            <p:custDataLst>
              <p:tags r:id="rId4"/>
            </p:custDataLst>
          </p:nvPr>
        </p:nvSpPr>
        <p:spPr>
          <a:xfrm>
            <a:off x="6546926" y="2333076"/>
            <a:ext cx="632541" cy="565337"/>
          </a:xfrm>
          <a:prstGeom prst="rect">
            <a:avLst/>
          </a:prstGeom>
          <a:noFill/>
        </p:spPr>
        <p:txBody>
          <a:bodyPr wrap="square" rtlCol="0">
            <a:normAutofit/>
          </a:bodyPr>
          <a:p>
            <a:r>
              <a:rPr lang="en-US" altLang="zh-CN" sz="2800" b="1" dirty="0">
                <a:solidFill>
                  <a:srgbClr val="000000"/>
                </a:solidFill>
              </a:rPr>
              <a:t>02</a:t>
            </a:r>
            <a:endParaRPr lang="en-US" altLang="zh-CN" sz="2800" b="1" dirty="0">
              <a:solidFill>
                <a:srgbClr val="000000"/>
              </a:solidFill>
            </a:endParaRPr>
          </a:p>
        </p:txBody>
      </p:sp>
      <p:sp>
        <p:nvSpPr>
          <p:cNvPr id="9" name="矩形 1"/>
          <p:cNvSpPr>
            <a:spLocks noChangeArrowheads="1"/>
          </p:cNvSpPr>
          <p:nvPr>
            <p:custDataLst>
              <p:tags r:id="rId5"/>
            </p:custDataLst>
          </p:nvPr>
        </p:nvSpPr>
        <p:spPr bwMode="auto">
          <a:xfrm>
            <a:off x="7421082" y="2067729"/>
            <a:ext cx="2513153" cy="1097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p>
            <a:pPr marL="0" indent="0" algn="l">
              <a:lnSpc>
                <a:spcPct val="120000"/>
              </a:lnSpc>
              <a:spcBef>
                <a:spcPts val="0"/>
              </a:spcBef>
              <a:spcAft>
                <a:spcPts val="0"/>
              </a:spcAft>
              <a:buSzPct val="100000"/>
            </a:pPr>
            <a:r>
              <a:rPr lang="zh-CN" altLang="en-US" sz="2400" spc="150">
                <a:solidFill>
                  <a:srgbClr val="7F7F7F">
                    <a:lumMod val="75000"/>
                  </a:srgbClr>
                </a:solidFill>
                <a:latin typeface="Arial" panose="020B0604020202020204" pitchFamily="34" charset="0"/>
                <a:ea typeface="汉仪旗黑-55简" panose="00020600040101010101" charset="-122"/>
                <a:cs typeface="微软雅黑" panose="020B0503020204020204" charset="-122"/>
                <a:sym typeface="Arial" panose="020B0604020202020204" pitchFamily="34" charset="0"/>
              </a:rPr>
              <a:t>购物车</a:t>
            </a:r>
            <a:endParaRPr lang="zh-CN" altLang="en-US" sz="2400" spc="150">
              <a:solidFill>
                <a:srgbClr val="7F7F7F">
                  <a:lumMod val="75000"/>
                </a:srgbClr>
              </a:solidFill>
              <a:latin typeface="Arial" panose="020B0604020202020204" pitchFamily="34" charset="0"/>
              <a:ea typeface="汉仪旗黑-55简" panose="00020600040101010101" charset="-122"/>
              <a:cs typeface="微软雅黑" panose="020B0503020204020204" charset="-122"/>
              <a:sym typeface="Arial" panose="020B0604020202020204" pitchFamily="34" charset="0"/>
            </a:endParaRPr>
          </a:p>
        </p:txBody>
      </p:sp>
      <p:sp>
        <p:nvSpPr>
          <p:cNvPr id="11" name="矩形 10"/>
          <p:cNvSpPr/>
          <p:nvPr>
            <p:custDataLst>
              <p:tags r:id="rId6"/>
            </p:custDataLst>
          </p:nvPr>
        </p:nvSpPr>
        <p:spPr>
          <a:xfrm rot="885390">
            <a:off x="6447020" y="3650848"/>
            <a:ext cx="836069" cy="995320"/>
          </a:xfrm>
          <a:prstGeom prst="rect">
            <a:avLst/>
          </a:prstGeom>
          <a:noFill/>
          <a:ln w="19050">
            <a:solidFill>
              <a:schemeClr val="accent1">
                <a:lumMod val="20000"/>
                <a:lumOff val="80000"/>
              </a:schemeClr>
            </a:solidFill>
          </a:ln>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30000"/>
              </a:lnSpc>
            </a:pPr>
            <a:endParaRPr lang="zh-CN" altLang="en-US" dirty="0" err="1">
              <a:solidFill>
                <a:schemeClr val="bg1"/>
              </a:solidFill>
            </a:endParaRPr>
          </a:p>
        </p:txBody>
      </p:sp>
      <p:sp>
        <p:nvSpPr>
          <p:cNvPr id="12" name="矩形 11"/>
          <p:cNvSpPr/>
          <p:nvPr>
            <p:custDataLst>
              <p:tags r:id="rId7"/>
            </p:custDataLst>
          </p:nvPr>
        </p:nvSpPr>
        <p:spPr>
          <a:xfrm>
            <a:off x="6443303" y="3652614"/>
            <a:ext cx="836069" cy="995320"/>
          </a:xfrm>
          <a:prstGeom prst="rect">
            <a:avLst/>
          </a:prstGeom>
          <a:solidFill>
            <a:schemeClr val="accent4">
              <a:lumMod val="60000"/>
              <a:lumOff val="40000"/>
            </a:schemeClr>
          </a:solidFill>
        </p:spPr>
        <p:txBody>
          <a:bodyPr rot="0" spcFirstLastPara="0" vertOverflow="overflow" horzOverflow="overflow" vert="horz" wrap="square" lIns="0" tIns="0" rIns="0" bIns="0" numCol="1" spcCol="0" rtlCol="0" fromWordArt="0" anchor="ctr" anchorCtr="0" forceAA="0" compatLnSpc="1">
            <a:noAutofit/>
          </a:bodyPr>
          <a:p>
            <a:pPr algn="ctr">
              <a:lnSpc>
                <a:spcPct val="130000"/>
              </a:lnSpc>
            </a:pPr>
            <a:endParaRPr lang="en-US" altLang="zh-CN" dirty="0">
              <a:solidFill>
                <a:schemeClr val="bg1"/>
              </a:solidFill>
              <a:latin typeface="Arial" panose="020B0604020202020204" pitchFamily="34" charset="0"/>
              <a:ea typeface="微软雅黑" panose="020B0503020204020204" charset="-122"/>
              <a:cs typeface="+mj-cs"/>
            </a:endParaRPr>
          </a:p>
        </p:txBody>
      </p:sp>
      <p:sp>
        <p:nvSpPr>
          <p:cNvPr id="7" name="文本框 6"/>
          <p:cNvSpPr txBox="1"/>
          <p:nvPr>
            <p:custDataLst>
              <p:tags r:id="rId8"/>
            </p:custDataLst>
          </p:nvPr>
        </p:nvSpPr>
        <p:spPr>
          <a:xfrm>
            <a:off x="6546926" y="3866724"/>
            <a:ext cx="632541" cy="565337"/>
          </a:xfrm>
          <a:prstGeom prst="rect">
            <a:avLst/>
          </a:prstGeom>
          <a:noFill/>
        </p:spPr>
        <p:txBody>
          <a:bodyPr wrap="square" rtlCol="0">
            <a:normAutofit/>
          </a:bodyPr>
          <a:p>
            <a:r>
              <a:rPr lang="en-US" altLang="zh-CN" sz="2800" b="1" dirty="0">
                <a:solidFill>
                  <a:srgbClr val="000000"/>
                </a:solidFill>
              </a:rPr>
              <a:t>04</a:t>
            </a:r>
            <a:endParaRPr lang="en-US" altLang="zh-CN" sz="2800" b="1" dirty="0">
              <a:solidFill>
                <a:srgbClr val="000000"/>
              </a:solidFill>
            </a:endParaRPr>
          </a:p>
        </p:txBody>
      </p:sp>
      <p:sp>
        <p:nvSpPr>
          <p:cNvPr id="13" name="矩形 1"/>
          <p:cNvSpPr>
            <a:spLocks noChangeArrowheads="1"/>
          </p:cNvSpPr>
          <p:nvPr>
            <p:custDataLst>
              <p:tags r:id="rId9"/>
            </p:custDataLst>
          </p:nvPr>
        </p:nvSpPr>
        <p:spPr bwMode="auto">
          <a:xfrm>
            <a:off x="7421082" y="3601377"/>
            <a:ext cx="2513153" cy="1097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p>
            <a:pPr marL="0" indent="0" algn="l">
              <a:lnSpc>
                <a:spcPct val="120000"/>
              </a:lnSpc>
              <a:spcBef>
                <a:spcPts val="0"/>
              </a:spcBef>
              <a:spcAft>
                <a:spcPts val="0"/>
              </a:spcAft>
              <a:buSzPct val="100000"/>
            </a:pPr>
            <a:r>
              <a:rPr lang="zh-CN" altLang="en-US" sz="2400" spc="150">
                <a:solidFill>
                  <a:srgbClr val="7F7F7F">
                    <a:lumMod val="75000"/>
                  </a:srgbClr>
                </a:solidFill>
                <a:latin typeface="Arial" panose="020B0604020202020204" pitchFamily="34" charset="0"/>
                <a:ea typeface="汉仪旗黑-55简" panose="00020600040101010101" charset="-122"/>
                <a:cs typeface="微软雅黑" panose="020B0503020204020204" charset="-122"/>
                <a:sym typeface="Arial" panose="020B0604020202020204" pitchFamily="34" charset="0"/>
              </a:rPr>
              <a:t>个人中心</a:t>
            </a:r>
            <a:endParaRPr lang="zh-CN" altLang="en-US" sz="2400" spc="150">
              <a:solidFill>
                <a:srgbClr val="7F7F7F">
                  <a:lumMod val="75000"/>
                </a:srgbClr>
              </a:solidFill>
              <a:latin typeface="Arial" panose="020B0604020202020204" pitchFamily="34" charset="0"/>
              <a:ea typeface="汉仪旗黑-55简" panose="00020600040101010101" charset="-122"/>
              <a:cs typeface="微软雅黑" panose="020B0503020204020204" charset="-122"/>
              <a:sym typeface="Arial" panose="020B0604020202020204" pitchFamily="34" charset="0"/>
            </a:endParaRPr>
          </a:p>
        </p:txBody>
      </p:sp>
      <p:sp>
        <p:nvSpPr>
          <p:cNvPr id="15" name="矩形 14"/>
          <p:cNvSpPr/>
          <p:nvPr>
            <p:custDataLst>
              <p:tags r:id="rId10"/>
            </p:custDataLst>
          </p:nvPr>
        </p:nvSpPr>
        <p:spPr>
          <a:xfrm rot="885390">
            <a:off x="2236373" y="2117199"/>
            <a:ext cx="836069" cy="995320"/>
          </a:xfrm>
          <a:prstGeom prst="rect">
            <a:avLst/>
          </a:prstGeom>
          <a:noFill/>
          <a:ln w="19050">
            <a:solidFill>
              <a:schemeClr val="accent1">
                <a:lumMod val="20000"/>
                <a:lumOff val="80000"/>
              </a:schemeClr>
            </a:solidFill>
          </a:ln>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30000"/>
              </a:lnSpc>
            </a:pPr>
            <a:endParaRPr lang="zh-CN" altLang="en-US" dirty="0" err="1">
              <a:solidFill>
                <a:schemeClr val="bg1"/>
              </a:solidFill>
            </a:endParaRPr>
          </a:p>
        </p:txBody>
      </p:sp>
      <p:sp>
        <p:nvSpPr>
          <p:cNvPr id="16" name="矩形 15"/>
          <p:cNvSpPr/>
          <p:nvPr>
            <p:custDataLst>
              <p:tags r:id="rId11"/>
            </p:custDataLst>
          </p:nvPr>
        </p:nvSpPr>
        <p:spPr>
          <a:xfrm>
            <a:off x="2232658" y="2118966"/>
            <a:ext cx="836069" cy="995320"/>
          </a:xfrm>
          <a:prstGeom prst="rect">
            <a:avLst/>
          </a:prstGeom>
          <a:solidFill>
            <a:schemeClr val="accent1">
              <a:lumMod val="60000"/>
              <a:lumOff val="40000"/>
            </a:schemeClr>
          </a:solidFill>
        </p:spPr>
        <p:txBody>
          <a:bodyPr rot="0" spcFirstLastPara="0" vertOverflow="overflow" horzOverflow="overflow" vert="horz" wrap="square" lIns="0" tIns="0" rIns="0" bIns="0" numCol="1" spcCol="0" rtlCol="0" fromWordArt="0" anchor="ctr" anchorCtr="0" forceAA="0" compatLnSpc="1">
            <a:noAutofit/>
          </a:bodyPr>
          <a:p>
            <a:pPr algn="ctr">
              <a:lnSpc>
                <a:spcPct val="130000"/>
              </a:lnSpc>
            </a:pPr>
            <a:endParaRPr lang="en-US" altLang="zh-CN" dirty="0">
              <a:solidFill>
                <a:schemeClr val="bg1"/>
              </a:solidFill>
              <a:latin typeface="Arial" panose="020B0604020202020204" pitchFamily="34" charset="0"/>
              <a:ea typeface="微软雅黑" panose="020B0503020204020204" charset="-122"/>
              <a:cs typeface="+mj-cs"/>
            </a:endParaRPr>
          </a:p>
        </p:txBody>
      </p:sp>
      <p:sp>
        <p:nvSpPr>
          <p:cNvPr id="24" name="文本框 23"/>
          <p:cNvSpPr txBox="1"/>
          <p:nvPr>
            <p:custDataLst>
              <p:tags r:id="rId12"/>
            </p:custDataLst>
          </p:nvPr>
        </p:nvSpPr>
        <p:spPr>
          <a:xfrm>
            <a:off x="2336280" y="2333076"/>
            <a:ext cx="632541" cy="565337"/>
          </a:xfrm>
          <a:prstGeom prst="rect">
            <a:avLst/>
          </a:prstGeom>
          <a:noFill/>
        </p:spPr>
        <p:txBody>
          <a:bodyPr wrap="square" rtlCol="0">
            <a:normAutofit/>
          </a:bodyPr>
          <a:p>
            <a:r>
              <a:rPr lang="en-US" altLang="zh-CN" sz="2800" b="1" dirty="0">
                <a:solidFill>
                  <a:srgbClr val="000000"/>
                </a:solidFill>
              </a:rPr>
              <a:t>01</a:t>
            </a:r>
            <a:endParaRPr lang="en-US" altLang="zh-CN" sz="2800" b="1" dirty="0">
              <a:solidFill>
                <a:srgbClr val="000000"/>
              </a:solidFill>
            </a:endParaRPr>
          </a:p>
        </p:txBody>
      </p:sp>
      <p:sp>
        <p:nvSpPr>
          <p:cNvPr id="18" name="矩形 1"/>
          <p:cNvSpPr>
            <a:spLocks noChangeArrowheads="1"/>
          </p:cNvSpPr>
          <p:nvPr>
            <p:custDataLst>
              <p:tags r:id="rId13"/>
            </p:custDataLst>
          </p:nvPr>
        </p:nvSpPr>
        <p:spPr bwMode="auto">
          <a:xfrm>
            <a:off x="3210437" y="2067729"/>
            <a:ext cx="2513153" cy="1097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p>
            <a:pPr marL="0" indent="0" algn="l">
              <a:lnSpc>
                <a:spcPct val="120000"/>
              </a:lnSpc>
              <a:spcBef>
                <a:spcPts val="0"/>
              </a:spcBef>
              <a:spcAft>
                <a:spcPts val="0"/>
              </a:spcAft>
              <a:buSzPct val="100000"/>
            </a:pPr>
            <a:r>
              <a:rPr lang="zh-CN" altLang="en-US" sz="2400" spc="150">
                <a:solidFill>
                  <a:srgbClr val="7F7F7F">
                    <a:lumMod val="75000"/>
                  </a:srgbClr>
                </a:solidFill>
                <a:latin typeface="Arial" panose="020B0604020202020204" pitchFamily="34" charset="0"/>
                <a:ea typeface="汉仪旗黑-55简" panose="00020600040101010101" charset="-122"/>
                <a:cs typeface="微软雅黑" panose="020B0503020204020204" charset="-122"/>
                <a:sym typeface="Arial" panose="020B0604020202020204" pitchFamily="34" charset="0"/>
              </a:rPr>
              <a:t>点餐</a:t>
            </a:r>
            <a:endParaRPr lang="zh-CN" altLang="en-US" sz="2400" spc="150">
              <a:solidFill>
                <a:srgbClr val="7F7F7F">
                  <a:lumMod val="75000"/>
                </a:srgbClr>
              </a:solidFill>
              <a:latin typeface="Arial" panose="020B0604020202020204" pitchFamily="34" charset="0"/>
              <a:ea typeface="汉仪旗黑-55简" panose="00020600040101010101" charset="-122"/>
              <a:cs typeface="微软雅黑" panose="020B0503020204020204" charset="-122"/>
              <a:sym typeface="Arial" panose="020B0604020202020204" pitchFamily="34" charset="0"/>
            </a:endParaRPr>
          </a:p>
        </p:txBody>
      </p:sp>
      <p:sp>
        <p:nvSpPr>
          <p:cNvPr id="20" name="矩形 19"/>
          <p:cNvSpPr/>
          <p:nvPr>
            <p:custDataLst>
              <p:tags r:id="rId14"/>
            </p:custDataLst>
          </p:nvPr>
        </p:nvSpPr>
        <p:spPr>
          <a:xfrm rot="885390">
            <a:off x="2236373" y="3650848"/>
            <a:ext cx="836069" cy="995320"/>
          </a:xfrm>
          <a:prstGeom prst="rect">
            <a:avLst/>
          </a:prstGeom>
          <a:noFill/>
          <a:ln w="19050">
            <a:solidFill>
              <a:schemeClr val="accent1">
                <a:lumMod val="20000"/>
                <a:lumOff val="80000"/>
              </a:schemeClr>
            </a:solidFill>
          </a:ln>
        </p:spPr>
        <p:txBody>
          <a:bodyPr rot="0" spcFirstLastPara="0" vertOverflow="overflow" horzOverflow="overflow" vert="horz" wrap="square" lIns="91440" tIns="45720" rIns="91440" bIns="45720" numCol="1" spcCol="0" rtlCol="0" fromWordArt="0" anchor="ctr" anchorCtr="0" forceAA="0" compatLnSpc="1">
            <a:normAutofit/>
          </a:bodyPr>
          <a:p>
            <a:pPr algn="just">
              <a:lnSpc>
                <a:spcPct val="130000"/>
              </a:lnSpc>
            </a:pPr>
            <a:endParaRPr lang="zh-CN" altLang="en-US" dirty="0" err="1">
              <a:solidFill>
                <a:schemeClr val="bg1"/>
              </a:solidFill>
            </a:endParaRPr>
          </a:p>
        </p:txBody>
      </p:sp>
      <p:sp>
        <p:nvSpPr>
          <p:cNvPr id="21" name="矩形 20"/>
          <p:cNvSpPr/>
          <p:nvPr>
            <p:custDataLst>
              <p:tags r:id="rId15"/>
            </p:custDataLst>
          </p:nvPr>
        </p:nvSpPr>
        <p:spPr>
          <a:xfrm>
            <a:off x="2232658" y="3652614"/>
            <a:ext cx="836069" cy="995320"/>
          </a:xfrm>
          <a:prstGeom prst="rect">
            <a:avLst/>
          </a:prstGeom>
          <a:solidFill>
            <a:schemeClr val="accent3">
              <a:lumMod val="60000"/>
              <a:lumOff val="40000"/>
            </a:schemeClr>
          </a:solidFill>
        </p:spPr>
        <p:txBody>
          <a:bodyPr rot="0" spcFirstLastPara="0" vertOverflow="overflow" horzOverflow="overflow" vert="horz" wrap="square" lIns="0" tIns="0" rIns="0" bIns="0" numCol="1" spcCol="0" rtlCol="0" fromWordArt="0" anchor="ctr" anchorCtr="0" forceAA="0" compatLnSpc="1">
            <a:noAutofit/>
          </a:bodyPr>
          <a:p>
            <a:pPr algn="ctr">
              <a:lnSpc>
                <a:spcPct val="130000"/>
              </a:lnSpc>
            </a:pPr>
            <a:endParaRPr lang="en-US" altLang="zh-CN" dirty="0">
              <a:solidFill>
                <a:schemeClr val="bg1"/>
              </a:solidFill>
              <a:latin typeface="Arial" panose="020B0604020202020204" pitchFamily="34" charset="0"/>
              <a:ea typeface="微软雅黑" panose="020B0503020204020204" charset="-122"/>
              <a:cs typeface="+mj-cs"/>
            </a:endParaRPr>
          </a:p>
        </p:txBody>
      </p:sp>
      <p:sp>
        <p:nvSpPr>
          <p:cNvPr id="10" name="文本框 9"/>
          <p:cNvSpPr txBox="1"/>
          <p:nvPr>
            <p:custDataLst>
              <p:tags r:id="rId16"/>
            </p:custDataLst>
          </p:nvPr>
        </p:nvSpPr>
        <p:spPr>
          <a:xfrm>
            <a:off x="2336280" y="3866724"/>
            <a:ext cx="632541" cy="565337"/>
          </a:xfrm>
          <a:prstGeom prst="rect">
            <a:avLst/>
          </a:prstGeom>
          <a:noFill/>
        </p:spPr>
        <p:txBody>
          <a:bodyPr wrap="square" rtlCol="0">
            <a:normAutofit/>
          </a:bodyPr>
          <a:p>
            <a:r>
              <a:rPr lang="en-US" altLang="zh-CN" sz="2800" b="1" dirty="0">
                <a:solidFill>
                  <a:srgbClr val="000000"/>
                </a:solidFill>
              </a:rPr>
              <a:t>03</a:t>
            </a:r>
            <a:endParaRPr lang="en-US" altLang="zh-CN" sz="2800" b="1" dirty="0">
              <a:solidFill>
                <a:srgbClr val="000000"/>
              </a:solidFill>
            </a:endParaRPr>
          </a:p>
        </p:txBody>
      </p:sp>
      <p:sp>
        <p:nvSpPr>
          <p:cNvPr id="22" name="矩形 1"/>
          <p:cNvSpPr>
            <a:spLocks noChangeArrowheads="1"/>
          </p:cNvSpPr>
          <p:nvPr>
            <p:custDataLst>
              <p:tags r:id="rId17"/>
            </p:custDataLst>
          </p:nvPr>
        </p:nvSpPr>
        <p:spPr bwMode="auto">
          <a:xfrm>
            <a:off x="3210437" y="3601377"/>
            <a:ext cx="2513153" cy="1097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p>
            <a:pPr marL="0" indent="0" algn="l">
              <a:lnSpc>
                <a:spcPct val="120000"/>
              </a:lnSpc>
              <a:spcBef>
                <a:spcPts val="0"/>
              </a:spcBef>
              <a:spcAft>
                <a:spcPts val="0"/>
              </a:spcAft>
              <a:buSzPct val="100000"/>
            </a:pPr>
            <a:r>
              <a:rPr lang="zh-CN" altLang="en-US" sz="2400" spc="150">
                <a:solidFill>
                  <a:srgbClr val="7F7F7F">
                    <a:lumMod val="75000"/>
                  </a:srgbClr>
                </a:solidFill>
                <a:latin typeface="Arial" panose="020B0604020202020204" pitchFamily="34" charset="0"/>
                <a:ea typeface="汉仪旗黑-55简" panose="00020600040101010101" charset="-122"/>
                <a:cs typeface="微软雅黑" panose="020B0503020204020204" charset="-122"/>
                <a:sym typeface="Arial" panose="020B0604020202020204" pitchFamily="34" charset="0"/>
              </a:rPr>
              <a:t>下单</a:t>
            </a:r>
            <a:endParaRPr lang="zh-CN" altLang="en-US" sz="2400" spc="150">
              <a:solidFill>
                <a:srgbClr val="7F7F7F">
                  <a:lumMod val="75000"/>
                </a:srgbClr>
              </a:solidFill>
              <a:latin typeface="Arial" panose="020B0604020202020204" pitchFamily="34" charset="0"/>
              <a:ea typeface="汉仪旗黑-55简" panose="00020600040101010101" charset="-122"/>
              <a:cs typeface="微软雅黑" panose="020B0503020204020204" charset="-122"/>
              <a:sym typeface="Arial" panose="020B0604020202020204" pitchFamily="34" charset="0"/>
            </a:endParaRPr>
          </a:p>
        </p:txBody>
      </p:sp>
    </p:spTree>
    <p:custDataLst>
      <p:tags r:id="rId18"/>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custDataLst>
              <p:tags r:id="rId1"/>
            </p:custDataLst>
          </p:nvPr>
        </p:nvSpPr>
        <p:spPr>
          <a:xfrm>
            <a:off x="578178" y="471341"/>
            <a:ext cx="11035646" cy="5915320"/>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mn-ea"/>
              <a:sym typeface="+mn-lt"/>
            </a:endParaRPr>
          </a:p>
        </p:txBody>
      </p:sp>
      <p:sp>
        <p:nvSpPr>
          <p:cNvPr id="3" name="矩形 5"/>
          <p:cNvSpPr/>
          <p:nvPr>
            <p:custDataLst>
              <p:tags r:id="rId2"/>
            </p:custDataLst>
          </p:nvPr>
        </p:nvSpPr>
        <p:spPr>
          <a:xfrm>
            <a:off x="-635" y="5371294"/>
            <a:ext cx="12192000" cy="148670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3"/>
            </p:custDataLst>
          </p:nvPr>
        </p:nvSpPr>
        <p:spPr>
          <a:xfrm>
            <a:off x="4679633" y="3183255"/>
            <a:ext cx="3184207" cy="829945"/>
          </a:xfrm>
          <a:prstGeom prst="rect">
            <a:avLst/>
          </a:prstGeom>
          <a:noFill/>
        </p:spPr>
        <p:txBody>
          <a:bodyPr wrap="square" rtlCol="0">
            <a:noAutofit/>
          </a:bodyPr>
          <a:lstStyle/>
          <a:p>
            <a:r>
              <a:rPr lang="zh-CN" altLang="en-US" sz="5400" dirty="0">
                <a:solidFill>
                  <a:schemeClr val="accent1">
                    <a:lumMod val="75000"/>
                  </a:schemeClr>
                </a:solidFill>
                <a:latin typeface="Arial" panose="020B0604020202020204" pitchFamily="34" charset="0"/>
                <a:ea typeface="微软雅黑" panose="020B0503020204020204" charset="-122"/>
              </a:rPr>
              <a:t>流程</a:t>
            </a:r>
            <a:r>
              <a:rPr lang="zh-CN" altLang="en-US" sz="5400" dirty="0">
                <a:solidFill>
                  <a:schemeClr val="accent1">
                    <a:lumMod val="75000"/>
                  </a:schemeClr>
                </a:solidFill>
                <a:latin typeface="Arial" panose="020B0604020202020204" pitchFamily="34" charset="0"/>
                <a:ea typeface="微软雅黑" panose="020B0503020204020204" charset="-122"/>
              </a:rPr>
              <a:t>实现</a:t>
            </a:r>
            <a:endParaRPr lang="zh-CN" altLang="en-US" sz="5400" dirty="0">
              <a:solidFill>
                <a:schemeClr val="accent1">
                  <a:lumMod val="75000"/>
                </a:schemeClr>
              </a:solidFill>
              <a:latin typeface="Arial" panose="020B0604020202020204" pitchFamily="34" charset="0"/>
              <a:ea typeface="微软雅黑" panose="020B0503020204020204" charset="-122"/>
            </a:endParaRPr>
          </a:p>
        </p:txBody>
      </p:sp>
      <p:sp>
        <p:nvSpPr>
          <p:cNvPr id="5" name="椭圆 4"/>
          <p:cNvSpPr/>
          <p:nvPr>
            <p:custDataLst>
              <p:tags r:id="rId4"/>
            </p:custDataLst>
          </p:nvPr>
        </p:nvSpPr>
        <p:spPr>
          <a:xfrm>
            <a:off x="6095365" y="1988502"/>
            <a:ext cx="545465" cy="545465"/>
          </a:xfrm>
          <a:prstGeom prst="ellipse">
            <a:avLst/>
          </a:prstGeom>
          <a:solidFill>
            <a:srgbClr val="CFD6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2" name="文本框 11"/>
          <p:cNvSpPr txBox="1"/>
          <p:nvPr>
            <p:custDataLst>
              <p:tags r:id="rId5"/>
            </p:custDataLst>
          </p:nvPr>
        </p:nvSpPr>
        <p:spPr>
          <a:xfrm>
            <a:off x="5565775" y="1652628"/>
            <a:ext cx="1075055" cy="1059288"/>
          </a:xfrm>
          <a:prstGeom prst="rect">
            <a:avLst/>
          </a:prstGeom>
          <a:noFill/>
        </p:spPr>
        <p:txBody>
          <a:bodyPr wrap="square" rtlCol="0">
            <a:normAutofit/>
          </a:bodyPr>
          <a:lstStyle/>
          <a:p>
            <a:r>
              <a:rPr lang="en-US" altLang="zh-CN" sz="5400" b="1" dirty="0">
                <a:solidFill>
                  <a:schemeClr val="dk1">
                    <a:lumMod val="65000"/>
                    <a:lumOff val="35000"/>
                  </a:schemeClr>
                </a:solidFill>
                <a:effectLst>
                  <a:outerShdw blurRad="38100" dist="38100" dir="2700000" algn="tl">
                    <a:srgbClr val="000000">
                      <a:alpha val="43137"/>
                    </a:srgbClr>
                  </a:outerShdw>
                </a:effectLst>
                <a:latin typeface="Arial" panose="020B0604020202020204" pitchFamily="34" charset="0"/>
                <a:ea typeface="微软雅黑" panose="020B0503020204020204" charset="-122"/>
                <a:cs typeface="Arial" panose="020B0604020202020204" pitchFamily="34" charset="0"/>
              </a:rPr>
              <a:t>03</a:t>
            </a:r>
            <a:endParaRPr lang="en-US" altLang="zh-CN" sz="5400" b="1" dirty="0">
              <a:solidFill>
                <a:schemeClr val="dk1">
                  <a:lumMod val="65000"/>
                  <a:lumOff val="35000"/>
                </a:schemeClr>
              </a:solidFill>
              <a:effectLst>
                <a:outerShdw blurRad="38100" dist="38100" dir="2700000" algn="tl">
                  <a:srgbClr val="000000">
                    <a:alpha val="43137"/>
                  </a:srgbClr>
                </a:outerShdw>
              </a:effectLst>
              <a:latin typeface="Arial" panose="020B0604020202020204" pitchFamily="34" charset="0"/>
              <a:ea typeface="微软雅黑" panose="020B0503020204020204" charset="-122"/>
              <a:cs typeface="Arial" panose="020B0604020202020204" pitchFamily="34" charset="0"/>
            </a:endParaRPr>
          </a:p>
        </p:txBody>
      </p:sp>
      <p:cxnSp>
        <p:nvCxnSpPr>
          <p:cNvPr id="17" name="直接连接符 16"/>
          <p:cNvCxnSpPr/>
          <p:nvPr>
            <p:custDataLst>
              <p:tags r:id="rId6"/>
            </p:custDataLst>
          </p:nvPr>
        </p:nvCxnSpPr>
        <p:spPr>
          <a:xfrm>
            <a:off x="758952" y="128016"/>
            <a:ext cx="493776" cy="493776"/>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7"/>
            </p:custDataLst>
          </p:nvPr>
        </p:nvCxnSpPr>
        <p:spPr>
          <a:xfrm>
            <a:off x="578176" y="213163"/>
            <a:ext cx="493776" cy="493776"/>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custDataLst>
              <p:tags r:id="rId8"/>
            </p:custDataLst>
          </p:nvPr>
        </p:nvCxnSpPr>
        <p:spPr>
          <a:xfrm>
            <a:off x="11457305" y="3555365"/>
            <a:ext cx="494030" cy="49403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custDataLst>
              <p:tags r:id="rId9"/>
            </p:custDataLst>
          </p:nvPr>
        </p:nvCxnSpPr>
        <p:spPr>
          <a:xfrm>
            <a:off x="11276330" y="3640455"/>
            <a:ext cx="494030" cy="49403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Tree>
    <p:custDataLst>
      <p:tags r:id="rId10"/>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LARGE_SHAPE" val="1"/>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UNIT_BK_DARK_LIGHT" val="2"/>
  <p:tag name="KSO_WM_SLIDE_BACKGROUND_TYPE" val="frame"/>
  <p:tag name="KSO_WM_SLIDE_BK_DARK_LIGHT" val="2"/>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leftRight"/>
  <p:tag name="KSO_WM_SLIDE_BK_DARK_LIGHT" val="2"/>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ottomTop"/>
  <p:tag name="KSO_WM_SLIDE_BK_DARK_LIGHT" val="2"/>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navigation"/>
  <p:tag name="KSO_WM_SLIDE_BK_DARK_LIGHT" val="2"/>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elt"/>
  <p:tag name="KSO_WM_SLIDE_BK_DARK_LIGHT" val="2"/>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0994"/>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0994"/>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8.xml><?xml version="1.0" encoding="utf-8"?>
<p:tagLst xmlns:p="http://schemas.openxmlformats.org/presentationml/2006/main">
  <p:tag name="KSO_WM_TEMPLATE_SUBCATEGORY" val="0"/>
  <p:tag name="KSO_WM_TAG_VERSION" val="1.0"/>
  <p:tag name="KSO_WM_BEAUTIFY_FLAG" val="#wm#"/>
  <p:tag name="KSO_WM_TEMPLATE_CATEGORY" val="custom"/>
  <p:tag name="KSO_WM_TEMPLATE_INDEX" val="20200994"/>
  <p:tag name="KSO_WM_TEMPLATE_THUMBS_INDEX" val="1、5、6、7、8、9、10、11、12、13、15"/>
  <p:tag name="KSO_WM_TEMPLATE_MASTER_TYPE" val="1"/>
  <p:tag name="KSO_WM_TEMPLATE_COLOR_TYPE" val="1"/>
  <p:tag name="KSO_WM_TEMPLATE_MASTER_THUMB_INDEX" val="12"/>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18279"/>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18279"/>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16.xml><?xml version="1.0" encoding="utf-8"?>
<p:tagLst xmlns:p="http://schemas.openxmlformats.org/presentationml/2006/main">
  <p:tag name="KSO_WM_TEMPLATE_SUBCATEGORY" val="0"/>
  <p:tag name="KSO_WM_TEMPLATE_MASTER_TYPE" val="1"/>
  <p:tag name="KSO_WM_TEMPLATE_COLOR_TYPE" val="0"/>
  <p:tag name="KSO_WM_TAG_VERSION" val="1.0"/>
  <p:tag name="KSO_WM_BEAUTIFY_FLAG" val="#wm#"/>
  <p:tag name="KSO_WM_TEMPLATE_CATEGORY" val="custom"/>
  <p:tag name="KSO_WM_TEMPLATE_INDEX" val="20218279"/>
  <p:tag name="KSO_WM_TEMPLATE_THUMBS_INDEX" val="1、4、9、12、14、15、16、17、18、21、22"/>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39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401.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40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BK_DARK_LIGHT" val="2"/>
  <p:tag name="KSO_WM_UNIT_SUBTYPE" val="h"/>
  <p:tag name="KSO_WM_UNIT_TYPE" val="i"/>
  <p:tag name="KSO_WM_UNIT_INDEX" val="1"/>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0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0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1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1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1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SUBTYPE" val="h"/>
  <p:tag name="KSO_WM_UNIT_TYPE" val="i"/>
  <p:tag name="KSO_WM_UNIT_INDEX" val="1"/>
  <p:tag name="KSO_WM_UNIT_BK_DARK_LIGHT" val="2"/>
</p:tagLst>
</file>

<file path=ppt/tags/tag41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2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2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2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2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2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2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2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SUBTYPE" val="h"/>
  <p:tag name="KSO_WM_UNIT_TYPE" val="i"/>
  <p:tag name="KSO_WM_UNIT_INDEX" val="1"/>
  <p:tag name="KSO_WM_UNIT_BK_DARK_LIGHT" val="2"/>
</p:tagLst>
</file>

<file path=ppt/tags/tag42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2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3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3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3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3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3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SUBTYPE" val="h"/>
  <p:tag name="KSO_WM_UNIT_TYPE" val="i"/>
  <p:tag name="KSO_WM_UNIT_INDEX" val="1"/>
  <p:tag name="KSO_WM_UNIT_BK_DARK_LIGHT" val="2"/>
</p:tagLst>
</file>

<file path=ppt/tags/tag43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4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4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4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4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4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4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4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SUBTYPE" val="h"/>
  <p:tag name="KSO_WM_UNIT_TYPE" val="i"/>
  <p:tag name="KSO_WM_UNIT_INDEX" val="1"/>
  <p:tag name="KSO_WM_UNIT_BK_DARK_LIGHT" val="2"/>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5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5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5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5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5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6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6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6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6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SUBTYPE" val="h"/>
  <p:tag name="KSO_WM_UNIT_TYPE" val="i"/>
  <p:tag name="KSO_WM_UNIT_INDEX" val="1"/>
  <p:tag name="KSO_WM_UNIT_BK_DARK_LIGHT" val="2"/>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6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47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47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47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474.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1634"/>
</p:tagLst>
</file>

<file path=ppt/tags/tag475.xml><?xml version="1.0" encoding="utf-8"?>
<p:tagLst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1634"/>
</p:tagLst>
</file>

<file path=ppt/tags/tag4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79.xml><?xml version="1.0" encoding="utf-8"?>
<p:tagLst xmlns:p="http://schemas.openxmlformats.org/presentationml/2006/main">
  <p:tag name="KSO_WM_TAG_VERSION" val="1.0"/>
  <p:tag name="KSO_WM_BEAUTIFY_FLAG" val="#wm#"/>
  <p:tag name="KSO_WM_COMBINE_RELATE_SLIDE_ID" val="background20180940_1"/>
  <p:tag name="KSO_WM_TEMPLATE_CATEGORY" val="custom"/>
  <p:tag name="KSO_WM_TEMPLATE_INDEX" val="20181634"/>
  <p:tag name="KSO_WM_TEMPLATE_SUBCATEGORY" val="combine"/>
  <p:tag name="KSO_WM_TEMPLATE_THUMBS_INDEX" val="1、4、5、6、11、12、20、21、22"/>
  <p:tag name="KSO_WM_TEMPLATE_MASTER_TYPE" val="1"/>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0.xml><?xml version="1.0" encoding="utf-8"?>
<p:tagLst xmlns:p="http://schemas.openxmlformats.org/presentationml/2006/main">
  <p:tag name="KSO_WM_UNIT_ISCONTENTSTITLE" val="0"/>
  <p:tag name="KSO_WM_UNIT_PRESET_TEXT" val="薄荷味的夏天"/>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0994_1*a*1"/>
  <p:tag name="KSO_WM_TEMPLATE_CATEGORY" val="custom"/>
  <p:tag name="KSO_WM_TEMPLATE_INDEX" val="20200994"/>
  <p:tag name="KSO_WM_UNIT_LAYERLEVEL" val="1"/>
  <p:tag name="KSO_WM_TAG_VERSION" val="1.0"/>
  <p:tag name="KSO_WM_BEAUTIFY_FLAG" val="#wm#"/>
  <p:tag name="KSO_WM_UNIT_ISNUMDGMTITLE" val="0"/>
  <p:tag name="KSO_WM_UNIT_TEXT_FILL_FORE_SCHEMECOLOR_INDEX_BRIGHTNESS" val="0"/>
  <p:tag name="KSO_WM_UNIT_TEXT_FILL_FORE_SCHEMECOLOR_INDEX" val="5"/>
  <p:tag name="KSO_WM_UNIT_TEXT_FILL_TYPE" val="1"/>
</p:tagLst>
</file>

<file path=ppt/tags/tag481.xml><?xml version="1.0" encoding="utf-8"?>
<p:tagLst xmlns:p="http://schemas.openxmlformats.org/presentationml/2006/main">
  <p:tag name="KSO_WM_UNIT_ISCONTENTSTITLE" val="0"/>
  <p:tag name="KSO_WM_UNIT_PRESET_TEXT" val="点击此处输入副标题"/>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custom20200994_1*b*1"/>
  <p:tag name="KSO_WM_TEMPLATE_CATEGORY" val="custom"/>
  <p:tag name="KSO_WM_TEMPLATE_INDEX" val="20200994"/>
  <p:tag name="KSO_WM_UNIT_LAYERLEVEL" val="1"/>
  <p:tag name="KSO_WM_TAG_VERSION" val="1.0"/>
  <p:tag name="KSO_WM_BEAUTIFY_FLAG" val="#wm#"/>
  <p:tag name="KSO_WM_UNIT_ISNUMDGMTITLE" val="0"/>
  <p:tag name="KSO_WM_UNIT_TEXT_FILL_FORE_SCHEMECOLOR_INDEX_BRIGHTNESS" val="0.25"/>
  <p:tag name="KSO_WM_UNIT_TEXT_FILL_FORE_SCHEMECOLOR_INDEX" val="13"/>
  <p:tag name="KSO_WM_UNIT_TEXT_FILL_TYPE" val="1"/>
</p:tagLst>
</file>

<file path=ppt/tags/tag482.xml><?xml version="1.0" encoding="utf-8"?>
<p:tagLst xmlns:p="http://schemas.openxmlformats.org/presentationml/2006/main">
  <p:tag name="KSO_WM_UNIT_ISCONTENTSTITLE" val="0"/>
  <p:tag name="KSO_WM_UNIT_PRESET_TEXT" val="点击此处输入副标题"/>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custom20200994_1*b*1"/>
  <p:tag name="KSO_WM_TEMPLATE_CATEGORY" val="custom"/>
  <p:tag name="KSO_WM_TEMPLATE_INDEX" val="20200994"/>
  <p:tag name="KSO_WM_UNIT_LAYERLEVEL" val="1"/>
  <p:tag name="KSO_WM_TAG_VERSION" val="1.0"/>
  <p:tag name="KSO_WM_BEAUTIFY_FLAG" val=""/>
  <p:tag name="KSO_WM_UNIT_ISNUMDGMTITLE" val="0"/>
  <p:tag name="KSO_WM_UNIT_TEXT_FILL_FORE_SCHEMECOLOR_INDEX_BRIGHTNESS" val="0.25"/>
  <p:tag name="KSO_WM_UNIT_TEXT_FILL_FORE_SCHEMECOLOR_INDEX" val="13"/>
  <p:tag name="KSO_WM_UNIT_TEXT_FILL_TYPE" val="1"/>
</p:tagLst>
</file>

<file path=ppt/tags/tag483.xml><?xml version="1.0" encoding="utf-8"?>
<p:tagLst xmlns:p="http://schemas.openxmlformats.org/presentationml/2006/main">
  <p:tag name="KSO_WM_SLIDE_ID" val="custom20200994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0994"/>
  <p:tag name="KSO_WM_SLIDE_LAYOUT" val="a_b"/>
  <p:tag name="KSO_WM_SLIDE_LAYOUT_CNT" val="1_1"/>
  <p:tag name="KSO_WM_UNIT_SHOW_EDIT_AREA_INDICATION" val="1"/>
  <p:tag name="KSO_WM_TEMPLATE_THUMBS_INDEX" val="1、5、6、7、8、9、10、11、12、13、15"/>
  <p:tag name="KSO_WM_TEMPLATE_MASTER_THUMB_INDEX" val="12"/>
</p:tagLst>
</file>

<file path=ppt/tags/tag484.xml><?xml version="1.0" encoding="utf-8"?>
<p:tagLst xmlns:p="http://schemas.openxmlformats.org/presentationml/2006/main">
  <p:tag name="KSO_WM_UNIT_ISCONTENTSTITLE" val="0"/>
  <p:tag name="KSO_WM_UNIT_ISNUMDGMTITLE" val="0"/>
  <p:tag name="KSO_WM_UNIT_PRESET_TEXT" val="CONTENTS"/>
  <p:tag name="KSO_WM_UNIT_NOCLEAR" val="0"/>
  <p:tag name="KSO_WM_UNIT_VALUE" val="5"/>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18279_5*b*1"/>
  <p:tag name="KSO_WM_TEMPLATE_CATEGORY" val="custom"/>
  <p:tag name="KSO_WM_TEMPLATE_INDEX" val="20218279"/>
  <p:tag name="KSO_WM_UNIT_LAYERLEVEL" val="1"/>
  <p:tag name="KSO_WM_TAG_VERSION" val="1.0"/>
  <p:tag name="KSO_WM_BEAUTIFY_FLAG" val="#wm#"/>
</p:tagLst>
</file>

<file path=ppt/tags/tag485.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18279_5*a*1"/>
  <p:tag name="KSO_WM_TEMPLATE_CATEGORY" val="custom"/>
  <p:tag name="KSO_WM_TEMPLATE_INDEX" val="20218279"/>
  <p:tag name="KSO_WM_UNIT_LAYERLEVEL" val="1"/>
  <p:tag name="KSO_WM_TAG_VERSION" val="1.0"/>
  <p:tag name="KSO_WM_BEAUTIFY_FLAG" val="#wm#"/>
</p:tagLst>
</file>

<file path=ppt/tags/tag4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custom20218279_5*l_h_i*1_1_1"/>
  <p:tag name="KSO_WM_TEMPLATE_CATEGORY" val="custom"/>
  <p:tag name="KSO_WM_TEMPLATE_INDEX" val="20218279"/>
  <p:tag name="KSO_WM_UNIT_LAYERLEVEL" val="1_1_1"/>
  <p:tag name="KSO_WM_TAG_VERSION" val="1.0"/>
  <p:tag name="KSO_WM_BEAUTIFY_FLAG" val="#wm#"/>
</p:tagLst>
</file>

<file path=ppt/tags/tag487.xml><?xml version="1.0" encoding="utf-8"?>
<p:tagLst xmlns:p="http://schemas.openxmlformats.org/presentationml/2006/main">
  <p:tag name="KSO_WM_UNIT_ISCONTENTSTITLE" val="0"/>
  <p:tag name="KSO_WM_UNIT_ISNUMDGMTITLE" val="0"/>
  <p:tag name="KSO_WM_UNIT_PRESET_TEXT" val="品牌介绍"/>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18279_5*l_h_a*1_1_1"/>
  <p:tag name="KSO_WM_TEMPLATE_CATEGORY" val="custom"/>
  <p:tag name="KSO_WM_TEMPLATE_INDEX" val="20218279"/>
  <p:tag name="KSO_WM_UNIT_LAYERLEVEL" val="1_1_1"/>
  <p:tag name="KSO_WM_TAG_VERSION" val="1.0"/>
  <p:tag name="KSO_WM_BEAUTIFY_FLAG" val="#wm#"/>
</p:tagLst>
</file>

<file path=ppt/tags/tag4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custom20218279_5*l_h_i*1_2_1"/>
  <p:tag name="KSO_WM_TEMPLATE_CATEGORY" val="custom"/>
  <p:tag name="KSO_WM_TEMPLATE_INDEX" val="20218279"/>
  <p:tag name="KSO_WM_UNIT_LAYERLEVEL" val="1_1_1"/>
  <p:tag name="KSO_WM_TAG_VERSION" val="1.0"/>
  <p:tag name="KSO_WM_BEAUTIFY_FLAG" val="#wm#"/>
</p:tagLst>
</file>

<file path=ppt/tags/tag489.xml><?xml version="1.0" encoding="utf-8"?>
<p:tagLst xmlns:p="http://schemas.openxmlformats.org/presentationml/2006/main">
  <p:tag name="KSO_WM_UNIT_ISCONTENTSTITLE" val="0"/>
  <p:tag name="KSO_WM_UNIT_ISNUMDGMTITLE" val="0"/>
  <p:tag name="KSO_WM_UNIT_PRESET_TEXT" val="产品介绍"/>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custom20218279_5*l_h_a*1_2_1"/>
  <p:tag name="KSO_WM_TEMPLATE_CATEGORY" val="custom"/>
  <p:tag name="KSO_WM_TEMPLATE_INDEX" val="20218279"/>
  <p:tag name="KSO_WM_UNIT_LAYERLEVEL" val="1_1_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custom20218279_5*l_h_i*1_3_1"/>
  <p:tag name="KSO_WM_TEMPLATE_CATEGORY" val="custom"/>
  <p:tag name="KSO_WM_TEMPLATE_INDEX" val="20218279"/>
  <p:tag name="KSO_WM_UNIT_LAYERLEVEL" val="1_1_1"/>
  <p:tag name="KSO_WM_TAG_VERSION" val="1.0"/>
  <p:tag name="KSO_WM_BEAUTIFY_FLAG" val="#wm#"/>
</p:tagLst>
</file>

<file path=ppt/tags/tag491.xml><?xml version="1.0" encoding="utf-8"?>
<p:tagLst xmlns:p="http://schemas.openxmlformats.org/presentationml/2006/main">
  <p:tag name="KSO_WM_UNIT_ISCONTENTSTITLE" val="0"/>
  <p:tag name="KSO_WM_UNIT_ISNUMDGMTITLE" val="0"/>
  <p:tag name="KSO_WM_UNIT_PRESET_TEXT" val="营销计划"/>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custom20218279_5*l_h_a*1_3_1"/>
  <p:tag name="KSO_WM_TEMPLATE_CATEGORY" val="custom"/>
  <p:tag name="KSO_WM_TEMPLATE_INDEX" val="20218279"/>
  <p:tag name="KSO_WM_UNIT_LAYERLEVEL" val="1_1_1"/>
  <p:tag name="KSO_WM_TAG_VERSION" val="1.0"/>
  <p:tag name="KSO_WM_BEAUTIFY_FLAG" val="#wm#"/>
</p:tagLst>
</file>

<file path=ppt/tags/tag4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custom20218279_5*l_h_i*1_4_1"/>
  <p:tag name="KSO_WM_TEMPLATE_CATEGORY" val="custom"/>
  <p:tag name="KSO_WM_TEMPLATE_INDEX" val="20218279"/>
  <p:tag name="KSO_WM_UNIT_LAYERLEVEL" val="1_1_1"/>
  <p:tag name="KSO_WM_TAG_VERSION" val="1.0"/>
  <p:tag name="KSO_WM_BEAUTIFY_FLAG" val="#wm#"/>
</p:tagLst>
</file>

<file path=ppt/tags/tag493.xml><?xml version="1.0" encoding="utf-8"?>
<p:tagLst xmlns:p="http://schemas.openxmlformats.org/presentationml/2006/main">
  <p:tag name="KSO_WM_UNIT_ISCONTENTSTITLE" val="0"/>
  <p:tag name="KSO_WM_UNIT_ISNUMDGMTITLE" val="0"/>
  <p:tag name="KSO_WM_UNIT_PRESET_TEXT" val="未来计划"/>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custom20218279_5*l_h_a*1_4_1"/>
  <p:tag name="KSO_WM_TEMPLATE_CATEGORY" val="custom"/>
  <p:tag name="KSO_WM_TEMPLATE_INDEX" val="20218279"/>
  <p:tag name="KSO_WM_UNIT_LAYERLEVEL" val="1_1_1"/>
  <p:tag name="KSO_WM_TAG_VERSION" val="1.0"/>
  <p:tag name="KSO_WM_BEAUTIFY_FLAG" val="#wm#"/>
</p:tagLst>
</file>

<file path=ppt/tags/tag4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1"/>
  <p:tag name="KSO_WM_UNIT_ID" val="custom20218279_5*l_h_i*1_5_1"/>
  <p:tag name="KSO_WM_TEMPLATE_CATEGORY" val="custom"/>
  <p:tag name="KSO_WM_TEMPLATE_INDEX" val="20218279"/>
  <p:tag name="KSO_WM_UNIT_LAYERLEVEL" val="1_1_1"/>
  <p:tag name="KSO_WM_TAG_VERSION" val="1.0"/>
  <p:tag name="KSO_WM_BEAUTIFY_FLAG" val="#wm#"/>
</p:tagLst>
</file>

<file path=ppt/tags/tag495.xml><?xml version="1.0" encoding="utf-8"?>
<p:tagLst xmlns:p="http://schemas.openxmlformats.org/presentationml/2006/main">
  <p:tag name="KSO_WM_UNIT_ISCONTENTSTITLE" val="0"/>
  <p:tag name="KSO_WM_UNIT_ISNUMDGMTITLE" val="0"/>
  <p:tag name="KSO_WM_UNIT_PRESET_TEXT" val="添加文本"/>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ID" val="custom20218279_5*l_h_a*1_5_1"/>
  <p:tag name="KSO_WM_TEMPLATE_CATEGORY" val="custom"/>
  <p:tag name="KSO_WM_TEMPLATE_INDEX" val="20218279"/>
  <p:tag name="KSO_WM_UNIT_LAYERLEVEL" val="1_1_1"/>
  <p:tag name="KSO_WM_TAG_VERSION" val="1.0"/>
  <p:tag name="KSO_WM_BEAUTIFY_FLAG" val="#wm#"/>
</p:tagLst>
</file>

<file path=ppt/tags/tag496.xml><?xml version="1.0" encoding="utf-8"?>
<p:tagLst xmlns:p="http://schemas.openxmlformats.org/presentationml/2006/main">
  <p:tag name="KSO_WM_BEAUTIFY_FLAG" val="#wm#"/>
  <p:tag name="KSO_WM_TEMPLATE_CATEGORY" val="custom"/>
  <p:tag name="KSO_WM_TEMPLATE_INDEX" val="20218279"/>
  <p:tag name="KSO_WM_SLIDE_ID" val="custom20218279_5"/>
  <p:tag name="KSO_WM_TEMPLATE_SUBCATEGORY" val="0"/>
  <p:tag name="KSO_WM_TEMPLATE_MASTER_TYPE" val="1"/>
  <p:tag name="KSO_WM_TEMPLATE_COLOR_TYPE" val="0"/>
  <p:tag name="KSO_WM_SLIDE_TYPE" val="contents"/>
  <p:tag name="KSO_WM_SLIDE_SUBTYPE" val="diag"/>
  <p:tag name="KSO_WM_SLIDE_ITEM_CNT" val="5"/>
  <p:tag name="KSO_WM_SLIDE_INDEX" val="5"/>
  <p:tag name="KSO_WM_DIAGRAM_GROUP_CODE" val="l1-1"/>
  <p:tag name="KSO_WM_SLIDE_DIAGTYPE" val="l"/>
  <p:tag name="KSO_WM_TAG_VERSION" val="1.0"/>
  <p:tag name="KSO_WM_SLIDE_LAYOUT" val="a_b_l"/>
  <p:tag name="KSO_WM_SLIDE_LAYOUT_CNT" val="1_1_1"/>
</p:tagLst>
</file>

<file path=ppt/tags/tag497.xml><?xml version="1.0" encoding="utf-8"?>
<p:tagLst xmlns:p="http://schemas.openxmlformats.org/presentationml/2006/main">
  <p:tag name="KSO_WM_TAG_VERSION" val="1.0"/>
  <p:tag name="KSO_WM_BEAUTIFY_FLAG" val="#wm#"/>
  <p:tag name="KSO_WM_UNIT_TYPE" val="i"/>
  <p:tag name="KSO_WM_UNIT_ID" val="custom20218279_7*i*1"/>
  <p:tag name="KSO_WM_TEMPLATE_CATEGORY" val="custom"/>
  <p:tag name="KSO_WM_TEMPLATE_INDEX" val="20218279"/>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5fd0a4dc1fa9d42129dcdd74"/>
  <p:tag name="KSO_WM_TEMPLATE_ASSEMBLE_GROUPID" val="5fd0a4dc1fa9d42129dcdd74"/>
</p:tagLst>
</file>

<file path=ppt/tags/tag498.xml><?xml version="1.0" encoding="utf-8"?>
<p:tagLst xmlns:p="http://schemas.openxmlformats.org/presentationml/2006/main">
  <p:tag name="KSO_WM_UNIT_BLOCK" val="0"/>
  <p:tag name="KSO_WM_UNIT_DEC_AREA_ID" val="62e8a7ef88484c27907bbead105ca5aa"/>
  <p:tag name="KSO_WM_UNIT_HIGHLIGHT" val="0"/>
  <p:tag name="KSO_WM_UNIT_COMPATIBLE" val="0"/>
  <p:tag name="KSO_WM_UNIT_DIAGRAM_ISNUMVISUAL" val="0"/>
  <p:tag name="KSO_WM_UNIT_DIAGRAM_ISREFERUNIT" val="0"/>
  <p:tag name="KSO_WM_UNIT_TYPE" val="i"/>
  <p:tag name="KSO_WM_UNIT_INDEX" val="2"/>
  <p:tag name="KSO_WM_UNIT_ID" val="custom20218279_7*i*2"/>
  <p:tag name="KSO_WM_TEMPLATE_CATEGORY" val="custom"/>
  <p:tag name="KSO_WM_TEMPLATE_INDEX" val="20218279"/>
  <p:tag name="KSO_WM_UNIT_LAYERLEVEL" val="1"/>
  <p:tag name="KSO_WM_TAG_VERSION" val="1.0"/>
  <p:tag name="KSO_WM_BEAUTIFY_FLAG" val="#wm#"/>
  <p:tag name="KSO_WM_UNIT_SM_LIMIT_TYPE" val="2"/>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f226a74c4814ce96fb160ea"/>
  <p:tag name="KSO_WM_CHIP_XID" val="5f226a74c4814ce96fb160eb"/>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318"/>
  <p:tag name="KSO_WM_TEMPLATE_ASSEMBLE_XID" val="5fd0d4561fa9d42129dd81d3"/>
  <p:tag name="KSO_WM_TEMPLATE_ASSEMBLE_GROUPID" val="5fd0d4561fa9d42129dd81d3"/>
</p:tagLst>
</file>

<file path=ppt/tags/tag4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279_7*a*1"/>
  <p:tag name="KSO_WM_TEMPLATE_CATEGORY" val="custom"/>
  <p:tag name="KSO_WM_TEMPLATE_INDEX" val="20218279"/>
  <p:tag name="KSO_WM_UNIT_LAYERLEVEL" val="1"/>
  <p:tag name="KSO_WM_TAG_VERSION" val="1.0"/>
  <p:tag name="KSO_WM_BEAUTIFY_FLAG" val="#wm#"/>
  <p:tag name="KSO_WM_UNIT_ISCONTENTSTITLE" val="0"/>
  <p:tag name="KSO_WM_UNIT_ISNUMDGMTITLE" val="0"/>
  <p:tag name="KSO_WM_UNIT_PRESET_TEXT" val="添加标题"/>
  <p:tag name="KSO_WM_UNIT_NOCLEAR" val="0"/>
  <p:tag name="KSO_WM_UNIT_VALUE" val="4"/>
  <p:tag name="KSO_WM_UNIT_TYPE" val="a"/>
  <p:tag name="KSO_WM_UNIT_INDEX"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custom20218279_7*i*6"/>
  <p:tag name="KSO_WM_TEMPLATE_CATEGORY" val="custom"/>
  <p:tag name="KSO_WM_TEMPLATE_INDEX" val="20218279"/>
  <p:tag name="KSO_WM_UNIT_LAYERLEVEL" val="1"/>
  <p:tag name="KSO_WM_TAG_VERSION" val="1.0"/>
  <p:tag name="KSO_WM_BEAUTIFY_FLAG" val="#wm#"/>
  <p:tag name="KSO_WM_UNIT_TEXT_FILL_FORE_SCHEMECOLOR_INDEX_BRIGHTNESS" val="0"/>
  <p:tag name="KSO_WM_UNIT_TEXT_FILL_FORE_SCHEMECOLOR_INDEX" val="2"/>
  <p:tag name="KSO_WM_UNIT_TEXT_FILL_TYPE" val="1"/>
</p:tagLst>
</file>

<file path=ppt/tags/tag501.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8"/>
  <p:tag name="KSO_WM_UNIT_ID" val="custom20218279_7*e*8"/>
  <p:tag name="KSO_WM_TEMPLATE_CATEGORY" val="custom"/>
  <p:tag name="KSO_WM_TEMPLATE_INDEX" val="20218279"/>
  <p:tag name="KSO_WM_UNIT_LAYERLEVEL" val="1"/>
  <p:tag name="KSO_WM_TAG_VERSION" val="1.0"/>
  <p:tag name="KSO_WM_BEAUTIFY_FLAG" val="#wm#"/>
  <p:tag name="KSO_WM_UNIT_PRESET_TEXT" val="01"/>
  <p:tag name="KSO_WM_UNIT_NOCLEAR" val="0"/>
  <p:tag name="KSO_WM_UNIT_VALUE" val="1"/>
  <p:tag name="KSO_WM_UNIT_TEXT_FILL_FORE_SCHEMECOLOR_INDEX_BRIGHTNESS" val="0.35"/>
  <p:tag name="KSO_WM_UNIT_TEXT_FILL_FORE_SCHEMECOLOR_INDEX" val="13"/>
  <p:tag name="KSO_WM_UNIT_TEXT_FILL_TYPE" val="1"/>
</p:tagLst>
</file>

<file path=ppt/tags/tag502.xml><?xml version="1.0" encoding="utf-8"?>
<p:tagLst xmlns:p="http://schemas.openxmlformats.org/presentationml/2006/main">
  <p:tag name="KSO_WM_TAG_VERSION" val="1.0"/>
  <p:tag name="KSO_WM_BEAUTIFY_FLAG" val="#wm#"/>
  <p:tag name="KSO_WM_UNIT_TYPE" val="i"/>
  <p:tag name="KSO_WM_UNIT_ID" val="custom20218279_7*i*3"/>
  <p:tag name="KSO_WM_TEMPLATE_CATEGORY" val="custom"/>
  <p:tag name="KSO_WM_TEMPLATE_INDEX" val="20218279"/>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5fd0a4dc1fa9d42129dcdd74"/>
  <p:tag name="KSO_WM_TEMPLATE_ASSEMBLE_GROUPID" val="5fd0a4dc1fa9d42129dcdd74"/>
</p:tagLst>
</file>

<file path=ppt/tags/tag503.xml><?xml version="1.0" encoding="utf-8"?>
<p:tagLst xmlns:p="http://schemas.openxmlformats.org/presentationml/2006/main">
  <p:tag name="KSO_WM_TAG_VERSION" val="1.0"/>
  <p:tag name="KSO_WM_BEAUTIFY_FLAG" val="#wm#"/>
  <p:tag name="KSO_WM_UNIT_TYPE" val="i"/>
  <p:tag name="KSO_WM_UNIT_ID" val="custom20218279_7*i*5"/>
  <p:tag name="KSO_WM_TEMPLATE_CATEGORY" val="custom"/>
  <p:tag name="KSO_WM_TEMPLATE_INDEX" val="20218279"/>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5fd0a4dc1fa9d42129dcdd74"/>
  <p:tag name="KSO_WM_TEMPLATE_ASSEMBLE_GROUPID" val="5fd0a4dc1fa9d42129dcdd74"/>
</p:tagLst>
</file>

<file path=ppt/tags/tag504.xml><?xml version="1.0" encoding="utf-8"?>
<p:tagLst xmlns:p="http://schemas.openxmlformats.org/presentationml/2006/main">
  <p:tag name="KSO_WM_TAG_VERSION" val="1.0"/>
  <p:tag name="KSO_WM_BEAUTIFY_FLAG" val="#wm#"/>
  <p:tag name="KSO_WM_UNIT_TYPE" val="i"/>
  <p:tag name="KSO_WM_UNIT_ID" val="custom20218279_7*i*4"/>
  <p:tag name="KSO_WM_TEMPLATE_CATEGORY" val="custom"/>
  <p:tag name="KSO_WM_TEMPLATE_INDEX" val="20218279"/>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5fd0a4dc1fa9d42129dcdd74"/>
  <p:tag name="KSO_WM_TEMPLATE_ASSEMBLE_GROUPID" val="5fd0a4dc1fa9d42129dcdd74"/>
</p:tagLst>
</file>

<file path=ppt/tags/tag505.xml><?xml version="1.0" encoding="utf-8"?>
<p:tagLst xmlns:p="http://schemas.openxmlformats.org/presentationml/2006/main">
  <p:tag name="KSO_WM_TAG_VERSION" val="1.0"/>
  <p:tag name="KSO_WM_BEAUTIFY_FLAG" val="#wm#"/>
  <p:tag name="KSO_WM_UNIT_TYPE" val="i"/>
  <p:tag name="KSO_WM_UNIT_ID" val="custom20218279_7*i*7"/>
  <p:tag name="KSO_WM_TEMPLATE_CATEGORY" val="custom"/>
  <p:tag name="KSO_WM_TEMPLATE_INDEX" val="20218279"/>
  <p:tag name="KSO_WM_UNIT_INDEX" val="7"/>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5fd0a4dc1fa9d42129dcdd74"/>
  <p:tag name="KSO_WM_TEMPLATE_ASSEMBLE_GROUPID" val="5fd0a4dc1fa9d42129dcdd74"/>
</p:tagLst>
</file>

<file path=ppt/tags/tag506.xml><?xml version="1.0" encoding="utf-8"?>
<p:tagLst xmlns:p="http://schemas.openxmlformats.org/presentationml/2006/main">
  <p:tag name="KSO_WM_BEAUTIFY_FLAG" val="#wm#"/>
  <p:tag name="KSO_WM_TEMPLATE_CATEGORY" val="custom"/>
  <p:tag name="KSO_WM_TEMPLATE_INDEX" val="20218279"/>
  <p:tag name="KSO_WM_SLIDE_LAYOUT_INFO" val="{&quot;backgroundInfo&quot;:[{&quot;bottom&quot;:0,&quot;bottomAbs&quot;:false,&quot;left&quot;:0,&quot;leftAbs&quot;:false,&quot;right&quot;:0,&quot;rightAbs&quot;:false,&quot;top&quot;:0.74074070000000003,&quot;topAbs&quot;:false,&quot;type&quot;:&quot;bottomTop&quot;}],&quot;id&quot;:&quot;2020-12-09T21:42:46&quot;,&quot;maxSize&quot;:{&quot;size1&quot;:42.200000000000003},&quot;minSize&quot;:{&quot;size1&quot;:42.200000000000003},&quot;normalSize&quot;:{&quot;size1&quot;:42.200000000000003},&quot;subLayout&quot;:[{&quot;id&quot;:&quot;2020-12-09T21:42:46&quot;,&quot;margin&quot;:{&quot;bottom&quot;:3.3870000839233398,&quot;left&quot;:4.6570000648498535,&quot;right&quot;:4.6570000648498535,&quot;top&quot;:1.2699999809265137},&quot;type&quot;:0},{&quot;id&quot;:&quot;2020-12-09T21:42:46&quot;,&quot;margin&quot;:{&quot;bottom&quot;:3.3870000839233398,&quot;left&quot;:6.7729997634887695,&quot;right&quot;:6.7729997634887695,&quot;top&quot;:0},&quot;type&quot;:0}],&quot;type&quot;:0}"/>
  <p:tag name="KSO_WM_SLIDE_BACKGROUND" val="[&quot;bottomTop&quot;]"/>
  <p:tag name="KSO_WM_SLIDE_RATIO" val="1.777778"/>
  <p:tag name="KSO_WM_SLIDE_ID" val="custom20218279_7"/>
  <p:tag name="KSO_WM_TEMPLATE_SUBCATEGORY" val="21"/>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e"/>
  <p:tag name="KSO_WM_SLIDE_LAYOUT_CNT" val="1_1"/>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fill_id&quot;:&quot;6969a5984fe4426badf670db1829be36&quot;,&quot;fill_align&quot;:&quot;cm&quot;,&quot;chip_types&quot;:[&quot;header&quot;]},{&quot;text_align&quot;:&quot;lm&quot;,&quot;text_direction&quot;:&quot;horizontal&quot;,&quot;support_features&quot;:[&quot;collage&quot;,&quot;carousel&quot;],&quot;support_big_font&quot;:true,&quot;fill_id&quot;:&quot;638fc320fad547f2a2c9e7fbae56f76d&quot;,&quot;fill_align&quot;:&quot;cm&quot;,&quot;chip_types&quot;:[&quot;diagram&quot;,&quot;text&quot;,&quot;picture&quot;,&quot;chart&quot;,&quot;table&quot;]}]]"/>
  <p:tag name="KSO_WM_CHIP_XID" val="5f226a74c4814ce96fb160eb"/>
  <p:tag name="KSO_WM_CHIP_DECFILLPROP" val="[]"/>
  <p:tag name="KSO_WM_CHIP_GROUPID" val="5f226a74c4814ce96fb160ea"/>
  <p:tag name="KSO_WM_SLIDE_BK_DARK_LIGHT" val="2"/>
  <p:tag name="KSO_WM_SLIDE_BACKGROUND_TYPE" val="bottomTop"/>
  <p:tag name="KSO_WM_SLIDE_SUPPORT_FEATURE_TYPE" val="0"/>
  <p:tag name="KSO_WM_TEMPLATE_ASSEMBLE_XID" val="5fd0d4561fa9d42129dd81d3"/>
  <p:tag name="KSO_WM_TEMPLATE_ASSEMBLE_GROUPID" val="5fd0d4561fa9d42129dd81d3"/>
</p:tagLst>
</file>

<file path=ppt/tags/tag5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279_7*a*1"/>
  <p:tag name="KSO_WM_TEMPLATE_CATEGORY" val="custom"/>
  <p:tag name="KSO_WM_TEMPLATE_INDEX" val="20218279"/>
  <p:tag name="KSO_WM_UNIT_LAYERLEVEL" val="1"/>
  <p:tag name="KSO_WM_TAG_VERSION" val="1.0"/>
  <p:tag name="KSO_WM_BEAUTIFY_FLAG" val=""/>
  <p:tag name="KSO_WM_UNIT_ISCONTENTSTITLE" val="0"/>
  <p:tag name="KSO_WM_UNIT_ISNUMDGMTITLE" val="0"/>
  <p:tag name="KSO_WM_UNIT_PRESET_TEXT" val="添加标题"/>
  <p:tag name="KSO_WM_UNIT_NOCLEAR" val="0"/>
  <p:tag name="KSO_WM_UNIT_VALUE" val="4"/>
  <p:tag name="KSO_WM_UNIT_TYPE" val="a"/>
  <p:tag name="KSO_WM_UNIT_INDEX" val="1"/>
</p:tagLst>
</file>

<file path=ppt/tags/tag508.xml><?xml version="1.0" encoding="utf-8"?>
<p:tagLst xmlns:p="http://schemas.openxmlformats.org/presentationml/2006/main">
  <p:tag name="KSO_WM_BEAUTIFY_FLAG" val="#wm#"/>
  <p:tag name="KSO_WM_TEMPLATE_CATEGORY" val="custom"/>
  <p:tag name="KSO_WM_TEMPLATE_INDEX" val="20200994"/>
</p:tagLst>
</file>

<file path=ppt/tags/tag509.xml><?xml version="1.0" encoding="utf-8"?>
<p:tagLst xmlns:p="http://schemas.openxmlformats.org/presentationml/2006/main">
  <p:tag name="KSO_WM_TAG_VERSION" val="1.0"/>
  <p:tag name="KSO_WM_BEAUTIFY_FLAG" val="#wm#"/>
  <p:tag name="KSO_WM_UNIT_TYPE" val="i"/>
  <p:tag name="KSO_WM_UNIT_ID" val="custom20218279_7*i*1"/>
  <p:tag name="KSO_WM_TEMPLATE_CATEGORY" val="custom"/>
  <p:tag name="KSO_WM_TEMPLATE_INDEX" val="20218279"/>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5fd0a4dc1fa9d42129dcdd74"/>
  <p:tag name="KSO_WM_TEMPLATE_ASSEMBLE_GROUPID" val="5fd0a4dc1fa9d42129dcdd74"/>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0.xml><?xml version="1.0" encoding="utf-8"?>
<p:tagLst xmlns:p="http://schemas.openxmlformats.org/presentationml/2006/main">
  <p:tag name="KSO_WM_UNIT_BLOCK" val="0"/>
  <p:tag name="KSO_WM_UNIT_DEC_AREA_ID" val="62e8a7ef88484c27907bbead105ca5aa"/>
  <p:tag name="KSO_WM_UNIT_HIGHLIGHT" val="0"/>
  <p:tag name="KSO_WM_UNIT_COMPATIBLE" val="0"/>
  <p:tag name="KSO_WM_UNIT_DIAGRAM_ISNUMVISUAL" val="0"/>
  <p:tag name="KSO_WM_UNIT_DIAGRAM_ISREFERUNIT" val="0"/>
  <p:tag name="KSO_WM_UNIT_TYPE" val="i"/>
  <p:tag name="KSO_WM_UNIT_INDEX" val="2"/>
  <p:tag name="KSO_WM_UNIT_ID" val="custom20218279_7*i*2"/>
  <p:tag name="KSO_WM_TEMPLATE_CATEGORY" val="custom"/>
  <p:tag name="KSO_WM_TEMPLATE_INDEX" val="20218279"/>
  <p:tag name="KSO_WM_UNIT_LAYERLEVEL" val="1"/>
  <p:tag name="KSO_WM_TAG_VERSION" val="1.0"/>
  <p:tag name="KSO_WM_BEAUTIFY_FLAG" val="#wm#"/>
  <p:tag name="KSO_WM_UNIT_SM_LIMIT_TYPE" val="2"/>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f226a74c4814ce96fb160ea"/>
  <p:tag name="KSO_WM_CHIP_XID" val="5f226a74c4814ce96fb160eb"/>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318"/>
  <p:tag name="KSO_WM_TEMPLATE_ASSEMBLE_XID" val="5fd0d4561fa9d42129dd81d3"/>
  <p:tag name="KSO_WM_TEMPLATE_ASSEMBLE_GROUPID" val="5fd0d4561fa9d42129dd81d3"/>
</p:tagLst>
</file>

<file path=ppt/tags/tag5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279_7*a*1"/>
  <p:tag name="KSO_WM_TEMPLATE_CATEGORY" val="custom"/>
  <p:tag name="KSO_WM_TEMPLATE_INDEX" val="20218279"/>
  <p:tag name="KSO_WM_UNIT_LAYERLEVEL" val="1"/>
  <p:tag name="KSO_WM_TAG_VERSION" val="1.0"/>
  <p:tag name="KSO_WM_BEAUTIFY_FLAG" val="#wm#"/>
  <p:tag name="KSO_WM_UNIT_ISCONTENTSTITLE" val="0"/>
  <p:tag name="KSO_WM_UNIT_ISNUMDGMTITLE" val="0"/>
  <p:tag name="KSO_WM_UNIT_PRESET_TEXT" val="添加标题"/>
  <p:tag name="KSO_WM_UNIT_NOCLEAR" val="0"/>
  <p:tag name="KSO_WM_UNIT_VALUE" val="4"/>
  <p:tag name="KSO_WM_UNIT_TYPE" val="a"/>
  <p:tag name="KSO_WM_UNIT_INDEX" val="1"/>
</p:tagLst>
</file>

<file path=ppt/tags/tag5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custom20218279_7*i*6"/>
  <p:tag name="KSO_WM_TEMPLATE_CATEGORY" val="custom"/>
  <p:tag name="KSO_WM_TEMPLATE_INDEX" val="20218279"/>
  <p:tag name="KSO_WM_UNIT_LAYERLEVEL" val="1"/>
  <p:tag name="KSO_WM_TAG_VERSION" val="1.0"/>
  <p:tag name="KSO_WM_BEAUTIFY_FLAG" val="#wm#"/>
  <p:tag name="KSO_WM_UNIT_TEXT_FILL_FORE_SCHEMECOLOR_INDEX_BRIGHTNESS" val="0"/>
  <p:tag name="KSO_WM_UNIT_TEXT_FILL_FORE_SCHEMECOLOR_INDEX" val="2"/>
  <p:tag name="KSO_WM_UNIT_TEXT_FILL_TYPE" val="1"/>
</p:tagLst>
</file>

<file path=ppt/tags/tag513.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8"/>
  <p:tag name="KSO_WM_UNIT_ID" val="custom20218279_7*e*8"/>
  <p:tag name="KSO_WM_TEMPLATE_CATEGORY" val="custom"/>
  <p:tag name="KSO_WM_TEMPLATE_INDEX" val="20218279"/>
  <p:tag name="KSO_WM_UNIT_LAYERLEVEL" val="1"/>
  <p:tag name="KSO_WM_TAG_VERSION" val="1.0"/>
  <p:tag name="KSO_WM_BEAUTIFY_FLAG" val="#wm#"/>
  <p:tag name="KSO_WM_UNIT_PRESET_TEXT" val="01"/>
  <p:tag name="KSO_WM_UNIT_NOCLEAR" val="0"/>
  <p:tag name="KSO_WM_UNIT_VALUE" val="1"/>
  <p:tag name="KSO_WM_UNIT_TEXT_FILL_FORE_SCHEMECOLOR_INDEX_BRIGHTNESS" val="0.35"/>
  <p:tag name="KSO_WM_UNIT_TEXT_FILL_FORE_SCHEMECOLOR_INDEX" val="13"/>
  <p:tag name="KSO_WM_UNIT_TEXT_FILL_TYPE" val="1"/>
</p:tagLst>
</file>

<file path=ppt/tags/tag514.xml><?xml version="1.0" encoding="utf-8"?>
<p:tagLst xmlns:p="http://schemas.openxmlformats.org/presentationml/2006/main">
  <p:tag name="KSO_WM_TAG_VERSION" val="1.0"/>
  <p:tag name="KSO_WM_BEAUTIFY_FLAG" val="#wm#"/>
  <p:tag name="KSO_WM_UNIT_TYPE" val="i"/>
  <p:tag name="KSO_WM_UNIT_ID" val="custom20218279_7*i*3"/>
  <p:tag name="KSO_WM_TEMPLATE_CATEGORY" val="custom"/>
  <p:tag name="KSO_WM_TEMPLATE_INDEX" val="20218279"/>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5fd0a4dc1fa9d42129dcdd74"/>
  <p:tag name="KSO_WM_TEMPLATE_ASSEMBLE_GROUPID" val="5fd0a4dc1fa9d42129dcdd74"/>
</p:tagLst>
</file>

<file path=ppt/tags/tag515.xml><?xml version="1.0" encoding="utf-8"?>
<p:tagLst xmlns:p="http://schemas.openxmlformats.org/presentationml/2006/main">
  <p:tag name="KSO_WM_TAG_VERSION" val="1.0"/>
  <p:tag name="KSO_WM_BEAUTIFY_FLAG" val="#wm#"/>
  <p:tag name="KSO_WM_UNIT_TYPE" val="i"/>
  <p:tag name="KSO_WM_UNIT_ID" val="custom20218279_7*i*5"/>
  <p:tag name="KSO_WM_TEMPLATE_CATEGORY" val="custom"/>
  <p:tag name="KSO_WM_TEMPLATE_INDEX" val="20218279"/>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5fd0a4dc1fa9d42129dcdd74"/>
  <p:tag name="KSO_WM_TEMPLATE_ASSEMBLE_GROUPID" val="5fd0a4dc1fa9d42129dcdd74"/>
</p:tagLst>
</file>

<file path=ppt/tags/tag516.xml><?xml version="1.0" encoding="utf-8"?>
<p:tagLst xmlns:p="http://schemas.openxmlformats.org/presentationml/2006/main">
  <p:tag name="KSO_WM_TAG_VERSION" val="1.0"/>
  <p:tag name="KSO_WM_BEAUTIFY_FLAG" val="#wm#"/>
  <p:tag name="KSO_WM_UNIT_TYPE" val="i"/>
  <p:tag name="KSO_WM_UNIT_ID" val="custom20218279_7*i*4"/>
  <p:tag name="KSO_WM_TEMPLATE_CATEGORY" val="custom"/>
  <p:tag name="KSO_WM_TEMPLATE_INDEX" val="20218279"/>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5fd0a4dc1fa9d42129dcdd74"/>
  <p:tag name="KSO_WM_TEMPLATE_ASSEMBLE_GROUPID" val="5fd0a4dc1fa9d42129dcdd74"/>
</p:tagLst>
</file>

<file path=ppt/tags/tag517.xml><?xml version="1.0" encoding="utf-8"?>
<p:tagLst xmlns:p="http://schemas.openxmlformats.org/presentationml/2006/main">
  <p:tag name="KSO_WM_TAG_VERSION" val="1.0"/>
  <p:tag name="KSO_WM_BEAUTIFY_FLAG" val="#wm#"/>
  <p:tag name="KSO_WM_UNIT_TYPE" val="i"/>
  <p:tag name="KSO_WM_UNIT_ID" val="custom20218279_7*i*7"/>
  <p:tag name="KSO_WM_TEMPLATE_CATEGORY" val="custom"/>
  <p:tag name="KSO_WM_TEMPLATE_INDEX" val="20218279"/>
  <p:tag name="KSO_WM_UNIT_INDEX" val="7"/>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5fd0a4dc1fa9d42129dcdd74"/>
  <p:tag name="KSO_WM_TEMPLATE_ASSEMBLE_GROUPID" val="5fd0a4dc1fa9d42129dcdd74"/>
</p:tagLst>
</file>

<file path=ppt/tags/tag518.xml><?xml version="1.0" encoding="utf-8"?>
<p:tagLst xmlns:p="http://schemas.openxmlformats.org/presentationml/2006/main">
  <p:tag name="KSO_WM_BEAUTIFY_FLAG" val="#wm#"/>
  <p:tag name="KSO_WM_TEMPLATE_CATEGORY" val="custom"/>
  <p:tag name="KSO_WM_TEMPLATE_INDEX" val="20218279"/>
  <p:tag name="KSO_WM_SLIDE_LAYOUT_INFO" val="{&quot;backgroundInfo&quot;:[{&quot;bottom&quot;:0,&quot;bottomAbs&quot;:false,&quot;left&quot;:0,&quot;leftAbs&quot;:false,&quot;right&quot;:0,&quot;rightAbs&quot;:false,&quot;top&quot;:0.74074070000000003,&quot;topAbs&quot;:false,&quot;type&quot;:&quot;bottomTop&quot;}],&quot;id&quot;:&quot;2020-12-09T21:42:46&quot;,&quot;maxSize&quot;:{&quot;size1&quot;:42.200000000000003},&quot;minSize&quot;:{&quot;size1&quot;:42.200000000000003},&quot;normalSize&quot;:{&quot;size1&quot;:42.200000000000003},&quot;subLayout&quot;:[{&quot;id&quot;:&quot;2020-12-09T21:42:46&quot;,&quot;margin&quot;:{&quot;bottom&quot;:3.3870000839233398,&quot;left&quot;:4.6570000648498535,&quot;right&quot;:4.6570000648498535,&quot;top&quot;:1.2699999809265137},&quot;type&quot;:0},{&quot;id&quot;:&quot;2020-12-09T21:42:46&quot;,&quot;margin&quot;:{&quot;bottom&quot;:3.3870000839233398,&quot;left&quot;:6.7729997634887695,&quot;right&quot;:6.7729997634887695,&quot;top&quot;:0},&quot;type&quot;:0}],&quot;type&quot;:0}"/>
  <p:tag name="KSO_WM_SLIDE_BACKGROUND" val="[&quot;bottomTop&quot;]"/>
  <p:tag name="KSO_WM_SLIDE_RATIO" val="1.777778"/>
  <p:tag name="KSO_WM_SLIDE_ID" val="custom20218279_7"/>
  <p:tag name="KSO_WM_TEMPLATE_SUBCATEGORY" val="21"/>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e"/>
  <p:tag name="KSO_WM_SLIDE_LAYOUT_CNT" val="1_1"/>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fill_id&quot;:&quot;6969a5984fe4426badf670db1829be36&quot;,&quot;fill_align&quot;:&quot;cm&quot;,&quot;chip_types&quot;:[&quot;header&quot;]},{&quot;text_align&quot;:&quot;lm&quot;,&quot;text_direction&quot;:&quot;horizontal&quot;,&quot;support_features&quot;:[&quot;collage&quot;,&quot;carousel&quot;],&quot;support_big_font&quot;:true,&quot;fill_id&quot;:&quot;638fc320fad547f2a2c9e7fbae56f76d&quot;,&quot;fill_align&quot;:&quot;cm&quot;,&quot;chip_types&quot;:[&quot;diagram&quot;,&quot;text&quot;,&quot;picture&quot;,&quot;chart&quot;,&quot;table&quot;]}]]"/>
  <p:tag name="KSO_WM_CHIP_XID" val="5f226a74c4814ce96fb160eb"/>
  <p:tag name="KSO_WM_CHIP_DECFILLPROP" val="[]"/>
  <p:tag name="KSO_WM_CHIP_GROUPID" val="5f226a74c4814ce96fb160ea"/>
  <p:tag name="KSO_WM_SLIDE_BK_DARK_LIGHT" val="2"/>
  <p:tag name="KSO_WM_SLIDE_BACKGROUND_TYPE" val="bottomTop"/>
  <p:tag name="KSO_WM_SLIDE_SUPPORT_FEATURE_TYPE" val="0"/>
  <p:tag name="KSO_WM_TEMPLATE_ASSEMBLE_XID" val="5fd0d4561fa9d42129dd81d3"/>
  <p:tag name="KSO_WM_TEMPLATE_ASSEMBLE_GROUPID" val="5fd0d4561fa9d42129dd81d3"/>
</p:tagLst>
</file>

<file path=ppt/tags/tag5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160097_3*l_h_i*1_3_1"/>
  <p:tag name="KSO_WM_TEMPLATE_CATEGORY" val="diagram"/>
  <p:tag name="KSO_WM_TEMPLATE_INDEX" val="160097"/>
  <p:tag name="KSO_WM_UNIT_LAYERLEVEL" val="1_1_1"/>
  <p:tag name="KSO_WM_TAG_VERSION" val="1.0"/>
  <p:tag name="KSO_WM_BEAUTIFY_FLAG" val="#wm#"/>
  <p:tag name="KSO_WM_UNIT_TEXT_FILL_FORE_SCHEMECOLOR_INDEX" val="14"/>
  <p:tag name="KSO_WM_UNIT_TEXT_FILL_TYPE" val="1"/>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20.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160097_3*l_h_a*1_3_1"/>
  <p:tag name="KSO_WM_TEMPLATE_CATEGORY" val="diagram"/>
  <p:tag name="KSO_WM_TEMPLATE_INDEX" val="160097"/>
  <p:tag name="KSO_WM_UNIT_LAYERLEVEL" val="1_1_1"/>
  <p:tag name="KSO_WM_TAG_VERSION" val="1.0"/>
  <p:tag name="KSO_WM_BEAUTIFY_FLAG" val="#wm#"/>
  <p:tag name="KSO_WM_UNIT_PRESET_TEXT" val="添加标题"/>
  <p:tag name="KSO_WM_UNIT_TEXT_FILL_FORE_SCHEMECOLOR_INDEX" val="14"/>
  <p:tag name="KSO_WM_UNIT_TEXT_FILL_TYPE" val="1"/>
</p:tagLst>
</file>

<file path=ppt/tags/tag5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160097_3*l_h_i*1_2_1"/>
  <p:tag name="KSO_WM_TEMPLATE_CATEGORY" val="diagram"/>
  <p:tag name="KSO_WM_TEMPLATE_INDEX" val="160097"/>
  <p:tag name="KSO_WM_UNIT_LAYERLEVEL" val="1_1_1"/>
  <p:tag name="KSO_WM_TAG_VERSION" val="1.0"/>
  <p:tag name="KSO_WM_BEAUTIFY_FLAG" val=""/>
  <p:tag name="KSO_WM_UNIT_FILL_FORE_SCHEMECOLOR_INDEX" val="5"/>
  <p:tag name="KSO_WM_UNIT_FILL_TYPE" val="1"/>
</p:tagLst>
</file>

<file path=ppt/tags/tag5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160097_3*l_h_i*1_2_2"/>
  <p:tag name="KSO_WM_TEMPLATE_CATEGORY" val="diagram"/>
  <p:tag name="KSO_WM_TEMPLATE_INDEX" val="160097"/>
  <p:tag name="KSO_WM_UNIT_LAYERLEVEL" val="1_1_1"/>
  <p:tag name="KSO_WM_TAG_VERSION" val="1.0"/>
  <p:tag name="KSO_WM_BEAUTIFY_FLAG" val=""/>
  <p:tag name="KSO_WM_UNIT_FILL_FORE_SCHEMECOLOR_INDEX" val="5"/>
  <p:tag name="KSO_WM_UNIT_FILL_TYPE" val="1"/>
</p:tagLst>
</file>

<file path=ppt/tags/tag52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160097_3*l_h_i*1_2_3"/>
  <p:tag name="KSO_WM_TEMPLATE_CATEGORY" val="diagram"/>
  <p:tag name="KSO_WM_TEMPLATE_INDEX" val="160097"/>
  <p:tag name="KSO_WM_UNIT_LAYERLEVEL" val="1_1_1"/>
  <p:tag name="KSO_WM_TAG_VERSION" val="1.0"/>
  <p:tag name="KSO_WM_BEAUTIFY_FLAG" val=""/>
  <p:tag name="KSO_WM_UNIT_FILL_FORE_SCHEMECOLOR_INDEX" val="14"/>
  <p:tag name="KSO_WM_UNIT_FILL_TYPE" val="1"/>
  <p:tag name="KSO_WM_UNIT_TEXT_FILL_FORE_SCHEMECOLOR_INDEX" val="13"/>
  <p:tag name="KSO_WM_UNIT_TEXT_FILL_TYPE" val="1"/>
</p:tagLst>
</file>

<file path=ppt/tags/tag524.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160097_3*l_h_i*1_2_4"/>
  <p:tag name="KSO_WM_TEMPLATE_CATEGORY" val="diagram"/>
  <p:tag name="KSO_WM_TEMPLATE_INDEX" val="160097"/>
  <p:tag name="KSO_WM_UNIT_LAYERLEVEL" val="1_1_1"/>
  <p:tag name="KSO_WM_TAG_VERSION" val="1.0"/>
  <p:tag name="KSO_WM_BEAUTIFY_FLAG" val=""/>
  <p:tag name="KSO_WM_UNIT_FILL_FORE_SCHEMECOLOR_INDEX" val="6"/>
  <p:tag name="KSO_WM_UNIT_FILL_TYPE" val="1"/>
  <p:tag name="KSO_WM_UNIT_TEXT_FILL_FORE_SCHEMECOLOR_INDEX" val="14"/>
  <p:tag name="KSO_WM_UNIT_TEXT_FILL_TYPE" val="1"/>
</p:tagLst>
</file>

<file path=ppt/tags/tag5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5"/>
  <p:tag name="KSO_WM_UNIT_ID" val="diagram160097_3*l_h_i*1_2_5"/>
  <p:tag name="KSO_WM_TEMPLATE_CATEGORY" val="diagram"/>
  <p:tag name="KSO_WM_TEMPLATE_INDEX" val="160097"/>
  <p:tag name="KSO_WM_UNIT_LAYERLEVEL" val="1_1_1"/>
  <p:tag name="KSO_WM_TAG_VERSION" val="1.0"/>
  <p:tag name="KSO_WM_BEAUTIFY_FLAG" val=""/>
  <p:tag name="KSO_WM_UNIT_FILL_FORE_SCHEMECOLOR_INDEX" val="6"/>
  <p:tag name="KSO_WM_UNIT_FILL_TYPE" val="1"/>
  <p:tag name="KSO_WM_UNIT_TEXT_FILL_FORE_SCHEMECOLOR_INDEX" val="14"/>
  <p:tag name="KSO_WM_UNIT_TEXT_FILL_TYPE" val="1"/>
</p:tagLst>
</file>

<file path=ppt/tags/tag5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160097_3*l_h_i*1_2_1"/>
  <p:tag name="KSO_WM_TEMPLATE_CATEGORY" val="diagram"/>
  <p:tag name="KSO_WM_TEMPLATE_INDEX" val="160097"/>
  <p:tag name="KSO_WM_UNIT_LAYERLEVEL" val="1_1_1"/>
  <p:tag name="KSO_WM_TAG_VERSION" val="1.0"/>
  <p:tag name="KSO_WM_BEAUTIFY_FLAG" val=""/>
  <p:tag name="KSO_WM_UNIT_TEXT_FILL_FORE_SCHEMECOLOR_INDEX" val="14"/>
  <p:tag name="KSO_WM_UNIT_TEXT_FILL_TYPE" val="1"/>
</p:tagLst>
</file>

<file path=ppt/tags/tag527.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160097_3*l_h_a*1_2_1"/>
  <p:tag name="KSO_WM_TEMPLATE_CATEGORY" val="diagram"/>
  <p:tag name="KSO_WM_TEMPLATE_INDEX" val="160097"/>
  <p:tag name="KSO_WM_UNIT_LAYERLEVEL" val="1_1_1"/>
  <p:tag name="KSO_WM_TAG_VERSION" val="1.0"/>
  <p:tag name="KSO_WM_BEAUTIFY_FLAG" val=""/>
  <p:tag name="KSO_WM_UNIT_PRESET_TEXT" val="添加标题"/>
  <p:tag name="KSO_WM_UNIT_TEXT_FILL_FORE_SCHEMECOLOR_INDEX" val="14"/>
  <p:tag name="KSO_WM_UNIT_TEXT_FILL_TYPE" val="1"/>
</p:tagLst>
</file>

<file path=ppt/tags/tag52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160097_3*l_h_f*1_2_1"/>
  <p:tag name="KSO_WM_TEMPLATE_CATEGORY" val="diagram"/>
  <p:tag name="KSO_WM_TEMPLATE_INDEX" val="160097"/>
  <p:tag name="KSO_WM_UNIT_LAYERLEVEL" val="1_1_1"/>
  <p:tag name="KSO_WM_TAG_VERSION" val="1.0"/>
  <p:tag name="KSO_WM_BEAUTIFY_FLAG" val=""/>
  <p:tag name="KSO_WM_UNIT_PRESET_TEXT" val="单击此处添加文本具体内容，简明扼要的阐述您的观点。"/>
  <p:tag name="KSO_WM_UNIT_TEXT_FILL_FORE_SCHEMECOLOR_INDEX" val="13"/>
  <p:tag name="KSO_WM_UNIT_TEXT_FILL_TYPE" val="1"/>
</p:tagLst>
</file>

<file path=ppt/tags/tag5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160097_3*l_h_i*1_1_1"/>
  <p:tag name="KSO_WM_TEMPLATE_CATEGORY" val="diagram"/>
  <p:tag name="KSO_WM_TEMPLATE_INDEX" val="160097"/>
  <p:tag name="KSO_WM_UNIT_LAYERLEVEL" val="1_1_1"/>
  <p:tag name="KSO_WM_TAG_VERSION" val="1.0"/>
  <p:tag name="KSO_WM_BEAUTIFY_FLAG" val=""/>
  <p:tag name="KSO_WM_UNIT_FILL_FORE_SCHEMECOLOR_INDEX" val="5"/>
  <p:tag name="KSO_WM_UNIT_FILL_TYPE" val="1"/>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160097_3*l_h_i*1_1_2"/>
  <p:tag name="KSO_WM_TEMPLATE_CATEGORY" val="diagram"/>
  <p:tag name="KSO_WM_TEMPLATE_INDEX" val="160097"/>
  <p:tag name="KSO_WM_UNIT_LAYERLEVEL" val="1_1_1"/>
  <p:tag name="KSO_WM_TAG_VERSION" val="1.0"/>
  <p:tag name="KSO_WM_BEAUTIFY_FLAG" val=""/>
  <p:tag name="KSO_WM_UNIT_FILL_FORE_SCHEMECOLOR_INDEX" val="5"/>
  <p:tag name="KSO_WM_UNIT_FILL_TYPE" val="1"/>
</p:tagLst>
</file>

<file path=ppt/tags/tag53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160097_3*l_h_i*1_1_3"/>
  <p:tag name="KSO_WM_TEMPLATE_CATEGORY" val="diagram"/>
  <p:tag name="KSO_WM_TEMPLATE_INDEX" val="160097"/>
  <p:tag name="KSO_WM_UNIT_LAYERLEVEL" val="1_1_1"/>
  <p:tag name="KSO_WM_TAG_VERSION" val="1.0"/>
  <p:tag name="KSO_WM_BEAUTIFY_FLAG" val=""/>
  <p:tag name="KSO_WM_UNIT_FILL_FORE_SCHEMECOLOR_INDEX" val="14"/>
  <p:tag name="KSO_WM_UNIT_FILL_TYPE" val="1"/>
  <p:tag name="KSO_WM_UNIT_TEXT_FILL_FORE_SCHEMECOLOR_INDEX" val="13"/>
  <p:tag name="KSO_WM_UNIT_TEXT_FILL_TYPE" val="1"/>
</p:tagLst>
</file>

<file path=ppt/tags/tag532.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160097_3*l_h_i*1_1_4"/>
  <p:tag name="KSO_WM_TEMPLATE_CATEGORY" val="diagram"/>
  <p:tag name="KSO_WM_TEMPLATE_INDEX" val="160097"/>
  <p:tag name="KSO_WM_UNIT_LAYERLEVEL" val="1_1_1"/>
  <p:tag name="KSO_WM_TAG_VERSION" val="1.0"/>
  <p:tag name="KSO_WM_BEAUTIFY_FLAG" val=""/>
  <p:tag name="KSO_WM_UNIT_FILL_FORE_SCHEMECOLOR_INDEX" val="5"/>
  <p:tag name="KSO_WM_UNIT_FILL_TYPE" val="1"/>
  <p:tag name="KSO_WM_UNIT_TEXT_FILL_FORE_SCHEMECOLOR_INDEX" val="14"/>
  <p:tag name="KSO_WM_UNIT_TEXT_FILL_TYPE" val="1"/>
</p:tagLst>
</file>

<file path=ppt/tags/tag5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5"/>
  <p:tag name="KSO_WM_UNIT_ID" val="diagram160097_3*l_h_i*1_1_5"/>
  <p:tag name="KSO_WM_TEMPLATE_CATEGORY" val="diagram"/>
  <p:tag name="KSO_WM_TEMPLATE_INDEX" val="160097"/>
  <p:tag name="KSO_WM_UNIT_LAYERLEVEL" val="1_1_1"/>
  <p:tag name="KSO_WM_TAG_VERSION" val="1.0"/>
  <p:tag name="KSO_WM_BEAUTIFY_FLAG" val=""/>
  <p:tag name="KSO_WM_UNIT_FILL_FORE_SCHEMECOLOR_INDEX" val="5"/>
  <p:tag name="KSO_WM_UNIT_FILL_TYPE" val="1"/>
  <p:tag name="KSO_WM_UNIT_TEXT_FILL_FORE_SCHEMECOLOR_INDEX" val="14"/>
  <p:tag name="KSO_WM_UNIT_TEXT_FILL_TYPE" val="1"/>
</p:tagLst>
</file>

<file path=ppt/tags/tag534.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160097_3*l_h_a*1_1_1"/>
  <p:tag name="KSO_WM_TEMPLATE_CATEGORY" val="diagram"/>
  <p:tag name="KSO_WM_TEMPLATE_INDEX" val="160097"/>
  <p:tag name="KSO_WM_UNIT_LAYERLEVEL" val="1_1_1"/>
  <p:tag name="KSO_WM_TAG_VERSION" val="1.0"/>
  <p:tag name="KSO_WM_BEAUTIFY_FLAG" val=""/>
  <p:tag name="KSO_WM_UNIT_PRESET_TEXT" val="添加标题"/>
  <p:tag name="KSO_WM_UNIT_TEXT_FILL_FORE_SCHEMECOLOR_INDEX" val="14"/>
  <p:tag name="KSO_WM_UNIT_TEXT_FILL_TYPE" val="1"/>
</p:tagLst>
</file>

<file path=ppt/tags/tag5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160097_3*l_h_i*1_1_1"/>
  <p:tag name="KSO_WM_TEMPLATE_CATEGORY" val="diagram"/>
  <p:tag name="KSO_WM_TEMPLATE_INDEX" val="160097"/>
  <p:tag name="KSO_WM_UNIT_LAYERLEVEL" val="1_1_1"/>
  <p:tag name="KSO_WM_TAG_VERSION" val="1.0"/>
  <p:tag name="KSO_WM_BEAUTIFY_FLAG" val=""/>
  <p:tag name="KSO_WM_UNIT_TEXT_FILL_FORE_SCHEMECOLOR_INDEX" val="14"/>
  <p:tag name="KSO_WM_UNIT_TEXT_FILL_TYPE" val="1"/>
</p:tagLst>
</file>

<file path=ppt/tags/tag53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160097_3*l_h_f*1_1_1"/>
  <p:tag name="KSO_WM_TEMPLATE_CATEGORY" val="diagram"/>
  <p:tag name="KSO_WM_TEMPLATE_INDEX" val="160097"/>
  <p:tag name="KSO_WM_UNIT_LAYERLEVEL" val="1_1_1"/>
  <p:tag name="KSO_WM_TAG_VERSION" val="1.0"/>
  <p:tag name="KSO_WM_BEAUTIFY_FLAG" val=""/>
  <p:tag name="KSO_WM_UNIT_PRESET_TEXT" val="单击此处添加文本具体内容，简明扼要的阐述您的观点。"/>
  <p:tag name="KSO_WM_UNIT_TEXT_FILL_FORE_SCHEMECOLOR_INDEX" val="13"/>
  <p:tag name="KSO_WM_UNIT_TEXT_FILL_TYPE" val="1"/>
</p:tagLst>
</file>

<file path=ppt/tags/tag537.xml><?xml version="1.0" encoding="utf-8"?>
<p:tagLst xmlns:p="http://schemas.openxmlformats.org/presentationml/2006/main">
  <p:tag name="KSO_WM_BEAUTIFY_FLAG" val="#wm#"/>
  <p:tag name="KSO_WM_TEMPLATE_CATEGORY" val="custom"/>
  <p:tag name="KSO_WM_TEMPLATE_INDEX" val="20200994"/>
</p:tagLst>
</file>

<file path=ppt/tags/tag538.xml><?xml version="1.0" encoding="utf-8"?>
<p:tagLst xmlns:p="http://schemas.openxmlformats.org/presentationml/2006/main">
  <p:tag name="KSO_WM_BEAUTIFY_FLAG" val=""/>
</p:tagLst>
</file>

<file path=ppt/tags/tag5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627_5*l_h_i*1_1_3"/>
  <p:tag name="KSO_WM_TEMPLATE_CATEGORY" val="diagram"/>
  <p:tag name="KSO_WM_TEMPLATE_INDEX" val="627"/>
  <p:tag name="KSO_WM_UNIT_LAYERLEVEL" val="1_1_1"/>
  <p:tag name="KSO_WM_TAG_VERSION" val="1.0"/>
  <p:tag name="KSO_WM_BEAUTIFY_FLAG" val="#wm#"/>
  <p:tag name="KSO_WM_UNIT_LINE_FORE_SCHEMECOLOR_INDEX_BRIGHTNESS" val="0.8"/>
  <p:tag name="KSO_WM_UNIT_LINE_FORE_SCHEMECOLOR_INDEX" val="5"/>
  <p:tag name="KSO_WM_UNIT_LINE_FILL_TYPE" val="2"/>
  <p:tag name="KSO_WM_UNIT_TEXT_FILL_FORE_SCHEMECOLOR_INDEX_BRIGHTNESS" val="0"/>
  <p:tag name="KSO_WM_UNIT_TEXT_FILL_FORE_SCHEMECOLOR_INDEX" val="14"/>
  <p:tag name="KSO_WM_UNIT_TEXT_FILL_TYPE" val="1"/>
  <p:tag name="KSO_WM_UNIT_USESOURCEFORMAT_APPLY" val="1"/>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627_5*l_h_i*1_1_1"/>
  <p:tag name="KSO_WM_TEMPLATE_CATEGORY" val="diagram"/>
  <p:tag name="KSO_WM_TEMPLATE_INDEX" val="627"/>
  <p:tag name="KSO_WM_UNIT_LAYERLEVEL" val="1_1_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USESOURCEFORMAT_APPLY" val="1"/>
</p:tagLst>
</file>

<file path=ppt/tags/tag5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627_5*l_h_i*1_1_2"/>
  <p:tag name="KSO_WM_TEMPLATE_CATEGORY" val="diagram"/>
  <p:tag name="KSO_WM_TEMPLATE_INDEX" val="627"/>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542.xml><?xml version="1.0" encoding="utf-8"?>
<p:tagLst xmlns:p="http://schemas.openxmlformats.org/presentationml/2006/main">
  <p:tag name="KSO_WM_UNIT_SUBTYPE" val="a"/>
  <p:tag name="KSO_WM_UNIT_PRESET_TEXT" val="单击此处添加文本具体内容"/>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627_5*l_h_f*1_1_1"/>
  <p:tag name="KSO_WM_TEMPLATE_CATEGORY" val="diagram"/>
  <p:tag name="KSO_WM_TEMPLATE_INDEX" val="627"/>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5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627_5*l_h_i*1_2_3"/>
  <p:tag name="KSO_WM_TEMPLATE_CATEGORY" val="diagram"/>
  <p:tag name="KSO_WM_TEMPLATE_INDEX" val="627"/>
  <p:tag name="KSO_WM_UNIT_LAYERLEVEL" val="1_1_1"/>
  <p:tag name="KSO_WM_TAG_VERSION" val="1.0"/>
  <p:tag name="KSO_WM_BEAUTIFY_FLAG" val="#wm#"/>
  <p:tag name="KSO_WM_UNIT_LINE_FORE_SCHEMECOLOR_INDEX_BRIGHTNESS" val="0.8"/>
  <p:tag name="KSO_WM_UNIT_LINE_FORE_SCHEMECOLOR_INDEX" val="5"/>
  <p:tag name="KSO_WM_UNIT_LINE_FILL_TYPE" val="2"/>
  <p:tag name="KSO_WM_UNIT_TEXT_FILL_FORE_SCHEMECOLOR_INDEX_BRIGHTNESS" val="0"/>
  <p:tag name="KSO_WM_UNIT_TEXT_FILL_FORE_SCHEMECOLOR_INDEX" val="14"/>
  <p:tag name="KSO_WM_UNIT_TEXT_FILL_TYPE" val="1"/>
  <p:tag name="KSO_WM_UNIT_USESOURCEFORMAT_APPLY" val="1"/>
</p:tagLst>
</file>

<file path=ppt/tags/tag5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627_5*l_h_i*1_2_1"/>
  <p:tag name="KSO_WM_TEMPLATE_CATEGORY" val="diagram"/>
  <p:tag name="KSO_WM_TEMPLATE_INDEX" val="627"/>
  <p:tag name="KSO_WM_UNIT_LAYERLEVEL" val="1_1_1"/>
  <p:tag name="KSO_WM_TAG_VERSION" val="1.0"/>
  <p:tag name="KSO_WM_BEAUTIFY_FLAG" val="#wm#"/>
  <p:tag name="KSO_WM_UNIT_FILL_FORE_SCHEMECOLOR_INDEX_BRIGHTNESS" val="0.4"/>
  <p:tag name="KSO_WM_UNIT_FILL_FORE_SCHEMECOLOR_INDEX" val="6"/>
  <p:tag name="KSO_WM_UNIT_FILL_TYPE" val="1"/>
  <p:tag name="KSO_WM_UNIT_TEXT_FILL_FORE_SCHEMECOLOR_INDEX_BRIGHTNESS" val="0"/>
  <p:tag name="KSO_WM_UNIT_TEXT_FILL_FORE_SCHEMECOLOR_INDEX" val="14"/>
  <p:tag name="KSO_WM_UNIT_TEXT_FILL_TYPE" val="1"/>
  <p:tag name="KSO_WM_UNIT_USESOURCEFORMAT_APPLY" val="1"/>
</p:tagLst>
</file>

<file path=ppt/tags/tag5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627_5*l_h_i*1_2_2"/>
  <p:tag name="KSO_WM_TEMPLATE_CATEGORY" val="diagram"/>
  <p:tag name="KSO_WM_TEMPLATE_INDEX" val="627"/>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546.xml><?xml version="1.0" encoding="utf-8"?>
<p:tagLst xmlns:p="http://schemas.openxmlformats.org/presentationml/2006/main">
  <p:tag name="KSO_WM_UNIT_SUBTYPE" val="a"/>
  <p:tag name="KSO_WM_UNIT_PRESET_TEXT" val="单击此处添加文本具体内容"/>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627_5*l_h_f*1_2_1"/>
  <p:tag name="KSO_WM_TEMPLATE_CATEGORY" val="diagram"/>
  <p:tag name="KSO_WM_TEMPLATE_INDEX" val="627"/>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5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627_5*l_h_i*1_3_3"/>
  <p:tag name="KSO_WM_TEMPLATE_CATEGORY" val="diagram"/>
  <p:tag name="KSO_WM_TEMPLATE_INDEX" val="627"/>
  <p:tag name="KSO_WM_UNIT_LAYERLEVEL" val="1_1_1"/>
  <p:tag name="KSO_WM_TAG_VERSION" val="1.0"/>
  <p:tag name="KSO_WM_BEAUTIFY_FLAG" val="#wm#"/>
  <p:tag name="KSO_WM_UNIT_LINE_FORE_SCHEMECOLOR_INDEX_BRIGHTNESS" val="0.8"/>
  <p:tag name="KSO_WM_UNIT_LINE_FORE_SCHEMECOLOR_INDEX" val="5"/>
  <p:tag name="KSO_WM_UNIT_LINE_FILL_TYPE" val="2"/>
  <p:tag name="KSO_WM_UNIT_TEXT_FILL_FORE_SCHEMECOLOR_INDEX_BRIGHTNESS" val="0"/>
  <p:tag name="KSO_WM_UNIT_TEXT_FILL_FORE_SCHEMECOLOR_INDEX" val="14"/>
  <p:tag name="KSO_WM_UNIT_TEXT_FILL_TYPE" val="1"/>
  <p:tag name="KSO_WM_UNIT_USESOURCEFORMAT_APPLY" val="1"/>
</p:tagLst>
</file>

<file path=ppt/tags/tag5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627_5*l_h_i*1_3_1"/>
  <p:tag name="KSO_WM_TEMPLATE_CATEGORY" val="diagram"/>
  <p:tag name="KSO_WM_TEMPLATE_INDEX" val="627"/>
  <p:tag name="KSO_WM_UNIT_LAYERLEVEL" val="1_1_1"/>
  <p:tag name="KSO_WM_TAG_VERSION" val="1.0"/>
  <p:tag name="KSO_WM_BEAUTIFY_FLAG" val="#wm#"/>
  <p:tag name="KSO_WM_UNIT_FILL_FORE_SCHEMECOLOR_INDEX_BRIGHTNESS" val="0.4"/>
  <p:tag name="KSO_WM_UNIT_FILL_FORE_SCHEMECOLOR_INDEX" val="7"/>
  <p:tag name="KSO_WM_UNIT_FILL_TYPE" val="1"/>
  <p:tag name="KSO_WM_UNIT_TEXT_FILL_FORE_SCHEMECOLOR_INDEX_BRIGHTNESS" val="0"/>
  <p:tag name="KSO_WM_UNIT_TEXT_FILL_FORE_SCHEMECOLOR_INDEX" val="14"/>
  <p:tag name="KSO_WM_UNIT_TEXT_FILL_TYPE" val="1"/>
  <p:tag name="KSO_WM_UNIT_USESOURCEFORMAT_APPLY" val="1"/>
</p:tagLst>
</file>

<file path=ppt/tags/tag5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diagram627_5*l_h_i*1_3_2"/>
  <p:tag name="KSO_WM_TEMPLATE_CATEGORY" val="diagram"/>
  <p:tag name="KSO_WM_TEMPLATE_INDEX" val="627"/>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0.xml><?xml version="1.0" encoding="utf-8"?>
<p:tagLst xmlns:p="http://schemas.openxmlformats.org/presentationml/2006/main">
  <p:tag name="KSO_WM_UNIT_SUBTYPE" val="a"/>
  <p:tag name="KSO_WM_UNIT_PRESET_TEXT" val="单击此处添加文本具体内容"/>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627_5*l_h_f*1_3_1"/>
  <p:tag name="KSO_WM_TEMPLATE_CATEGORY" val="diagram"/>
  <p:tag name="KSO_WM_TEMPLATE_INDEX" val="627"/>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5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diagram627_5*l_h_i*1_4_3"/>
  <p:tag name="KSO_WM_TEMPLATE_CATEGORY" val="diagram"/>
  <p:tag name="KSO_WM_TEMPLATE_INDEX" val="627"/>
  <p:tag name="KSO_WM_UNIT_LAYERLEVEL" val="1_1_1"/>
  <p:tag name="KSO_WM_TAG_VERSION" val="1.0"/>
  <p:tag name="KSO_WM_BEAUTIFY_FLAG" val="#wm#"/>
  <p:tag name="KSO_WM_UNIT_LINE_FORE_SCHEMECOLOR_INDEX_BRIGHTNESS" val="0.8"/>
  <p:tag name="KSO_WM_UNIT_LINE_FORE_SCHEMECOLOR_INDEX" val="5"/>
  <p:tag name="KSO_WM_UNIT_LINE_FILL_TYPE" val="2"/>
  <p:tag name="KSO_WM_UNIT_TEXT_FILL_FORE_SCHEMECOLOR_INDEX_BRIGHTNESS" val="0"/>
  <p:tag name="KSO_WM_UNIT_TEXT_FILL_FORE_SCHEMECOLOR_INDEX" val="14"/>
  <p:tag name="KSO_WM_UNIT_TEXT_FILL_TYPE" val="1"/>
  <p:tag name="KSO_WM_UNIT_USESOURCEFORMAT_APPLY" val="1"/>
</p:tagLst>
</file>

<file path=ppt/tags/tag5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627_5*l_h_i*1_4_1"/>
  <p:tag name="KSO_WM_TEMPLATE_CATEGORY" val="diagram"/>
  <p:tag name="KSO_WM_TEMPLATE_INDEX" val="627"/>
  <p:tag name="KSO_WM_UNIT_LAYERLEVEL" val="1_1_1"/>
  <p:tag name="KSO_WM_TAG_VERSION" val="1.0"/>
  <p:tag name="KSO_WM_BEAUTIFY_FLAG" val="#wm#"/>
  <p:tag name="KSO_WM_UNIT_FILL_FORE_SCHEMECOLOR_INDEX_BRIGHTNESS" val="0.4"/>
  <p:tag name="KSO_WM_UNIT_FILL_FORE_SCHEMECOLOR_INDEX" val="8"/>
  <p:tag name="KSO_WM_UNIT_FILL_TYPE" val="1"/>
  <p:tag name="KSO_WM_UNIT_TEXT_FILL_FORE_SCHEMECOLOR_INDEX_BRIGHTNESS" val="0"/>
  <p:tag name="KSO_WM_UNIT_TEXT_FILL_FORE_SCHEMECOLOR_INDEX" val="14"/>
  <p:tag name="KSO_WM_UNIT_TEXT_FILL_TYPE" val="1"/>
  <p:tag name="KSO_WM_UNIT_USESOURCEFORMAT_APPLY" val="1"/>
</p:tagLst>
</file>

<file path=ppt/tags/tag5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2"/>
  <p:tag name="KSO_WM_UNIT_ID" val="diagram627_5*l_h_i*1_4_2"/>
  <p:tag name="KSO_WM_TEMPLATE_CATEGORY" val="diagram"/>
  <p:tag name="KSO_WM_TEMPLATE_INDEX" val="627"/>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554.xml><?xml version="1.0" encoding="utf-8"?>
<p:tagLst xmlns:p="http://schemas.openxmlformats.org/presentationml/2006/main">
  <p:tag name="KSO_WM_UNIT_SUBTYPE" val="a"/>
  <p:tag name="KSO_WM_UNIT_PRESET_TEXT" val="单击此处添加文本具体内容"/>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627_5*l_h_f*1_4_1"/>
  <p:tag name="KSO_WM_TEMPLATE_CATEGORY" val="diagram"/>
  <p:tag name="KSO_WM_TEMPLATE_INDEX" val="627"/>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5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3"/>
  <p:tag name="KSO_WM_UNIT_ID" val="diagram627_5*l_h_i*1_5_3"/>
  <p:tag name="KSO_WM_TEMPLATE_CATEGORY" val="diagram"/>
  <p:tag name="KSO_WM_TEMPLATE_INDEX" val="627"/>
  <p:tag name="KSO_WM_UNIT_LAYERLEVEL" val="1_1_1"/>
  <p:tag name="KSO_WM_TAG_VERSION" val="1.0"/>
  <p:tag name="KSO_WM_BEAUTIFY_FLAG" val="#wm#"/>
  <p:tag name="KSO_WM_UNIT_LINE_FORE_SCHEMECOLOR_INDEX_BRIGHTNESS" val="0.8"/>
  <p:tag name="KSO_WM_UNIT_LINE_FORE_SCHEMECOLOR_INDEX" val="5"/>
  <p:tag name="KSO_WM_UNIT_LINE_FILL_TYPE" val="2"/>
  <p:tag name="KSO_WM_UNIT_TEXT_FILL_FORE_SCHEMECOLOR_INDEX_BRIGHTNESS" val="0"/>
  <p:tag name="KSO_WM_UNIT_TEXT_FILL_FORE_SCHEMECOLOR_INDEX" val="14"/>
  <p:tag name="KSO_WM_UNIT_TEXT_FILL_TYPE" val="1"/>
  <p:tag name="KSO_WM_UNIT_USESOURCEFORMAT_APPLY" val="1"/>
</p:tagLst>
</file>

<file path=ppt/tags/tag5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627_5*l_h_i*1_5_1"/>
  <p:tag name="KSO_WM_TEMPLATE_CATEGORY" val="diagram"/>
  <p:tag name="KSO_WM_TEMPLATE_INDEX" val="627"/>
  <p:tag name="KSO_WM_UNIT_LAYERLEVEL" val="1_1_1"/>
  <p:tag name="KSO_WM_TAG_VERSION" val="1.0"/>
  <p:tag name="KSO_WM_BEAUTIFY_FLAG" val="#wm#"/>
  <p:tag name="KSO_WM_UNIT_FILL_FORE_SCHEMECOLOR_INDEX_BRIGHTNESS" val="0.4"/>
  <p:tag name="KSO_WM_UNIT_FILL_FORE_SCHEMECOLOR_INDEX" val="9"/>
  <p:tag name="KSO_WM_UNIT_FILL_TYPE" val="1"/>
  <p:tag name="KSO_WM_UNIT_TEXT_FILL_FORE_SCHEMECOLOR_INDEX_BRIGHTNESS" val="0"/>
  <p:tag name="KSO_WM_UNIT_TEXT_FILL_FORE_SCHEMECOLOR_INDEX" val="14"/>
  <p:tag name="KSO_WM_UNIT_TEXT_FILL_TYPE" val="1"/>
  <p:tag name="KSO_WM_UNIT_USESOURCEFORMAT_APPLY" val="1"/>
</p:tagLst>
</file>

<file path=ppt/tags/tag5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2"/>
  <p:tag name="KSO_WM_UNIT_ID" val="diagram627_5*l_h_i*1_5_2"/>
  <p:tag name="KSO_WM_TEMPLATE_CATEGORY" val="diagram"/>
  <p:tag name="KSO_WM_TEMPLATE_INDEX" val="627"/>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558.xml><?xml version="1.0" encoding="utf-8"?>
<p:tagLst xmlns:p="http://schemas.openxmlformats.org/presentationml/2006/main">
  <p:tag name="KSO_WM_UNIT_SUBTYPE" val="a"/>
  <p:tag name="KSO_WM_UNIT_PRESET_TEXT" val="单击此处添加文本具体内容"/>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627_5*l_h_f*1_5_1"/>
  <p:tag name="KSO_WM_TEMPLATE_CATEGORY" val="diagram"/>
  <p:tag name="KSO_WM_TEMPLATE_INDEX" val="627"/>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5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3"/>
  <p:tag name="KSO_WM_UNIT_ID" val="diagram627_5*l_h_i*1_6_3"/>
  <p:tag name="KSO_WM_TEMPLATE_CATEGORY" val="diagram"/>
  <p:tag name="KSO_WM_TEMPLATE_INDEX" val="627"/>
  <p:tag name="KSO_WM_UNIT_LAYERLEVEL" val="1_1_1"/>
  <p:tag name="KSO_WM_TAG_VERSION" val="1.0"/>
  <p:tag name="KSO_WM_BEAUTIFY_FLAG" val="#wm#"/>
  <p:tag name="KSO_WM_UNIT_LINE_FORE_SCHEMECOLOR_INDEX_BRIGHTNESS" val="0.8"/>
  <p:tag name="KSO_WM_UNIT_LINE_FORE_SCHEMECOLOR_INDEX" val="5"/>
  <p:tag name="KSO_WM_UNIT_LINE_FILL_TYPE" val="2"/>
  <p:tag name="KSO_WM_UNIT_TEXT_FILL_FORE_SCHEMECOLOR_INDEX_BRIGHTNESS" val="0"/>
  <p:tag name="KSO_WM_UNIT_TEXT_FILL_FORE_SCHEMECOLOR_INDEX" val="14"/>
  <p:tag name="KSO_WM_UNIT_TEXT_FILL_TYPE" val="1"/>
  <p:tag name="KSO_WM_UNIT_USESOURCEFORMAT_APPLY" val="1"/>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1"/>
  <p:tag name="KSO_WM_UNIT_ID" val="diagram627_5*l_h_i*1_6_1"/>
  <p:tag name="KSO_WM_TEMPLATE_CATEGORY" val="diagram"/>
  <p:tag name="KSO_WM_TEMPLATE_INDEX" val="627"/>
  <p:tag name="KSO_WM_UNIT_LAYERLEVEL" val="1_1_1"/>
  <p:tag name="KSO_WM_TAG_VERSION" val="1.0"/>
  <p:tag name="KSO_WM_BEAUTIFY_FLAG" val="#wm#"/>
  <p:tag name="KSO_WM_UNIT_FILL_FORE_SCHEMECOLOR_INDEX_BRIGHTNESS" val="0.4"/>
  <p:tag name="KSO_WM_UNIT_FILL_FORE_SCHEMECOLOR_INDEX" val="15"/>
  <p:tag name="KSO_WM_UNIT_FILL_TYPE" val="1"/>
  <p:tag name="KSO_WM_UNIT_TEXT_FILL_FORE_SCHEMECOLOR_INDEX_BRIGHTNESS" val="0"/>
  <p:tag name="KSO_WM_UNIT_TEXT_FILL_FORE_SCHEMECOLOR_INDEX" val="14"/>
  <p:tag name="KSO_WM_UNIT_TEXT_FILL_TYPE" val="1"/>
  <p:tag name="KSO_WM_UNIT_USESOURCEFORMAT_APPLY" val="1"/>
</p:tagLst>
</file>

<file path=ppt/tags/tag5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6_2"/>
  <p:tag name="KSO_WM_UNIT_ID" val="diagram627_5*l_h_i*1_6_2"/>
  <p:tag name="KSO_WM_TEMPLATE_CATEGORY" val="diagram"/>
  <p:tag name="KSO_WM_TEMPLATE_INDEX" val="627"/>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562.xml><?xml version="1.0" encoding="utf-8"?>
<p:tagLst xmlns:p="http://schemas.openxmlformats.org/presentationml/2006/main">
  <p:tag name="KSO_WM_UNIT_SUBTYPE" val="a"/>
  <p:tag name="KSO_WM_UNIT_PRESET_TEXT" val="单击此处添加文本具体内容"/>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6_1"/>
  <p:tag name="KSO_WM_UNIT_ID" val="diagram627_5*l_h_f*1_6_1"/>
  <p:tag name="KSO_WM_TEMPLATE_CATEGORY" val="diagram"/>
  <p:tag name="KSO_WM_TEMPLATE_INDEX" val="627"/>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563.xml><?xml version="1.0" encoding="utf-8"?>
<p:tagLst xmlns:p="http://schemas.openxmlformats.org/presentationml/2006/main">
  <p:tag name="KSO_WM_SLIDE_ITEM_CNT" val="6"/>
</p:tagLst>
</file>

<file path=ppt/tags/tag564.xml><?xml version="1.0" encoding="utf-8"?>
<p:tagLst xmlns:p="http://schemas.openxmlformats.org/presentationml/2006/main">
  <p:tag name="KSO_WM_BEAUTIFY_FLAG" val=""/>
</p:tagLst>
</file>

<file path=ppt/tags/tag5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627_3*l_h_i*1_2_3"/>
  <p:tag name="KSO_WM_TEMPLATE_CATEGORY" val="diagram"/>
  <p:tag name="KSO_WM_TEMPLATE_INDEX" val="627"/>
  <p:tag name="KSO_WM_UNIT_LAYERLEVEL" val="1_1_1"/>
  <p:tag name="KSO_WM_TAG_VERSION" val="1.0"/>
  <p:tag name="KSO_WM_BEAUTIFY_FLAG" val="#wm#"/>
  <p:tag name="KSO_WM_UNIT_LINE_FORE_SCHEMECOLOR_INDEX_BRIGHTNESS" val="0.8"/>
  <p:tag name="KSO_WM_UNIT_LINE_FORE_SCHEMECOLOR_INDEX" val="5"/>
  <p:tag name="KSO_WM_UNIT_LINE_FILL_TYPE" val="2"/>
  <p:tag name="KSO_WM_UNIT_TEXT_FILL_FORE_SCHEMECOLOR_INDEX_BRIGHTNESS" val="0"/>
  <p:tag name="KSO_WM_UNIT_TEXT_FILL_FORE_SCHEMECOLOR_INDEX" val="14"/>
  <p:tag name="KSO_WM_UNIT_TEXT_FILL_TYPE" val="1"/>
  <p:tag name="KSO_WM_UNIT_USESOURCEFORMAT_APPLY" val="1"/>
</p:tagLst>
</file>

<file path=ppt/tags/tag5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627_3*l_h_i*1_2_1"/>
  <p:tag name="KSO_WM_TEMPLATE_CATEGORY" val="diagram"/>
  <p:tag name="KSO_WM_TEMPLATE_INDEX" val="627"/>
  <p:tag name="KSO_WM_UNIT_LAYERLEVEL" val="1_1_1"/>
  <p:tag name="KSO_WM_TAG_VERSION" val="1.0"/>
  <p:tag name="KSO_WM_BEAUTIFY_FLAG" val="#wm#"/>
  <p:tag name="KSO_WM_UNIT_FILL_FORE_SCHEMECOLOR_INDEX_BRIGHTNESS" val="0.4"/>
  <p:tag name="KSO_WM_UNIT_FILL_FORE_SCHEMECOLOR_INDEX" val="6"/>
  <p:tag name="KSO_WM_UNIT_FILL_TYPE" val="1"/>
  <p:tag name="KSO_WM_UNIT_TEXT_FILL_FORE_SCHEMECOLOR_INDEX_BRIGHTNESS" val="0"/>
  <p:tag name="KSO_WM_UNIT_TEXT_FILL_FORE_SCHEMECOLOR_INDEX" val="14"/>
  <p:tag name="KSO_WM_UNIT_TEXT_FILL_TYPE" val="1"/>
  <p:tag name="KSO_WM_UNIT_USESOURCEFORMAT_APPLY" val="1"/>
</p:tagLst>
</file>

<file path=ppt/tags/tag5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627_3*l_h_i*1_2_2"/>
  <p:tag name="KSO_WM_TEMPLATE_CATEGORY" val="diagram"/>
  <p:tag name="KSO_WM_TEMPLATE_INDEX" val="627"/>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568.xml><?xml version="1.0" encoding="utf-8"?>
<p:tagLst xmlns:p="http://schemas.openxmlformats.org/presentationml/2006/main">
  <p:tag name="KSO_WM_UNIT_SUBTYPE" val="a"/>
  <p:tag name="KSO_WM_UNIT_PRESET_TEXT" val="单击此处添加文本具体内容"/>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627_3*l_h_f*1_2_1"/>
  <p:tag name="KSO_WM_TEMPLATE_CATEGORY" val="diagram"/>
  <p:tag name="KSO_WM_TEMPLATE_INDEX" val="627"/>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5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diagram627_3*l_h_i*1_4_3"/>
  <p:tag name="KSO_WM_TEMPLATE_CATEGORY" val="diagram"/>
  <p:tag name="KSO_WM_TEMPLATE_INDEX" val="627"/>
  <p:tag name="KSO_WM_UNIT_LAYERLEVEL" val="1_1_1"/>
  <p:tag name="KSO_WM_TAG_VERSION" val="1.0"/>
  <p:tag name="KSO_WM_BEAUTIFY_FLAG" val="#wm#"/>
  <p:tag name="KSO_WM_UNIT_LINE_FORE_SCHEMECOLOR_INDEX_BRIGHTNESS" val="0.8"/>
  <p:tag name="KSO_WM_UNIT_LINE_FORE_SCHEMECOLOR_INDEX" val="5"/>
  <p:tag name="KSO_WM_UNIT_LINE_FILL_TYPE" val="2"/>
  <p:tag name="KSO_WM_UNIT_TEXT_FILL_FORE_SCHEMECOLOR_INDEX_BRIGHTNESS" val="0"/>
  <p:tag name="KSO_WM_UNIT_TEXT_FILL_FORE_SCHEMECOLOR_INDEX" val="14"/>
  <p:tag name="KSO_WM_UNIT_TEXT_FILL_TYPE" val="1"/>
  <p:tag name="KSO_WM_UNIT_USESOURCEFORMAT_APPLY" val="1"/>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627_3*l_h_i*1_4_1"/>
  <p:tag name="KSO_WM_TEMPLATE_CATEGORY" val="diagram"/>
  <p:tag name="KSO_WM_TEMPLATE_INDEX" val="627"/>
  <p:tag name="KSO_WM_UNIT_LAYERLEVEL" val="1_1_1"/>
  <p:tag name="KSO_WM_TAG_VERSION" val="1.0"/>
  <p:tag name="KSO_WM_BEAUTIFY_FLAG" val="#wm#"/>
  <p:tag name="KSO_WM_UNIT_FILL_FORE_SCHEMECOLOR_INDEX_BRIGHTNESS" val="0.4"/>
  <p:tag name="KSO_WM_UNIT_FILL_FORE_SCHEMECOLOR_INDEX" val="8"/>
  <p:tag name="KSO_WM_UNIT_FILL_TYPE" val="1"/>
  <p:tag name="KSO_WM_UNIT_TEXT_FILL_FORE_SCHEMECOLOR_INDEX_BRIGHTNESS" val="0"/>
  <p:tag name="KSO_WM_UNIT_TEXT_FILL_FORE_SCHEMECOLOR_INDEX" val="14"/>
  <p:tag name="KSO_WM_UNIT_TEXT_FILL_TYPE" val="1"/>
  <p:tag name="KSO_WM_UNIT_USESOURCEFORMAT_APPLY" val="1"/>
</p:tagLst>
</file>

<file path=ppt/tags/tag5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2"/>
  <p:tag name="KSO_WM_UNIT_ID" val="diagram627_3*l_h_i*1_4_2"/>
  <p:tag name="KSO_WM_TEMPLATE_CATEGORY" val="diagram"/>
  <p:tag name="KSO_WM_TEMPLATE_INDEX" val="627"/>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572.xml><?xml version="1.0" encoding="utf-8"?>
<p:tagLst xmlns:p="http://schemas.openxmlformats.org/presentationml/2006/main">
  <p:tag name="KSO_WM_UNIT_SUBTYPE" val="a"/>
  <p:tag name="KSO_WM_UNIT_PRESET_TEXT" val="单击此处添加文本具体内容"/>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627_3*l_h_f*1_4_1"/>
  <p:tag name="KSO_WM_TEMPLATE_CATEGORY" val="diagram"/>
  <p:tag name="KSO_WM_TEMPLATE_INDEX" val="627"/>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5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627_3*l_h_i*1_1_3"/>
  <p:tag name="KSO_WM_TEMPLATE_CATEGORY" val="diagram"/>
  <p:tag name="KSO_WM_TEMPLATE_INDEX" val="627"/>
  <p:tag name="KSO_WM_UNIT_LAYERLEVEL" val="1_1_1"/>
  <p:tag name="KSO_WM_TAG_VERSION" val="1.0"/>
  <p:tag name="KSO_WM_BEAUTIFY_FLAG" val="#wm#"/>
  <p:tag name="KSO_WM_UNIT_LINE_FORE_SCHEMECOLOR_INDEX_BRIGHTNESS" val="0.8"/>
  <p:tag name="KSO_WM_UNIT_LINE_FORE_SCHEMECOLOR_INDEX" val="5"/>
  <p:tag name="KSO_WM_UNIT_LINE_FILL_TYPE" val="2"/>
  <p:tag name="KSO_WM_UNIT_TEXT_FILL_FORE_SCHEMECOLOR_INDEX_BRIGHTNESS" val="0"/>
  <p:tag name="KSO_WM_UNIT_TEXT_FILL_FORE_SCHEMECOLOR_INDEX" val="14"/>
  <p:tag name="KSO_WM_UNIT_TEXT_FILL_TYPE" val="1"/>
  <p:tag name="KSO_WM_UNIT_USESOURCEFORMAT_APPLY" val="1"/>
</p:tagLst>
</file>

<file path=ppt/tags/tag5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627_3*l_h_i*1_1_1"/>
  <p:tag name="KSO_WM_TEMPLATE_CATEGORY" val="diagram"/>
  <p:tag name="KSO_WM_TEMPLATE_INDEX" val="627"/>
  <p:tag name="KSO_WM_UNIT_LAYERLEVEL" val="1_1_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USESOURCEFORMAT_APPLY" val="1"/>
</p:tagLst>
</file>

<file path=ppt/tags/tag5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627_3*l_h_i*1_1_2"/>
  <p:tag name="KSO_WM_TEMPLATE_CATEGORY" val="diagram"/>
  <p:tag name="KSO_WM_TEMPLATE_INDEX" val="627"/>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576.xml><?xml version="1.0" encoding="utf-8"?>
<p:tagLst xmlns:p="http://schemas.openxmlformats.org/presentationml/2006/main">
  <p:tag name="KSO_WM_UNIT_SUBTYPE" val="a"/>
  <p:tag name="KSO_WM_UNIT_PRESET_TEXT" val="单击此处添加文本具体内容"/>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627_3*l_h_f*1_1_1"/>
  <p:tag name="KSO_WM_TEMPLATE_CATEGORY" val="diagram"/>
  <p:tag name="KSO_WM_TEMPLATE_INDEX" val="627"/>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5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627_3*l_h_i*1_3_3"/>
  <p:tag name="KSO_WM_TEMPLATE_CATEGORY" val="diagram"/>
  <p:tag name="KSO_WM_TEMPLATE_INDEX" val="627"/>
  <p:tag name="KSO_WM_UNIT_LAYERLEVEL" val="1_1_1"/>
  <p:tag name="KSO_WM_TAG_VERSION" val="1.0"/>
  <p:tag name="KSO_WM_BEAUTIFY_FLAG" val="#wm#"/>
  <p:tag name="KSO_WM_UNIT_LINE_FORE_SCHEMECOLOR_INDEX_BRIGHTNESS" val="0.8"/>
  <p:tag name="KSO_WM_UNIT_LINE_FORE_SCHEMECOLOR_INDEX" val="5"/>
  <p:tag name="KSO_WM_UNIT_LINE_FILL_TYPE" val="2"/>
  <p:tag name="KSO_WM_UNIT_TEXT_FILL_FORE_SCHEMECOLOR_INDEX_BRIGHTNESS" val="0"/>
  <p:tag name="KSO_WM_UNIT_TEXT_FILL_FORE_SCHEMECOLOR_INDEX" val="14"/>
  <p:tag name="KSO_WM_UNIT_TEXT_FILL_TYPE" val="1"/>
  <p:tag name="KSO_WM_UNIT_USESOURCEFORMAT_APPLY" val="1"/>
</p:tagLst>
</file>

<file path=ppt/tags/tag5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627_3*l_h_i*1_3_1"/>
  <p:tag name="KSO_WM_TEMPLATE_CATEGORY" val="diagram"/>
  <p:tag name="KSO_WM_TEMPLATE_INDEX" val="627"/>
  <p:tag name="KSO_WM_UNIT_LAYERLEVEL" val="1_1_1"/>
  <p:tag name="KSO_WM_TAG_VERSION" val="1.0"/>
  <p:tag name="KSO_WM_BEAUTIFY_FLAG" val="#wm#"/>
  <p:tag name="KSO_WM_UNIT_FILL_FORE_SCHEMECOLOR_INDEX_BRIGHTNESS" val="0.4"/>
  <p:tag name="KSO_WM_UNIT_FILL_FORE_SCHEMECOLOR_INDEX" val="7"/>
  <p:tag name="KSO_WM_UNIT_FILL_TYPE" val="1"/>
  <p:tag name="KSO_WM_UNIT_TEXT_FILL_FORE_SCHEMECOLOR_INDEX_BRIGHTNESS" val="0"/>
  <p:tag name="KSO_WM_UNIT_TEXT_FILL_FORE_SCHEMECOLOR_INDEX" val="14"/>
  <p:tag name="KSO_WM_UNIT_TEXT_FILL_TYPE" val="1"/>
  <p:tag name="KSO_WM_UNIT_USESOURCEFORMAT_APPLY" val="1"/>
</p:tagLst>
</file>

<file path=ppt/tags/tag57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diagram627_3*l_h_i*1_3_2"/>
  <p:tag name="KSO_WM_TEMPLATE_CATEGORY" val="diagram"/>
  <p:tag name="KSO_WM_TEMPLATE_INDEX" val="627"/>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0.xml><?xml version="1.0" encoding="utf-8"?>
<p:tagLst xmlns:p="http://schemas.openxmlformats.org/presentationml/2006/main">
  <p:tag name="KSO_WM_UNIT_SUBTYPE" val="a"/>
  <p:tag name="KSO_WM_UNIT_PRESET_TEXT" val="单击此处添加文本具体内容"/>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627_3*l_h_f*1_3_1"/>
  <p:tag name="KSO_WM_TEMPLATE_CATEGORY" val="diagram"/>
  <p:tag name="KSO_WM_TEMPLATE_INDEX" val="627"/>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581.xml><?xml version="1.0" encoding="utf-8"?>
<p:tagLst xmlns:p="http://schemas.openxmlformats.org/presentationml/2006/main">
  <p:tag name="KSO_WM_SLIDE_ITEM_CNT" val="4"/>
</p:tagLst>
</file>

<file path=ppt/tags/tag582.xml><?xml version="1.0" encoding="utf-8"?>
<p:tagLst xmlns:p="http://schemas.openxmlformats.org/presentationml/2006/main">
  <p:tag name="KSO_WM_TAG_VERSION" val="1.0"/>
  <p:tag name="KSO_WM_BEAUTIFY_FLAG" val="#wm#"/>
  <p:tag name="KSO_WM_UNIT_TYPE" val="i"/>
  <p:tag name="KSO_WM_UNIT_ID" val="custom20218279_7*i*1"/>
  <p:tag name="KSO_WM_TEMPLATE_CATEGORY" val="custom"/>
  <p:tag name="KSO_WM_TEMPLATE_INDEX" val="20218279"/>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5fd0a4dc1fa9d42129dcdd74"/>
  <p:tag name="KSO_WM_TEMPLATE_ASSEMBLE_GROUPID" val="5fd0a4dc1fa9d42129dcdd74"/>
</p:tagLst>
</file>

<file path=ppt/tags/tag583.xml><?xml version="1.0" encoding="utf-8"?>
<p:tagLst xmlns:p="http://schemas.openxmlformats.org/presentationml/2006/main">
  <p:tag name="KSO_WM_UNIT_BLOCK" val="0"/>
  <p:tag name="KSO_WM_UNIT_DEC_AREA_ID" val="62e8a7ef88484c27907bbead105ca5aa"/>
  <p:tag name="KSO_WM_UNIT_HIGHLIGHT" val="0"/>
  <p:tag name="KSO_WM_UNIT_COMPATIBLE" val="0"/>
  <p:tag name="KSO_WM_UNIT_DIAGRAM_ISNUMVISUAL" val="0"/>
  <p:tag name="KSO_WM_UNIT_DIAGRAM_ISREFERUNIT" val="0"/>
  <p:tag name="KSO_WM_UNIT_TYPE" val="i"/>
  <p:tag name="KSO_WM_UNIT_INDEX" val="2"/>
  <p:tag name="KSO_WM_UNIT_ID" val="custom20218279_7*i*2"/>
  <p:tag name="KSO_WM_TEMPLATE_CATEGORY" val="custom"/>
  <p:tag name="KSO_WM_TEMPLATE_INDEX" val="20218279"/>
  <p:tag name="KSO_WM_UNIT_LAYERLEVEL" val="1"/>
  <p:tag name="KSO_WM_TAG_VERSION" val="1.0"/>
  <p:tag name="KSO_WM_BEAUTIFY_FLAG" val="#wm#"/>
  <p:tag name="KSO_WM_UNIT_SM_LIMIT_TYPE" val="2"/>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f226a74c4814ce96fb160ea"/>
  <p:tag name="KSO_WM_CHIP_XID" val="5f226a74c4814ce96fb160eb"/>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318"/>
  <p:tag name="KSO_WM_TEMPLATE_ASSEMBLE_XID" val="5fd0d4561fa9d42129dd81d3"/>
  <p:tag name="KSO_WM_TEMPLATE_ASSEMBLE_GROUPID" val="5fd0d4561fa9d42129dd81d3"/>
</p:tagLst>
</file>

<file path=ppt/tags/tag5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279_7*a*1"/>
  <p:tag name="KSO_WM_TEMPLATE_CATEGORY" val="custom"/>
  <p:tag name="KSO_WM_TEMPLATE_INDEX" val="20218279"/>
  <p:tag name="KSO_WM_UNIT_LAYERLEVEL" val="1"/>
  <p:tag name="KSO_WM_TAG_VERSION" val="1.0"/>
  <p:tag name="KSO_WM_BEAUTIFY_FLAG" val="#wm#"/>
  <p:tag name="KSO_WM_UNIT_ISCONTENTSTITLE" val="0"/>
  <p:tag name="KSO_WM_UNIT_ISNUMDGMTITLE" val="0"/>
  <p:tag name="KSO_WM_UNIT_PRESET_TEXT" val="添加标题"/>
  <p:tag name="KSO_WM_UNIT_NOCLEAR" val="0"/>
  <p:tag name="KSO_WM_UNIT_VALUE" val="4"/>
  <p:tag name="KSO_WM_UNIT_TYPE" val="a"/>
  <p:tag name="KSO_WM_UNIT_INDEX" val="1"/>
</p:tagLst>
</file>

<file path=ppt/tags/tag5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custom20218279_7*i*6"/>
  <p:tag name="KSO_WM_TEMPLATE_CATEGORY" val="custom"/>
  <p:tag name="KSO_WM_TEMPLATE_INDEX" val="20218279"/>
  <p:tag name="KSO_WM_UNIT_LAYERLEVEL" val="1"/>
  <p:tag name="KSO_WM_TAG_VERSION" val="1.0"/>
  <p:tag name="KSO_WM_BEAUTIFY_FLAG" val="#wm#"/>
  <p:tag name="KSO_WM_UNIT_TEXT_FILL_FORE_SCHEMECOLOR_INDEX_BRIGHTNESS" val="0"/>
  <p:tag name="KSO_WM_UNIT_TEXT_FILL_FORE_SCHEMECOLOR_INDEX" val="2"/>
  <p:tag name="KSO_WM_UNIT_TEXT_FILL_TYPE" val="1"/>
</p:tagLst>
</file>

<file path=ppt/tags/tag586.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8"/>
  <p:tag name="KSO_WM_UNIT_ID" val="custom20218279_7*e*8"/>
  <p:tag name="KSO_WM_TEMPLATE_CATEGORY" val="custom"/>
  <p:tag name="KSO_WM_TEMPLATE_INDEX" val="20218279"/>
  <p:tag name="KSO_WM_UNIT_LAYERLEVEL" val="1"/>
  <p:tag name="KSO_WM_TAG_VERSION" val="1.0"/>
  <p:tag name="KSO_WM_BEAUTIFY_FLAG" val="#wm#"/>
  <p:tag name="KSO_WM_UNIT_PRESET_TEXT" val="01"/>
  <p:tag name="KSO_WM_UNIT_NOCLEAR" val="0"/>
  <p:tag name="KSO_WM_UNIT_VALUE" val="1"/>
  <p:tag name="KSO_WM_UNIT_TEXT_FILL_FORE_SCHEMECOLOR_INDEX_BRIGHTNESS" val="0.35"/>
  <p:tag name="KSO_WM_UNIT_TEXT_FILL_FORE_SCHEMECOLOR_INDEX" val="13"/>
  <p:tag name="KSO_WM_UNIT_TEXT_FILL_TYPE" val="1"/>
</p:tagLst>
</file>

<file path=ppt/tags/tag587.xml><?xml version="1.0" encoding="utf-8"?>
<p:tagLst xmlns:p="http://schemas.openxmlformats.org/presentationml/2006/main">
  <p:tag name="KSO_WM_TAG_VERSION" val="1.0"/>
  <p:tag name="KSO_WM_BEAUTIFY_FLAG" val="#wm#"/>
  <p:tag name="KSO_WM_UNIT_TYPE" val="i"/>
  <p:tag name="KSO_WM_UNIT_ID" val="custom20218279_7*i*3"/>
  <p:tag name="KSO_WM_TEMPLATE_CATEGORY" val="custom"/>
  <p:tag name="KSO_WM_TEMPLATE_INDEX" val="20218279"/>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5fd0a4dc1fa9d42129dcdd74"/>
  <p:tag name="KSO_WM_TEMPLATE_ASSEMBLE_GROUPID" val="5fd0a4dc1fa9d42129dcdd74"/>
</p:tagLst>
</file>

<file path=ppt/tags/tag588.xml><?xml version="1.0" encoding="utf-8"?>
<p:tagLst xmlns:p="http://schemas.openxmlformats.org/presentationml/2006/main">
  <p:tag name="KSO_WM_TAG_VERSION" val="1.0"/>
  <p:tag name="KSO_WM_BEAUTIFY_FLAG" val="#wm#"/>
  <p:tag name="KSO_WM_UNIT_TYPE" val="i"/>
  <p:tag name="KSO_WM_UNIT_ID" val="custom20218279_7*i*5"/>
  <p:tag name="KSO_WM_TEMPLATE_CATEGORY" val="custom"/>
  <p:tag name="KSO_WM_TEMPLATE_INDEX" val="20218279"/>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5fd0a4dc1fa9d42129dcdd74"/>
  <p:tag name="KSO_WM_TEMPLATE_ASSEMBLE_GROUPID" val="5fd0a4dc1fa9d42129dcdd74"/>
</p:tagLst>
</file>

<file path=ppt/tags/tag589.xml><?xml version="1.0" encoding="utf-8"?>
<p:tagLst xmlns:p="http://schemas.openxmlformats.org/presentationml/2006/main">
  <p:tag name="KSO_WM_TAG_VERSION" val="1.0"/>
  <p:tag name="KSO_WM_BEAUTIFY_FLAG" val="#wm#"/>
  <p:tag name="KSO_WM_UNIT_TYPE" val="i"/>
  <p:tag name="KSO_WM_UNIT_ID" val="custom20218279_7*i*4"/>
  <p:tag name="KSO_WM_TEMPLATE_CATEGORY" val="custom"/>
  <p:tag name="KSO_WM_TEMPLATE_INDEX" val="20218279"/>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5fd0a4dc1fa9d42129dcdd74"/>
  <p:tag name="KSO_WM_TEMPLATE_ASSEMBLE_GROUPID" val="5fd0a4dc1fa9d42129dcdd74"/>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0.xml><?xml version="1.0" encoding="utf-8"?>
<p:tagLst xmlns:p="http://schemas.openxmlformats.org/presentationml/2006/main">
  <p:tag name="KSO_WM_TAG_VERSION" val="1.0"/>
  <p:tag name="KSO_WM_BEAUTIFY_FLAG" val="#wm#"/>
  <p:tag name="KSO_WM_UNIT_TYPE" val="i"/>
  <p:tag name="KSO_WM_UNIT_ID" val="custom20218279_7*i*7"/>
  <p:tag name="KSO_WM_TEMPLATE_CATEGORY" val="custom"/>
  <p:tag name="KSO_WM_TEMPLATE_INDEX" val="20218279"/>
  <p:tag name="KSO_WM_UNIT_INDEX" val="7"/>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5fd0a4dc1fa9d42129dcdd74"/>
  <p:tag name="KSO_WM_TEMPLATE_ASSEMBLE_GROUPID" val="5fd0a4dc1fa9d42129dcdd74"/>
</p:tagLst>
</file>

<file path=ppt/tags/tag591.xml><?xml version="1.0" encoding="utf-8"?>
<p:tagLst xmlns:p="http://schemas.openxmlformats.org/presentationml/2006/main">
  <p:tag name="KSO_WM_BEAUTIFY_FLAG" val="#wm#"/>
  <p:tag name="KSO_WM_TEMPLATE_CATEGORY" val="custom"/>
  <p:tag name="KSO_WM_TEMPLATE_INDEX" val="20218279"/>
  <p:tag name="KSO_WM_SLIDE_LAYOUT_INFO" val="{&quot;backgroundInfo&quot;:[{&quot;bottom&quot;:0,&quot;bottomAbs&quot;:false,&quot;left&quot;:0,&quot;leftAbs&quot;:false,&quot;right&quot;:0,&quot;rightAbs&quot;:false,&quot;top&quot;:0.74074070000000003,&quot;topAbs&quot;:false,&quot;type&quot;:&quot;bottomTop&quot;}],&quot;id&quot;:&quot;2020-12-09T21:42:46&quot;,&quot;maxSize&quot;:{&quot;size1&quot;:42.200000000000003},&quot;minSize&quot;:{&quot;size1&quot;:42.200000000000003},&quot;normalSize&quot;:{&quot;size1&quot;:42.200000000000003},&quot;subLayout&quot;:[{&quot;id&quot;:&quot;2020-12-09T21:42:46&quot;,&quot;margin&quot;:{&quot;bottom&quot;:3.3870000839233398,&quot;left&quot;:4.6570000648498535,&quot;right&quot;:4.6570000648498535,&quot;top&quot;:1.2699999809265137},&quot;type&quot;:0},{&quot;id&quot;:&quot;2020-12-09T21:42:46&quot;,&quot;margin&quot;:{&quot;bottom&quot;:3.3870000839233398,&quot;left&quot;:6.7729997634887695,&quot;right&quot;:6.7729997634887695,&quot;top&quot;:0},&quot;type&quot;:0}],&quot;type&quot;:0}"/>
  <p:tag name="KSO_WM_SLIDE_BACKGROUND" val="[&quot;bottomTop&quot;]"/>
  <p:tag name="KSO_WM_SLIDE_RATIO" val="1.777778"/>
  <p:tag name="KSO_WM_SLIDE_ID" val="custom20218279_7"/>
  <p:tag name="KSO_WM_TEMPLATE_SUBCATEGORY" val="21"/>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e"/>
  <p:tag name="KSO_WM_SLIDE_LAYOUT_CNT" val="1_1"/>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fill_id&quot;:&quot;6969a5984fe4426badf670db1829be36&quot;,&quot;fill_align&quot;:&quot;cm&quot;,&quot;chip_types&quot;:[&quot;header&quot;]},{&quot;text_align&quot;:&quot;lm&quot;,&quot;text_direction&quot;:&quot;horizontal&quot;,&quot;support_features&quot;:[&quot;collage&quot;,&quot;carousel&quot;],&quot;support_big_font&quot;:true,&quot;fill_id&quot;:&quot;638fc320fad547f2a2c9e7fbae56f76d&quot;,&quot;fill_align&quot;:&quot;cm&quot;,&quot;chip_types&quot;:[&quot;diagram&quot;,&quot;text&quot;,&quot;picture&quot;,&quot;chart&quot;,&quot;table&quot;]}]]"/>
  <p:tag name="KSO_WM_CHIP_XID" val="5f226a74c4814ce96fb160eb"/>
  <p:tag name="KSO_WM_CHIP_DECFILLPROP" val="[]"/>
  <p:tag name="KSO_WM_CHIP_GROUPID" val="5f226a74c4814ce96fb160ea"/>
  <p:tag name="KSO_WM_SLIDE_BK_DARK_LIGHT" val="2"/>
  <p:tag name="KSO_WM_SLIDE_BACKGROUND_TYPE" val="bottomTop"/>
  <p:tag name="KSO_WM_SLIDE_SUPPORT_FEATURE_TYPE" val="0"/>
  <p:tag name="KSO_WM_TEMPLATE_ASSEMBLE_XID" val="5fd0d4561fa9d42129dd81d3"/>
  <p:tag name="KSO_WM_TEMPLATE_ASSEMBLE_GROUPID" val="5fd0d4561fa9d42129dd81d3"/>
</p:tagLst>
</file>

<file path=ppt/tags/tag5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4*m_i*1_1"/>
  <p:tag name="KSO_WM_TEMPLATE_CATEGORY" val="diagram"/>
  <p:tag name="KSO_WM_TEMPLATE_INDEX" val="20201468"/>
  <p:tag name="KSO_WM_UNIT_LAYERLEVEL" val="1_1"/>
  <p:tag name="KSO_WM_TAG_VERSION" val="1.0"/>
  <p:tag name="KSO_WM_BEAUTIFY_FLAG" val="#wm#"/>
  <p:tag name="KSO_WM_UNIT_TYPE" val="m_i"/>
  <p:tag name="KSO_WM_UNIT_INDEX" val="1_1"/>
</p:tagLst>
</file>

<file path=ppt/tags/tag5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4*m_i*1_2"/>
  <p:tag name="KSO_WM_TEMPLATE_CATEGORY" val="diagram"/>
  <p:tag name="KSO_WM_TEMPLATE_INDEX" val="20201468"/>
  <p:tag name="KSO_WM_UNIT_LAYERLEVEL" val="1_1"/>
  <p:tag name="KSO_WM_TAG_VERSION" val="1.0"/>
  <p:tag name="KSO_WM_BEAUTIFY_FLAG" val=""/>
  <p:tag name="KSO_WM_UNIT_TYPE" val="m_i"/>
  <p:tag name="KSO_WM_UNIT_INDEX" val="1_2"/>
  <p:tag name="KSO_WM_UNIT_LINE_FORE_SCHEMECOLOR_INDEX_BRIGHTNESS" val="-0.25"/>
  <p:tag name="KSO_WM_UNIT_LINE_FORE_SCHEMECOLOR_INDEX" val="5"/>
  <p:tag name="KSO_WM_UNIT_LINE_FILL_TYPE" val="2"/>
</p:tagLst>
</file>

<file path=ppt/tags/tag5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4*m_i*1_3"/>
  <p:tag name="KSO_WM_TEMPLATE_CATEGORY" val="diagram"/>
  <p:tag name="KSO_WM_TEMPLATE_INDEX" val="20201468"/>
  <p:tag name="KSO_WM_UNIT_LAYERLEVEL" val="1_1"/>
  <p:tag name="KSO_WM_TAG_VERSION" val="1.0"/>
  <p:tag name="KSO_WM_BEAUTIFY_FLAG" val=""/>
  <p:tag name="KSO_WM_UNIT_TYPE" val="m_i"/>
  <p:tag name="KSO_WM_UNIT_INDEX" val="1_3"/>
  <p:tag name="KSO_WM_UNIT_LINE_FORE_SCHEMECOLOR_INDEX_BRIGHTNESS" val="-0.25"/>
  <p:tag name="KSO_WM_UNIT_LINE_FORE_SCHEMECOLOR_INDEX" val="5"/>
  <p:tag name="KSO_WM_UNIT_LINE_FILL_TYPE" val="2"/>
</p:tagLst>
</file>

<file path=ppt/tags/tag59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4*m_i*1_4"/>
  <p:tag name="KSO_WM_TEMPLATE_CATEGORY" val="diagram"/>
  <p:tag name="KSO_WM_TEMPLATE_INDEX" val="20201468"/>
  <p:tag name="KSO_WM_UNIT_LAYERLEVEL" val="1_1"/>
  <p:tag name="KSO_WM_TAG_VERSION" val="1.0"/>
  <p:tag name="KSO_WM_BEAUTIFY_FLAG" val=""/>
  <p:tag name="KSO_WM_UNIT_TYPE" val="m_i"/>
  <p:tag name="KSO_WM_UNIT_INDEX" val="1_4"/>
  <p:tag name="KSO_WM_UNIT_LINE_FORE_SCHEMECOLOR_INDEX_BRIGHTNESS" val="-0.25"/>
  <p:tag name="KSO_WM_UNIT_LINE_FORE_SCHEMECOLOR_INDEX" val="5"/>
  <p:tag name="KSO_WM_UNIT_LINE_FILL_TYPE" val="2"/>
</p:tagLst>
</file>

<file path=ppt/tags/tag5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4*m_i*1_5"/>
  <p:tag name="KSO_WM_TEMPLATE_CATEGORY" val="diagram"/>
  <p:tag name="KSO_WM_TEMPLATE_INDEX" val="20201468"/>
  <p:tag name="KSO_WM_UNIT_LAYERLEVEL" val="1_1"/>
  <p:tag name="KSO_WM_TAG_VERSION" val="1.0"/>
  <p:tag name="KSO_WM_BEAUTIFY_FLAG" val=""/>
  <p:tag name="KSO_WM_UNIT_TYPE" val="m_i"/>
  <p:tag name="KSO_WM_UNIT_INDEX" val="1_5"/>
  <p:tag name="KSO_WM_UNIT_LINE_FORE_SCHEMECOLOR_INDEX_BRIGHTNESS" val="-0.25"/>
  <p:tag name="KSO_WM_UNIT_LINE_FORE_SCHEMECOLOR_INDEX" val="5"/>
  <p:tag name="KSO_WM_UNIT_LINE_FILL_TYPE" val="2"/>
</p:tagLst>
</file>

<file path=ppt/tags/tag5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4*m_i*1_6"/>
  <p:tag name="KSO_WM_TEMPLATE_CATEGORY" val="diagram"/>
  <p:tag name="KSO_WM_TEMPLATE_INDEX" val="20201468"/>
  <p:tag name="KSO_WM_UNIT_LAYERLEVEL" val="1_1"/>
  <p:tag name="KSO_WM_TAG_VERSION" val="1.0"/>
  <p:tag name="KSO_WM_BEAUTIFY_FLAG" val=""/>
  <p:tag name="KSO_WM_UNIT_TYPE" val="m_i"/>
  <p:tag name="KSO_WM_UNIT_INDEX" val="1_6"/>
  <p:tag name="KSO_WM_UNIT_LINE_FORE_SCHEMECOLOR_INDEX_BRIGHTNESS" val="-0.25"/>
  <p:tag name="KSO_WM_UNIT_LINE_FORE_SCHEMECOLOR_INDEX" val="5"/>
  <p:tag name="KSO_WM_UNIT_LINE_FILL_TYPE" val="2"/>
</p:tagLst>
</file>

<file path=ppt/tags/tag5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4*m_h_i*1_1_1"/>
  <p:tag name="KSO_WM_TEMPLATE_CATEGORY" val="diagram"/>
  <p:tag name="KSO_WM_TEMPLATE_INDEX" val="20201468"/>
  <p:tag name="KSO_WM_UNIT_LAYERLEVEL" val="1_1_1"/>
  <p:tag name="KSO_WM_TAG_VERSION" val="1.0"/>
  <p:tag name="KSO_WM_BEAUTIFY_FLAG" val=""/>
  <p:tag name="KSO_WM_UNIT_TYPE" val="m_h_i"/>
  <p:tag name="KSO_WM_UNIT_INDEX" val="1_1_1"/>
  <p:tag name="KSO_WM_UNIT_FILL_FORE_SCHEMECOLOR_INDEX_BRIGHTNESS" val="0"/>
  <p:tag name="KSO_WM_UNIT_FILL_FORE_SCHEMECOLOR_INDEX" val="5"/>
  <p:tag name="KSO_WM_UNIT_FILL_TYPE" val="1"/>
</p:tagLst>
</file>

<file path=ppt/tags/tag59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4*m_h_i*1_1_2"/>
  <p:tag name="KSO_WM_TEMPLATE_CATEGORY" val="diagram"/>
  <p:tag name="KSO_WM_TEMPLATE_INDEX" val="20201468"/>
  <p:tag name="KSO_WM_UNIT_LAYERLEVEL" val="1_1_1"/>
  <p:tag name="KSO_WM_TAG_VERSION" val="1.0"/>
  <p:tag name="KSO_WM_BEAUTIFY_FLAG" val=""/>
  <p:tag name="KSO_WM_UNIT_TYPE" val="m_h_i"/>
  <p:tag name="KSO_WM_UNIT_INDEX" val="1_1_2"/>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4*m_h_i*1_1_3"/>
  <p:tag name="KSO_WM_TEMPLATE_CATEGORY" val="diagram"/>
  <p:tag name="KSO_WM_TEMPLATE_INDEX" val="20201468"/>
  <p:tag name="KSO_WM_UNIT_LAYERLEVEL" val="1_1_1"/>
  <p:tag name="KSO_WM_TAG_VERSION" val="1.0"/>
  <p:tag name="KSO_WM_BEAUTIFY_FLAG" val=""/>
  <p:tag name="KSO_WM_UNIT_TYPE" val="m_h_i"/>
  <p:tag name="KSO_WM_UNIT_INDEX" val="1_1_3"/>
  <p:tag name="KSO_WM_UNIT_LINE_FORE_SCHEMECOLOR_INDEX_BRIGHTNESS" val="0"/>
  <p:tag name="KSO_WM_UNIT_LINE_FORE_SCHEMECOLOR_INDEX" val="5"/>
  <p:tag name="KSO_WM_UNIT_LINE_FILL_TYPE" val="2"/>
</p:tagLst>
</file>

<file path=ppt/tags/tag601.xml><?xml version="1.0" encoding="utf-8"?>
<p:tagLst xmlns:p="http://schemas.openxmlformats.org/presentationml/2006/main">
  <p:tag name="KSO_WM_UNIT_ISCONTENTSTITLE" val="0"/>
  <p:tag name="KSO_WM_UNIT_NOCLEAR" val="0"/>
  <p:tag name="KSO_WM_UNIT_VALUE" val="7"/>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201468_4*m_h_a*1_1_1"/>
  <p:tag name="KSO_WM_TEMPLATE_CATEGORY" val="diagram"/>
  <p:tag name="KSO_WM_TEMPLATE_INDEX" val="20201468"/>
  <p:tag name="KSO_WM_UNIT_LAYERLEVEL" val="1_1_1"/>
  <p:tag name="KSO_WM_TAG_VERSION" val="1.0"/>
  <p:tag name="KSO_WM_BEAUTIFY_FLAG" val=""/>
  <p:tag name="KSO_WM_UNIT_PRESET_TEXT" val="添加标题"/>
</p:tagLst>
</file>

<file path=ppt/tags/tag60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4*m_h_i*1_3_1"/>
  <p:tag name="KSO_WM_TEMPLATE_CATEGORY" val="diagram"/>
  <p:tag name="KSO_WM_TEMPLATE_INDEX" val="20201468"/>
  <p:tag name="KSO_WM_UNIT_LAYERLEVEL" val="1_1_1"/>
  <p:tag name="KSO_WM_TAG_VERSION" val="1.0"/>
  <p:tag name="KSO_WM_BEAUTIFY_FLAG" val="#wm#"/>
  <p:tag name="KSO_WM_UNIT_TYPE" val="m_h_i"/>
  <p:tag name="KSO_WM_UNIT_INDEX" val="1_3_1"/>
</p:tagLst>
</file>

<file path=ppt/tags/tag60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4*m_h_i*1_3_2"/>
  <p:tag name="KSO_WM_TEMPLATE_CATEGORY" val="diagram"/>
  <p:tag name="KSO_WM_TEMPLATE_INDEX" val="20201468"/>
  <p:tag name="KSO_WM_UNIT_LAYERLEVEL" val="1_1_1"/>
  <p:tag name="KSO_WM_TAG_VERSION" val="1.0"/>
  <p:tag name="KSO_WM_BEAUTIFY_FLAG" val=""/>
  <p:tag name="KSO_WM_UNIT_TYPE" val="m_h_i"/>
  <p:tag name="KSO_WM_UNIT_INDEX" val="1_3_2"/>
  <p:tag name="KSO_WM_UNIT_FILL_FORE_SCHEMECOLOR_INDEX_BRIGHTNESS" val="0"/>
  <p:tag name="KSO_WM_UNIT_FILL_FORE_SCHEMECOLOR_INDEX" val="5"/>
  <p:tag name="KSO_WM_UNIT_FILL_TYPE" val="1"/>
</p:tagLst>
</file>

<file path=ppt/tags/tag6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4*m_h_i*1_3_3"/>
  <p:tag name="KSO_WM_TEMPLATE_CATEGORY" val="diagram"/>
  <p:tag name="KSO_WM_TEMPLATE_INDEX" val="20201468"/>
  <p:tag name="KSO_WM_UNIT_LAYERLEVEL" val="1_1_1"/>
  <p:tag name="KSO_WM_TAG_VERSION" val="1.0"/>
  <p:tag name="KSO_WM_BEAUTIFY_FLAG" val=""/>
  <p:tag name="KSO_WM_UNIT_TYPE" val="m_h_i"/>
  <p:tag name="KSO_WM_UNIT_INDEX" val="1_3_3"/>
</p:tagLst>
</file>

<file path=ppt/tags/tag6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4*m_h_i*1_3_4"/>
  <p:tag name="KSO_WM_TEMPLATE_CATEGORY" val="diagram"/>
  <p:tag name="KSO_WM_TEMPLATE_INDEX" val="20201468"/>
  <p:tag name="KSO_WM_UNIT_LAYERLEVEL" val="1_1_1"/>
  <p:tag name="KSO_WM_TAG_VERSION" val="1.0"/>
  <p:tag name="KSO_WM_BEAUTIFY_FLAG" val=""/>
  <p:tag name="KSO_WM_UNIT_TYPE" val="m_h_i"/>
  <p:tag name="KSO_WM_UNIT_INDEX" val="1_3_4"/>
  <p:tag name="KSO_WM_UNIT_LINE_FORE_SCHEMECOLOR_INDEX_BRIGHTNESS" val="0"/>
  <p:tag name="KSO_WM_UNIT_LINE_FORE_SCHEMECOLOR_INDEX" val="5"/>
  <p:tag name="KSO_WM_UNIT_LINE_FILL_TYPE" val="2"/>
</p:tagLst>
</file>

<file path=ppt/tags/tag606.xml><?xml version="1.0" encoding="utf-8"?>
<p:tagLst xmlns:p="http://schemas.openxmlformats.org/presentationml/2006/main">
  <p:tag name="KSO_WM_UNIT_ISCONTENTSTITLE" val="0"/>
  <p:tag name="KSO_WM_UNIT_NOCLEAR" val="0"/>
  <p:tag name="KSO_WM_UNIT_VALUE" val="7"/>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diagram20201468_4*m_h_a*1_3_1"/>
  <p:tag name="KSO_WM_TEMPLATE_CATEGORY" val="diagram"/>
  <p:tag name="KSO_WM_TEMPLATE_INDEX" val="20201468"/>
  <p:tag name="KSO_WM_UNIT_LAYERLEVEL" val="1_1_1"/>
  <p:tag name="KSO_WM_TAG_VERSION" val="1.0"/>
  <p:tag name="KSO_WM_BEAUTIFY_FLAG" val=""/>
  <p:tag name="KSO_WM_UNIT_PRESET_TEXT" val="添加标题"/>
</p:tagLst>
</file>

<file path=ppt/tags/tag6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4*m_h_i*1_5_1"/>
  <p:tag name="KSO_WM_TEMPLATE_CATEGORY" val="diagram"/>
  <p:tag name="KSO_WM_TEMPLATE_INDEX" val="20201468"/>
  <p:tag name="KSO_WM_UNIT_LAYERLEVEL" val="1_1_1"/>
  <p:tag name="KSO_WM_TAG_VERSION" val="1.0"/>
  <p:tag name="KSO_WM_BEAUTIFY_FLAG" val=""/>
  <p:tag name="KSO_WM_UNIT_TYPE" val="m_h_i"/>
  <p:tag name="KSO_WM_UNIT_INDEX" val="1_5_1"/>
  <p:tag name="KSO_WM_UNIT_FILL_FORE_SCHEMECOLOR_INDEX_BRIGHTNESS" val="0"/>
  <p:tag name="KSO_WM_UNIT_FILL_FORE_SCHEMECOLOR_INDEX" val="5"/>
  <p:tag name="KSO_WM_UNIT_FILL_TYPE" val="1"/>
</p:tagLst>
</file>

<file path=ppt/tags/tag6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4*m_h_i*1_5_2"/>
  <p:tag name="KSO_WM_TEMPLATE_CATEGORY" val="diagram"/>
  <p:tag name="KSO_WM_TEMPLATE_INDEX" val="20201468"/>
  <p:tag name="KSO_WM_UNIT_LAYERLEVEL" val="1_1_1"/>
  <p:tag name="KSO_WM_TAG_VERSION" val="1.0"/>
  <p:tag name="KSO_WM_BEAUTIFY_FLAG" val=""/>
  <p:tag name="KSO_WM_UNIT_TYPE" val="m_h_i"/>
  <p:tag name="KSO_WM_UNIT_INDEX" val="1_5_2"/>
</p:tagLst>
</file>

<file path=ppt/tags/tag6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4*m_h_i*1_5_3"/>
  <p:tag name="KSO_WM_TEMPLATE_CATEGORY" val="diagram"/>
  <p:tag name="KSO_WM_TEMPLATE_INDEX" val="20201468"/>
  <p:tag name="KSO_WM_UNIT_LAYERLEVEL" val="1_1_1"/>
  <p:tag name="KSO_WM_TAG_VERSION" val="1.0"/>
  <p:tag name="KSO_WM_BEAUTIFY_FLAG" val=""/>
  <p:tag name="KSO_WM_UNIT_TYPE" val="m_h_i"/>
  <p:tag name="KSO_WM_UNIT_INDEX" val="1_5_3"/>
  <p:tag name="KSO_WM_UNIT_LINE_FORE_SCHEMECOLOR_INDEX_BRIGHTNESS" val="0"/>
  <p:tag name="KSO_WM_UNIT_LINE_FORE_SCHEMECOLOR_INDEX" val="5"/>
  <p:tag name="KSO_WM_UNIT_LINE_FILL_TYPE" val="2"/>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0.xml><?xml version="1.0" encoding="utf-8"?>
<p:tagLst xmlns:p="http://schemas.openxmlformats.org/presentationml/2006/main">
  <p:tag name="KSO_WM_UNIT_ISCONTENTSTITLE" val="0"/>
  <p:tag name="KSO_WM_UNIT_NOCLEAR" val="0"/>
  <p:tag name="KSO_WM_UNIT_VALUE" val="7"/>
  <p:tag name="KSO_WM_UNIT_HIGHLIGHT" val="0"/>
  <p:tag name="KSO_WM_UNIT_COMPATIBLE" val="0"/>
  <p:tag name="KSO_WM_UNIT_DIAGRAM_ISNUMVISUAL" val="0"/>
  <p:tag name="KSO_WM_UNIT_DIAGRAM_ISREFERUNIT" val="0"/>
  <p:tag name="KSO_WM_DIAGRAM_GROUP_CODE" val="m1-1"/>
  <p:tag name="KSO_WM_UNIT_TYPE" val="m_h_a"/>
  <p:tag name="KSO_WM_UNIT_INDEX" val="1_5_1"/>
  <p:tag name="KSO_WM_UNIT_ID" val="diagram20201468_4*m_h_a*1_5_1"/>
  <p:tag name="KSO_WM_TEMPLATE_CATEGORY" val="diagram"/>
  <p:tag name="KSO_WM_TEMPLATE_INDEX" val="20201468"/>
  <p:tag name="KSO_WM_UNIT_LAYERLEVEL" val="1_1_1"/>
  <p:tag name="KSO_WM_TAG_VERSION" val="1.0"/>
  <p:tag name="KSO_WM_BEAUTIFY_FLAG" val=""/>
  <p:tag name="KSO_WM_UNIT_PRESET_TEXT" val="添加标题"/>
</p:tagLst>
</file>

<file path=ppt/tags/tag6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4*m_h_i*1_4_1"/>
  <p:tag name="KSO_WM_TEMPLATE_CATEGORY" val="diagram"/>
  <p:tag name="KSO_WM_TEMPLATE_INDEX" val="20201468"/>
  <p:tag name="KSO_WM_UNIT_LAYERLEVEL" val="1_1_1"/>
  <p:tag name="KSO_WM_TAG_VERSION" val="1.0"/>
  <p:tag name="KSO_WM_BEAUTIFY_FLAG" val="#wm#"/>
  <p:tag name="KSO_WM_UNIT_TYPE" val="m_h_i"/>
  <p:tag name="KSO_WM_UNIT_INDEX" val="1_4_1"/>
</p:tagLst>
</file>

<file path=ppt/tags/tag6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4*m_h_i*1_4_2"/>
  <p:tag name="KSO_WM_TEMPLATE_CATEGORY" val="diagram"/>
  <p:tag name="KSO_WM_TEMPLATE_INDEX" val="20201468"/>
  <p:tag name="KSO_WM_UNIT_LAYERLEVEL" val="1_1_1"/>
  <p:tag name="KSO_WM_TAG_VERSION" val="1.0"/>
  <p:tag name="KSO_WM_BEAUTIFY_FLAG" val=""/>
  <p:tag name="KSO_WM_UNIT_TYPE" val="m_h_i"/>
  <p:tag name="KSO_WM_UNIT_INDEX" val="1_4_2"/>
  <p:tag name="KSO_WM_UNIT_FILL_FORE_SCHEMECOLOR_INDEX_BRIGHTNESS" val="0"/>
  <p:tag name="KSO_WM_UNIT_FILL_FORE_SCHEMECOLOR_INDEX" val="5"/>
  <p:tag name="KSO_WM_UNIT_FILL_TYPE" val="1"/>
</p:tagLst>
</file>

<file path=ppt/tags/tag6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4*m_h_i*1_4_3"/>
  <p:tag name="KSO_WM_TEMPLATE_CATEGORY" val="diagram"/>
  <p:tag name="KSO_WM_TEMPLATE_INDEX" val="20201468"/>
  <p:tag name="KSO_WM_UNIT_LAYERLEVEL" val="1_1_1"/>
  <p:tag name="KSO_WM_TAG_VERSION" val="1.0"/>
  <p:tag name="KSO_WM_BEAUTIFY_FLAG" val=""/>
  <p:tag name="KSO_WM_UNIT_TYPE" val="m_h_i"/>
  <p:tag name="KSO_WM_UNIT_INDEX" val="1_4_3"/>
</p:tagLst>
</file>

<file path=ppt/tags/tag6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4*m_h_i*1_4_4"/>
  <p:tag name="KSO_WM_TEMPLATE_CATEGORY" val="diagram"/>
  <p:tag name="KSO_WM_TEMPLATE_INDEX" val="20201468"/>
  <p:tag name="KSO_WM_UNIT_LAYERLEVEL" val="1_1_1"/>
  <p:tag name="KSO_WM_TAG_VERSION" val="1.0"/>
  <p:tag name="KSO_WM_BEAUTIFY_FLAG" val=""/>
  <p:tag name="KSO_WM_UNIT_TYPE" val="m_h_i"/>
  <p:tag name="KSO_WM_UNIT_INDEX" val="1_4_4"/>
  <p:tag name="KSO_WM_UNIT_LINE_FORE_SCHEMECOLOR_INDEX_BRIGHTNESS" val="0"/>
  <p:tag name="KSO_WM_UNIT_LINE_FORE_SCHEMECOLOR_INDEX" val="5"/>
  <p:tag name="KSO_WM_UNIT_LINE_FILL_TYPE" val="2"/>
</p:tagLst>
</file>

<file path=ppt/tags/tag615.xml><?xml version="1.0" encoding="utf-8"?>
<p:tagLst xmlns:p="http://schemas.openxmlformats.org/presentationml/2006/main">
  <p:tag name="KSO_WM_UNIT_ISCONTENTSTITLE" val="0"/>
  <p:tag name="KSO_WM_UNIT_NOCLEAR" val="0"/>
  <p:tag name="KSO_WM_UNIT_VALUE" val="7"/>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diagram20201468_4*m_h_a*1_4_1"/>
  <p:tag name="KSO_WM_TEMPLATE_CATEGORY" val="diagram"/>
  <p:tag name="KSO_WM_TEMPLATE_INDEX" val="20201468"/>
  <p:tag name="KSO_WM_UNIT_LAYERLEVEL" val="1_1_1"/>
  <p:tag name="KSO_WM_TAG_VERSION" val="1.0"/>
  <p:tag name="KSO_WM_BEAUTIFY_FLAG" val=""/>
  <p:tag name="KSO_WM_UNIT_PRESET_TEXT" val="添加标题"/>
</p:tagLst>
</file>

<file path=ppt/tags/tag61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01468_4*m_h_f*1_1_1"/>
  <p:tag name="KSO_WM_TEMPLATE_CATEGORY" val="diagram"/>
  <p:tag name="KSO_WM_TEMPLATE_INDEX" val="20201468"/>
  <p:tag name="KSO_WM_UNIT_LAYERLEVEL" val="1_1_1"/>
  <p:tag name="KSO_WM_TAG_VERSION" val="1.0"/>
  <p:tag name="KSO_WM_BEAUTIFY_FLAG" val=""/>
  <p:tag name="KSO_WM_UNIT_PRESET_TEXT" val="单击此处添加文本具体内容，简明扼要的阐述您的观点。"/>
  <p:tag name="KSO_WM_UNIT_VALUE" val="40"/>
</p:tagLst>
</file>

<file path=ppt/tags/tag61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201468_4*m_h_f*1_3_1"/>
  <p:tag name="KSO_WM_TEMPLATE_CATEGORY" val="diagram"/>
  <p:tag name="KSO_WM_TEMPLATE_INDEX" val="20201468"/>
  <p:tag name="KSO_WM_UNIT_LAYERLEVEL" val="1_1_1"/>
  <p:tag name="KSO_WM_TAG_VERSION" val="1.0"/>
  <p:tag name="KSO_WM_BEAUTIFY_FLAG" val=""/>
  <p:tag name="KSO_WM_UNIT_PRESET_TEXT" val="单击此处添加文本具体内容，简明扼要的阐述您的观点。"/>
  <p:tag name="KSO_WM_UNIT_VALUE" val="40"/>
</p:tagLst>
</file>

<file path=ppt/tags/tag61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diagram20201468_4*m_h_f*1_4_1"/>
  <p:tag name="KSO_WM_TEMPLATE_CATEGORY" val="diagram"/>
  <p:tag name="KSO_WM_TEMPLATE_INDEX" val="20201468"/>
  <p:tag name="KSO_WM_UNIT_LAYERLEVEL" val="1_1_1"/>
  <p:tag name="KSO_WM_TAG_VERSION" val="1.0"/>
  <p:tag name="KSO_WM_BEAUTIFY_FLAG" val=""/>
  <p:tag name="KSO_WM_UNIT_PRESET_TEXT" val="单击此处添加文本具体内容，简明扼要的阐述您的观点。"/>
  <p:tag name="KSO_WM_UNIT_VALUE" val="40"/>
</p:tagLst>
</file>

<file path=ppt/tags/tag61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5_1"/>
  <p:tag name="KSO_WM_UNIT_ID" val="diagram20201468_4*m_h_f*1_5_1"/>
  <p:tag name="KSO_WM_TEMPLATE_CATEGORY" val="diagram"/>
  <p:tag name="KSO_WM_TEMPLATE_INDEX" val="20201468"/>
  <p:tag name="KSO_WM_UNIT_LAYERLEVEL" val="1_1_1"/>
  <p:tag name="KSO_WM_TAG_VERSION" val="1.0"/>
  <p:tag name="KSO_WM_BEAUTIFY_FLAG" val=""/>
  <p:tag name="KSO_WM_UNIT_PRESET_TEXT" val="单击此处添加文本具体内容，简明扼要的阐述您的观点。"/>
  <p:tag name="KSO_WM_UNIT_VALUE" val="40"/>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4*m_h_i*1_2_1"/>
  <p:tag name="KSO_WM_TEMPLATE_CATEGORY" val="diagram"/>
  <p:tag name="KSO_WM_TEMPLATE_INDEX" val="20201468"/>
  <p:tag name="KSO_WM_UNIT_LAYERLEVEL" val="1_1_1"/>
  <p:tag name="KSO_WM_TAG_VERSION" val="1.0"/>
  <p:tag name="KSO_WM_BEAUTIFY_FLAG" val=""/>
  <p:tag name="KSO_WM_UNIT_TYPE" val="m_h_i"/>
  <p:tag name="KSO_WM_UNIT_INDEX" val="1_2_1"/>
  <p:tag name="KSO_WM_UNIT_FILL_FORE_SCHEMECOLOR_INDEX_BRIGHTNESS" val="0"/>
  <p:tag name="KSO_WM_UNIT_FILL_FORE_SCHEMECOLOR_INDEX" val="5"/>
  <p:tag name="KSO_WM_UNIT_FILL_TYPE" val="1"/>
</p:tagLst>
</file>

<file path=ppt/tags/tag6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4*m_h_i*1_2_2"/>
  <p:tag name="KSO_WM_TEMPLATE_CATEGORY" val="diagram"/>
  <p:tag name="KSO_WM_TEMPLATE_INDEX" val="20201468"/>
  <p:tag name="KSO_WM_UNIT_LAYERLEVEL" val="1_1_1"/>
  <p:tag name="KSO_WM_TAG_VERSION" val="1.0"/>
  <p:tag name="KSO_WM_BEAUTIFY_FLAG" val=""/>
  <p:tag name="KSO_WM_UNIT_TYPE" val="m_h_i"/>
  <p:tag name="KSO_WM_UNIT_INDEX" val="1_2_2"/>
</p:tagLst>
</file>

<file path=ppt/tags/tag6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4*m_h_i*1_2_3"/>
  <p:tag name="KSO_WM_TEMPLATE_CATEGORY" val="diagram"/>
  <p:tag name="KSO_WM_TEMPLATE_INDEX" val="20201468"/>
  <p:tag name="KSO_WM_UNIT_LAYERLEVEL" val="1_1_1"/>
  <p:tag name="KSO_WM_TAG_VERSION" val="1.0"/>
  <p:tag name="KSO_WM_BEAUTIFY_FLAG" val=""/>
  <p:tag name="KSO_WM_UNIT_TYPE" val="m_h_i"/>
  <p:tag name="KSO_WM_UNIT_INDEX" val="1_2_3"/>
  <p:tag name="KSO_WM_UNIT_LINE_FORE_SCHEMECOLOR_INDEX_BRIGHTNESS" val="0"/>
  <p:tag name="KSO_WM_UNIT_LINE_FORE_SCHEMECOLOR_INDEX" val="5"/>
  <p:tag name="KSO_WM_UNIT_LINE_FILL_TYPE" val="2"/>
</p:tagLst>
</file>

<file path=ppt/tags/tag623.xml><?xml version="1.0" encoding="utf-8"?>
<p:tagLst xmlns:p="http://schemas.openxmlformats.org/presentationml/2006/main">
  <p:tag name="KSO_WM_UNIT_ISCONTENTSTITLE" val="0"/>
  <p:tag name="KSO_WM_UNIT_NOCLEAR" val="0"/>
  <p:tag name="KSO_WM_UNIT_VALUE" val="7"/>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20201468_4*m_h_a*1_2_1"/>
  <p:tag name="KSO_WM_TEMPLATE_CATEGORY" val="diagram"/>
  <p:tag name="KSO_WM_TEMPLATE_INDEX" val="20201468"/>
  <p:tag name="KSO_WM_UNIT_LAYERLEVEL" val="1_1_1"/>
  <p:tag name="KSO_WM_TAG_VERSION" val="1.0"/>
  <p:tag name="KSO_WM_BEAUTIFY_FLAG" val=""/>
  <p:tag name="KSO_WM_UNIT_PRESET_TEXT" val="添加标题"/>
</p:tagLst>
</file>

<file path=ppt/tags/tag62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201468_4*m_h_f*1_2_1"/>
  <p:tag name="KSO_WM_TEMPLATE_CATEGORY" val="diagram"/>
  <p:tag name="KSO_WM_TEMPLATE_INDEX" val="20201468"/>
  <p:tag name="KSO_WM_UNIT_LAYERLEVEL" val="1_1_1"/>
  <p:tag name="KSO_WM_TAG_VERSION" val="1.0"/>
  <p:tag name="KSO_WM_BEAUTIFY_FLAG" val=""/>
  <p:tag name="KSO_WM_UNIT_PRESET_TEXT" val="单击此处添加文本具体内容，简明扼要的阐述您的观点。"/>
  <p:tag name="KSO_WM_UNIT_VALUE" val="40"/>
</p:tagLst>
</file>

<file path=ppt/tags/tag6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4*m_h_i*1_6_1"/>
  <p:tag name="KSO_WM_TEMPLATE_CATEGORY" val="diagram"/>
  <p:tag name="KSO_WM_TEMPLATE_INDEX" val="20201468"/>
  <p:tag name="KSO_WM_UNIT_LAYERLEVEL" val="1_1_1"/>
  <p:tag name="KSO_WM_TAG_VERSION" val="1.0"/>
  <p:tag name="KSO_WM_BEAUTIFY_FLAG" val=""/>
  <p:tag name="KSO_WM_UNIT_TYPE" val="m_h_i"/>
  <p:tag name="KSO_WM_UNIT_INDEX" val="1_6_1"/>
  <p:tag name="KSO_WM_UNIT_FILL_FORE_SCHEMECOLOR_INDEX_BRIGHTNESS" val="0"/>
  <p:tag name="KSO_WM_UNIT_FILL_FORE_SCHEMECOLOR_INDEX" val="5"/>
  <p:tag name="KSO_WM_UNIT_FILL_TYPE" val="1"/>
</p:tagLst>
</file>

<file path=ppt/tags/tag6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4*m_h_i*1_6_2"/>
  <p:tag name="KSO_WM_TEMPLATE_CATEGORY" val="diagram"/>
  <p:tag name="KSO_WM_TEMPLATE_INDEX" val="20201468"/>
  <p:tag name="KSO_WM_UNIT_LAYERLEVEL" val="1_1_1"/>
  <p:tag name="KSO_WM_TAG_VERSION" val="1.0"/>
  <p:tag name="KSO_WM_BEAUTIFY_FLAG" val=""/>
  <p:tag name="KSO_WM_UNIT_TYPE" val="m_h_i"/>
  <p:tag name="KSO_WM_UNIT_INDEX" val="1_6_2"/>
</p:tagLst>
</file>

<file path=ppt/tags/tag6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4*m_h_i*1_6_3"/>
  <p:tag name="KSO_WM_TEMPLATE_CATEGORY" val="diagram"/>
  <p:tag name="KSO_WM_TEMPLATE_INDEX" val="20201468"/>
  <p:tag name="KSO_WM_UNIT_LAYERLEVEL" val="1_1_1"/>
  <p:tag name="KSO_WM_TAG_VERSION" val="1.0"/>
  <p:tag name="KSO_WM_BEAUTIFY_FLAG" val=""/>
  <p:tag name="KSO_WM_UNIT_TYPE" val="m_h_i"/>
  <p:tag name="KSO_WM_UNIT_INDEX" val="1_6_3"/>
  <p:tag name="KSO_WM_UNIT_LINE_FORE_SCHEMECOLOR_INDEX_BRIGHTNESS" val="0"/>
  <p:tag name="KSO_WM_UNIT_LINE_FORE_SCHEMECOLOR_INDEX" val="5"/>
  <p:tag name="KSO_WM_UNIT_LINE_FILL_TYPE" val="2"/>
</p:tagLst>
</file>

<file path=ppt/tags/tag628.xml><?xml version="1.0" encoding="utf-8"?>
<p:tagLst xmlns:p="http://schemas.openxmlformats.org/presentationml/2006/main">
  <p:tag name="KSO_WM_UNIT_ISCONTENTSTITLE" val="0"/>
  <p:tag name="KSO_WM_UNIT_NOCLEAR" val="0"/>
  <p:tag name="KSO_WM_UNIT_VALUE" val="7"/>
  <p:tag name="KSO_WM_UNIT_HIGHLIGHT" val="0"/>
  <p:tag name="KSO_WM_UNIT_COMPATIBLE" val="0"/>
  <p:tag name="KSO_WM_UNIT_DIAGRAM_ISNUMVISUAL" val="0"/>
  <p:tag name="KSO_WM_UNIT_DIAGRAM_ISREFERUNIT" val="0"/>
  <p:tag name="KSO_WM_DIAGRAM_GROUP_CODE" val="m1-1"/>
  <p:tag name="KSO_WM_UNIT_TYPE" val="m_h_a"/>
  <p:tag name="KSO_WM_UNIT_INDEX" val="1_6_1"/>
  <p:tag name="KSO_WM_UNIT_ID" val="diagram20201468_4*m_h_a*1_6_1"/>
  <p:tag name="KSO_WM_TEMPLATE_CATEGORY" val="diagram"/>
  <p:tag name="KSO_WM_TEMPLATE_INDEX" val="20201468"/>
  <p:tag name="KSO_WM_UNIT_LAYERLEVEL" val="1_1_1"/>
  <p:tag name="KSO_WM_TAG_VERSION" val="1.0"/>
  <p:tag name="KSO_WM_BEAUTIFY_FLAG" val=""/>
  <p:tag name="KSO_WM_UNIT_PRESET_TEXT" val="添加标题"/>
</p:tagLst>
</file>

<file path=ppt/tags/tag62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6_1"/>
  <p:tag name="KSO_WM_UNIT_ID" val="diagram20201468_4*m_h_f*1_6_1"/>
  <p:tag name="KSO_WM_TEMPLATE_CATEGORY" val="diagram"/>
  <p:tag name="KSO_WM_TEMPLATE_INDEX" val="20201468"/>
  <p:tag name="KSO_WM_UNIT_LAYERLEVEL" val="1_1_1"/>
  <p:tag name="KSO_WM_TAG_VERSION" val="1.0"/>
  <p:tag name="KSO_WM_BEAUTIFY_FLAG" val=""/>
  <p:tag name="KSO_WM_UNIT_PRESET_TEXT" val="单击此处添加文本具体内容，简明扼要的阐述您的观点。"/>
  <p:tag name="KSO_WM_UNIT_VALUE" val="40"/>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30.xml><?xml version="1.0" encoding="utf-8"?>
<p:tagLst xmlns:p="http://schemas.openxmlformats.org/presentationml/2006/main">
  <p:tag name="KSO_WM_UNIT_ISCONTENTSTITLE" val="0"/>
  <p:tag name="KSO_WM_UNIT_NOCLEAR" val="0"/>
  <p:tag name="KSO_WM_UNIT_VALUE" val="36"/>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diagram20201468_4*a*1"/>
  <p:tag name="KSO_WM_TEMPLATE_CATEGORY" val="diagram"/>
  <p:tag name="KSO_WM_TEMPLATE_INDEX" val="20201468"/>
  <p:tag name="KSO_WM_UNIT_LAYERLEVEL" val="1"/>
  <p:tag name="KSO_WM_TAG_VERSION" val="1.0"/>
  <p:tag name="KSO_WM_BEAUTIFY_FLAG" val=""/>
  <p:tag name="KSO_WM_UNIT_PRESET_TEXT" val="添加标题"/>
</p:tagLst>
</file>

<file path=ppt/tags/tag631.xml><?xml version="1.0" encoding="utf-8"?>
<p:tagLst xmlns:p="http://schemas.openxmlformats.org/presentationml/2006/main">
  <p:tag name="KSO_WM_SLIDE_ITEM_CNT" val="4"/>
</p:tagLst>
</file>

<file path=ppt/tags/tag632.xml><?xml version="1.0" encoding="utf-8"?>
<p:tagLst xmlns:p="http://schemas.openxmlformats.org/presentationml/2006/main">
  <p:tag name="KSO_WM_TAG_VERSION" val="1.0"/>
  <p:tag name="KSO_WM_BEAUTIFY_FLAG" val="#wm#"/>
  <p:tag name="KSO_WM_UNIT_TYPE" val="i"/>
  <p:tag name="KSO_WM_UNIT_ID" val="custom20218279_7*i*1"/>
  <p:tag name="KSO_WM_TEMPLATE_CATEGORY" val="custom"/>
  <p:tag name="KSO_WM_TEMPLATE_INDEX" val="20218279"/>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5fd0a4dc1fa9d42129dcdd74"/>
  <p:tag name="KSO_WM_TEMPLATE_ASSEMBLE_GROUPID" val="5fd0a4dc1fa9d42129dcdd74"/>
</p:tagLst>
</file>

<file path=ppt/tags/tag633.xml><?xml version="1.0" encoding="utf-8"?>
<p:tagLst xmlns:p="http://schemas.openxmlformats.org/presentationml/2006/main">
  <p:tag name="KSO_WM_UNIT_BLOCK" val="0"/>
  <p:tag name="KSO_WM_UNIT_DEC_AREA_ID" val="62e8a7ef88484c27907bbead105ca5aa"/>
  <p:tag name="KSO_WM_UNIT_HIGHLIGHT" val="0"/>
  <p:tag name="KSO_WM_UNIT_COMPATIBLE" val="0"/>
  <p:tag name="KSO_WM_UNIT_DIAGRAM_ISNUMVISUAL" val="0"/>
  <p:tag name="KSO_WM_UNIT_DIAGRAM_ISREFERUNIT" val="0"/>
  <p:tag name="KSO_WM_UNIT_TYPE" val="i"/>
  <p:tag name="KSO_WM_UNIT_INDEX" val="2"/>
  <p:tag name="KSO_WM_UNIT_ID" val="custom20218279_7*i*2"/>
  <p:tag name="KSO_WM_TEMPLATE_CATEGORY" val="custom"/>
  <p:tag name="KSO_WM_TEMPLATE_INDEX" val="20218279"/>
  <p:tag name="KSO_WM_UNIT_LAYERLEVEL" val="1"/>
  <p:tag name="KSO_WM_TAG_VERSION" val="1.0"/>
  <p:tag name="KSO_WM_BEAUTIFY_FLAG" val="#wm#"/>
  <p:tag name="KSO_WM_UNIT_SM_LIMIT_TYPE" val="2"/>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f226a74c4814ce96fb160ea"/>
  <p:tag name="KSO_WM_CHIP_XID" val="5f226a74c4814ce96fb160eb"/>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318"/>
  <p:tag name="KSO_WM_TEMPLATE_ASSEMBLE_XID" val="5fd0d4561fa9d42129dd81d3"/>
  <p:tag name="KSO_WM_TEMPLATE_ASSEMBLE_GROUPID" val="5fd0d4561fa9d42129dd81d3"/>
</p:tagLst>
</file>

<file path=ppt/tags/tag6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279_7*a*1"/>
  <p:tag name="KSO_WM_TEMPLATE_CATEGORY" val="custom"/>
  <p:tag name="KSO_WM_TEMPLATE_INDEX" val="20218279"/>
  <p:tag name="KSO_WM_UNIT_LAYERLEVEL" val="1"/>
  <p:tag name="KSO_WM_TAG_VERSION" val="1.0"/>
  <p:tag name="KSO_WM_BEAUTIFY_FLAG" val="#wm#"/>
  <p:tag name="KSO_WM_UNIT_ISCONTENTSTITLE" val="0"/>
  <p:tag name="KSO_WM_UNIT_ISNUMDGMTITLE" val="0"/>
  <p:tag name="KSO_WM_UNIT_PRESET_TEXT" val="添加标题"/>
  <p:tag name="KSO_WM_UNIT_NOCLEAR" val="0"/>
  <p:tag name="KSO_WM_UNIT_VALUE" val="4"/>
  <p:tag name="KSO_WM_UNIT_TYPE" val="a"/>
  <p:tag name="KSO_WM_UNIT_INDEX" val="1"/>
</p:tagLst>
</file>

<file path=ppt/tags/tag6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custom20218279_7*i*6"/>
  <p:tag name="KSO_WM_TEMPLATE_CATEGORY" val="custom"/>
  <p:tag name="KSO_WM_TEMPLATE_INDEX" val="20218279"/>
  <p:tag name="KSO_WM_UNIT_LAYERLEVEL" val="1"/>
  <p:tag name="KSO_WM_TAG_VERSION" val="1.0"/>
  <p:tag name="KSO_WM_BEAUTIFY_FLAG" val="#wm#"/>
  <p:tag name="KSO_WM_UNIT_TEXT_FILL_FORE_SCHEMECOLOR_INDEX_BRIGHTNESS" val="0"/>
  <p:tag name="KSO_WM_UNIT_TEXT_FILL_FORE_SCHEMECOLOR_INDEX" val="2"/>
  <p:tag name="KSO_WM_UNIT_TEXT_FILL_TYPE" val="1"/>
</p:tagLst>
</file>

<file path=ppt/tags/tag636.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8"/>
  <p:tag name="KSO_WM_UNIT_ID" val="custom20218279_7*e*8"/>
  <p:tag name="KSO_WM_TEMPLATE_CATEGORY" val="custom"/>
  <p:tag name="KSO_WM_TEMPLATE_INDEX" val="20218279"/>
  <p:tag name="KSO_WM_UNIT_LAYERLEVEL" val="1"/>
  <p:tag name="KSO_WM_TAG_VERSION" val="1.0"/>
  <p:tag name="KSO_WM_BEAUTIFY_FLAG" val="#wm#"/>
  <p:tag name="KSO_WM_UNIT_PRESET_TEXT" val="01"/>
  <p:tag name="KSO_WM_UNIT_NOCLEAR" val="0"/>
  <p:tag name="KSO_WM_UNIT_VALUE" val="1"/>
  <p:tag name="KSO_WM_UNIT_TEXT_FILL_FORE_SCHEMECOLOR_INDEX_BRIGHTNESS" val="0.35"/>
  <p:tag name="KSO_WM_UNIT_TEXT_FILL_FORE_SCHEMECOLOR_INDEX" val="13"/>
  <p:tag name="KSO_WM_UNIT_TEXT_FILL_TYPE" val="1"/>
</p:tagLst>
</file>

<file path=ppt/tags/tag637.xml><?xml version="1.0" encoding="utf-8"?>
<p:tagLst xmlns:p="http://schemas.openxmlformats.org/presentationml/2006/main">
  <p:tag name="KSO_WM_TAG_VERSION" val="1.0"/>
  <p:tag name="KSO_WM_BEAUTIFY_FLAG" val="#wm#"/>
  <p:tag name="KSO_WM_UNIT_TYPE" val="i"/>
  <p:tag name="KSO_WM_UNIT_ID" val="custom20218279_7*i*3"/>
  <p:tag name="KSO_WM_TEMPLATE_CATEGORY" val="custom"/>
  <p:tag name="KSO_WM_TEMPLATE_INDEX" val="20218279"/>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5fd0a4dc1fa9d42129dcdd74"/>
  <p:tag name="KSO_WM_TEMPLATE_ASSEMBLE_GROUPID" val="5fd0a4dc1fa9d42129dcdd74"/>
</p:tagLst>
</file>

<file path=ppt/tags/tag638.xml><?xml version="1.0" encoding="utf-8"?>
<p:tagLst xmlns:p="http://schemas.openxmlformats.org/presentationml/2006/main">
  <p:tag name="KSO_WM_TAG_VERSION" val="1.0"/>
  <p:tag name="KSO_WM_BEAUTIFY_FLAG" val="#wm#"/>
  <p:tag name="KSO_WM_UNIT_TYPE" val="i"/>
  <p:tag name="KSO_WM_UNIT_ID" val="custom20218279_7*i*5"/>
  <p:tag name="KSO_WM_TEMPLATE_CATEGORY" val="custom"/>
  <p:tag name="KSO_WM_TEMPLATE_INDEX" val="20218279"/>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5fd0a4dc1fa9d42129dcdd74"/>
  <p:tag name="KSO_WM_TEMPLATE_ASSEMBLE_GROUPID" val="5fd0a4dc1fa9d42129dcdd74"/>
</p:tagLst>
</file>

<file path=ppt/tags/tag639.xml><?xml version="1.0" encoding="utf-8"?>
<p:tagLst xmlns:p="http://schemas.openxmlformats.org/presentationml/2006/main">
  <p:tag name="KSO_WM_TAG_VERSION" val="1.0"/>
  <p:tag name="KSO_WM_BEAUTIFY_FLAG" val="#wm#"/>
  <p:tag name="KSO_WM_UNIT_TYPE" val="i"/>
  <p:tag name="KSO_WM_UNIT_ID" val="custom20218279_7*i*4"/>
  <p:tag name="KSO_WM_TEMPLATE_CATEGORY" val="custom"/>
  <p:tag name="KSO_WM_TEMPLATE_INDEX" val="20218279"/>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5fd0a4dc1fa9d42129dcdd74"/>
  <p:tag name="KSO_WM_TEMPLATE_ASSEMBLE_GROUPID" val="5fd0a4dc1fa9d42129dcdd74"/>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40.xml><?xml version="1.0" encoding="utf-8"?>
<p:tagLst xmlns:p="http://schemas.openxmlformats.org/presentationml/2006/main">
  <p:tag name="KSO_WM_TAG_VERSION" val="1.0"/>
  <p:tag name="KSO_WM_BEAUTIFY_FLAG" val="#wm#"/>
  <p:tag name="KSO_WM_UNIT_TYPE" val="i"/>
  <p:tag name="KSO_WM_UNIT_ID" val="custom20218279_7*i*7"/>
  <p:tag name="KSO_WM_TEMPLATE_CATEGORY" val="custom"/>
  <p:tag name="KSO_WM_TEMPLATE_INDEX" val="20218279"/>
  <p:tag name="KSO_WM_UNIT_INDEX" val="7"/>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5fd0a4dc1fa9d42129dcdd74"/>
  <p:tag name="KSO_WM_TEMPLATE_ASSEMBLE_GROUPID" val="5fd0a4dc1fa9d42129dcdd74"/>
</p:tagLst>
</file>

<file path=ppt/tags/tag641.xml><?xml version="1.0" encoding="utf-8"?>
<p:tagLst xmlns:p="http://schemas.openxmlformats.org/presentationml/2006/main">
  <p:tag name="KSO_WM_BEAUTIFY_FLAG" val="#wm#"/>
  <p:tag name="KSO_WM_TEMPLATE_CATEGORY" val="custom"/>
  <p:tag name="KSO_WM_TEMPLATE_INDEX" val="20218279"/>
  <p:tag name="KSO_WM_SLIDE_LAYOUT_INFO" val="{&quot;backgroundInfo&quot;:[{&quot;bottom&quot;:0,&quot;bottomAbs&quot;:false,&quot;left&quot;:0,&quot;leftAbs&quot;:false,&quot;right&quot;:0,&quot;rightAbs&quot;:false,&quot;top&quot;:0.74074070000000003,&quot;topAbs&quot;:false,&quot;type&quot;:&quot;bottomTop&quot;}],&quot;id&quot;:&quot;2020-12-09T21:42:46&quot;,&quot;maxSize&quot;:{&quot;size1&quot;:42.200000000000003},&quot;minSize&quot;:{&quot;size1&quot;:42.200000000000003},&quot;normalSize&quot;:{&quot;size1&quot;:42.200000000000003},&quot;subLayout&quot;:[{&quot;id&quot;:&quot;2020-12-09T21:42:46&quot;,&quot;margin&quot;:{&quot;bottom&quot;:3.3870000839233398,&quot;left&quot;:4.6570000648498535,&quot;right&quot;:4.6570000648498535,&quot;top&quot;:1.2699999809265137},&quot;type&quot;:0},{&quot;id&quot;:&quot;2020-12-09T21:42:46&quot;,&quot;margin&quot;:{&quot;bottom&quot;:3.3870000839233398,&quot;left&quot;:6.7729997634887695,&quot;right&quot;:6.7729997634887695,&quot;top&quot;:0},&quot;type&quot;:0}],&quot;type&quot;:0}"/>
  <p:tag name="KSO_WM_SLIDE_BACKGROUND" val="[&quot;bottomTop&quot;]"/>
  <p:tag name="KSO_WM_SLIDE_RATIO" val="1.777778"/>
  <p:tag name="KSO_WM_SLIDE_ID" val="custom20218279_7"/>
  <p:tag name="KSO_WM_TEMPLATE_SUBCATEGORY" val="21"/>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e"/>
  <p:tag name="KSO_WM_SLIDE_LAYOUT_CNT" val="1_1"/>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fill_id&quot;:&quot;6969a5984fe4426badf670db1829be36&quot;,&quot;fill_align&quot;:&quot;cm&quot;,&quot;chip_types&quot;:[&quot;header&quot;]},{&quot;text_align&quot;:&quot;lm&quot;,&quot;text_direction&quot;:&quot;horizontal&quot;,&quot;support_features&quot;:[&quot;collage&quot;,&quot;carousel&quot;],&quot;support_big_font&quot;:true,&quot;fill_id&quot;:&quot;638fc320fad547f2a2c9e7fbae56f76d&quot;,&quot;fill_align&quot;:&quot;cm&quot;,&quot;chip_types&quot;:[&quot;diagram&quot;,&quot;text&quot;,&quot;picture&quot;,&quot;chart&quot;,&quot;table&quot;]}]]"/>
  <p:tag name="KSO_WM_CHIP_XID" val="5f226a74c4814ce96fb160eb"/>
  <p:tag name="KSO_WM_CHIP_DECFILLPROP" val="[]"/>
  <p:tag name="KSO_WM_CHIP_GROUPID" val="5f226a74c4814ce96fb160ea"/>
  <p:tag name="KSO_WM_SLIDE_BK_DARK_LIGHT" val="2"/>
  <p:tag name="KSO_WM_SLIDE_BACKGROUND_TYPE" val="bottomTop"/>
  <p:tag name="KSO_WM_SLIDE_SUPPORT_FEATURE_TYPE" val="0"/>
  <p:tag name="KSO_WM_TEMPLATE_ASSEMBLE_XID" val="5fd0d4561fa9d42129dd81d3"/>
  <p:tag name="KSO_WM_TEMPLATE_ASSEMBLE_GROUPID" val="5fd0d4561fa9d42129dd81d3"/>
</p:tagLst>
</file>

<file path=ppt/tags/tag642.xml><?xml version="1.0" encoding="utf-8"?>
<p:tagLst xmlns:p="http://schemas.openxmlformats.org/presentationml/2006/main">
  <p:tag name="KSO_WM_BEAUTIFY_FLAG" val="#wm#"/>
  <p:tag name="KSO_WM_TEMPLATE_CATEGORY" val="custom"/>
  <p:tag name="KSO_WM_TEMPLATE_INDEX" val="20200994"/>
</p:tagLst>
</file>

<file path=ppt/tags/tag643.xml><?xml version="1.0" encoding="utf-8"?>
<p:tagLst xmlns:p="http://schemas.openxmlformats.org/presentationml/2006/main">
  <p:tag name="KSO_WM_TAG_VERSION" val="1.0"/>
  <p:tag name="KSO_WM_BEAUTIFY_FLAG" val="#wm#"/>
  <p:tag name="KSO_WM_UNIT_TYPE" val="i"/>
  <p:tag name="KSO_WM_UNIT_ID" val="custom20218279_7*i*1"/>
  <p:tag name="KSO_WM_TEMPLATE_CATEGORY" val="custom"/>
  <p:tag name="KSO_WM_TEMPLATE_INDEX" val="20218279"/>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5fd0a4dc1fa9d42129dcdd74"/>
  <p:tag name="KSO_WM_TEMPLATE_ASSEMBLE_GROUPID" val="5fd0a4dc1fa9d42129dcdd74"/>
</p:tagLst>
</file>

<file path=ppt/tags/tag644.xml><?xml version="1.0" encoding="utf-8"?>
<p:tagLst xmlns:p="http://schemas.openxmlformats.org/presentationml/2006/main">
  <p:tag name="KSO_WM_UNIT_BLOCK" val="0"/>
  <p:tag name="KSO_WM_UNIT_DEC_AREA_ID" val="62e8a7ef88484c27907bbead105ca5aa"/>
  <p:tag name="KSO_WM_UNIT_HIGHLIGHT" val="0"/>
  <p:tag name="KSO_WM_UNIT_COMPATIBLE" val="0"/>
  <p:tag name="KSO_WM_UNIT_DIAGRAM_ISNUMVISUAL" val="0"/>
  <p:tag name="KSO_WM_UNIT_DIAGRAM_ISREFERUNIT" val="0"/>
  <p:tag name="KSO_WM_UNIT_TYPE" val="i"/>
  <p:tag name="KSO_WM_UNIT_INDEX" val="2"/>
  <p:tag name="KSO_WM_UNIT_ID" val="custom20218279_7*i*2"/>
  <p:tag name="KSO_WM_TEMPLATE_CATEGORY" val="custom"/>
  <p:tag name="KSO_WM_TEMPLATE_INDEX" val="20218279"/>
  <p:tag name="KSO_WM_UNIT_LAYERLEVEL" val="1"/>
  <p:tag name="KSO_WM_TAG_VERSION" val="1.0"/>
  <p:tag name="KSO_WM_BEAUTIFY_FLAG" val="#wm#"/>
  <p:tag name="KSO_WM_UNIT_SM_LIMIT_TYPE" val="2"/>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f226a74c4814ce96fb160ea"/>
  <p:tag name="KSO_WM_CHIP_XID" val="5f226a74c4814ce96fb160eb"/>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318"/>
  <p:tag name="KSO_WM_TEMPLATE_ASSEMBLE_XID" val="5fd0d4561fa9d42129dd81d3"/>
  <p:tag name="KSO_WM_TEMPLATE_ASSEMBLE_GROUPID" val="5fd0d4561fa9d42129dd81d3"/>
</p:tagLst>
</file>

<file path=ppt/tags/tag6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279_7*a*1"/>
  <p:tag name="KSO_WM_TEMPLATE_CATEGORY" val="custom"/>
  <p:tag name="KSO_WM_TEMPLATE_INDEX" val="20218279"/>
  <p:tag name="KSO_WM_UNIT_LAYERLEVEL" val="1"/>
  <p:tag name="KSO_WM_TAG_VERSION" val="1.0"/>
  <p:tag name="KSO_WM_BEAUTIFY_FLAG" val="#wm#"/>
  <p:tag name="KSO_WM_UNIT_ISCONTENTSTITLE" val="0"/>
  <p:tag name="KSO_WM_UNIT_ISNUMDGMTITLE" val="0"/>
  <p:tag name="KSO_WM_UNIT_PRESET_TEXT" val="添加标题"/>
  <p:tag name="KSO_WM_UNIT_NOCLEAR" val="0"/>
  <p:tag name="KSO_WM_UNIT_VALUE" val="4"/>
  <p:tag name="KSO_WM_UNIT_TYPE" val="a"/>
  <p:tag name="KSO_WM_UNIT_INDEX" val="1"/>
</p:tagLst>
</file>

<file path=ppt/tags/tag6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custom20218279_7*i*6"/>
  <p:tag name="KSO_WM_TEMPLATE_CATEGORY" val="custom"/>
  <p:tag name="KSO_WM_TEMPLATE_INDEX" val="20218279"/>
  <p:tag name="KSO_WM_UNIT_LAYERLEVEL" val="1"/>
  <p:tag name="KSO_WM_TAG_VERSION" val="1.0"/>
  <p:tag name="KSO_WM_BEAUTIFY_FLAG" val="#wm#"/>
  <p:tag name="KSO_WM_UNIT_TEXT_FILL_FORE_SCHEMECOLOR_INDEX_BRIGHTNESS" val="0"/>
  <p:tag name="KSO_WM_UNIT_TEXT_FILL_FORE_SCHEMECOLOR_INDEX" val="2"/>
  <p:tag name="KSO_WM_UNIT_TEXT_FILL_TYPE" val="1"/>
</p:tagLst>
</file>

<file path=ppt/tags/tag647.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8"/>
  <p:tag name="KSO_WM_UNIT_ID" val="custom20218279_7*e*8"/>
  <p:tag name="KSO_WM_TEMPLATE_CATEGORY" val="custom"/>
  <p:tag name="KSO_WM_TEMPLATE_INDEX" val="20218279"/>
  <p:tag name="KSO_WM_UNIT_LAYERLEVEL" val="1"/>
  <p:tag name="KSO_WM_TAG_VERSION" val="1.0"/>
  <p:tag name="KSO_WM_BEAUTIFY_FLAG" val="#wm#"/>
  <p:tag name="KSO_WM_UNIT_PRESET_TEXT" val="01"/>
  <p:tag name="KSO_WM_UNIT_NOCLEAR" val="0"/>
  <p:tag name="KSO_WM_UNIT_VALUE" val="1"/>
  <p:tag name="KSO_WM_UNIT_TEXT_FILL_FORE_SCHEMECOLOR_INDEX_BRIGHTNESS" val="0.35"/>
  <p:tag name="KSO_WM_UNIT_TEXT_FILL_FORE_SCHEMECOLOR_INDEX" val="13"/>
  <p:tag name="KSO_WM_UNIT_TEXT_FILL_TYPE" val="1"/>
</p:tagLst>
</file>

<file path=ppt/tags/tag648.xml><?xml version="1.0" encoding="utf-8"?>
<p:tagLst xmlns:p="http://schemas.openxmlformats.org/presentationml/2006/main">
  <p:tag name="KSO_WM_TAG_VERSION" val="1.0"/>
  <p:tag name="KSO_WM_BEAUTIFY_FLAG" val="#wm#"/>
  <p:tag name="KSO_WM_UNIT_TYPE" val="i"/>
  <p:tag name="KSO_WM_UNIT_ID" val="custom20218279_7*i*3"/>
  <p:tag name="KSO_WM_TEMPLATE_CATEGORY" val="custom"/>
  <p:tag name="KSO_WM_TEMPLATE_INDEX" val="20218279"/>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5fd0a4dc1fa9d42129dcdd74"/>
  <p:tag name="KSO_WM_TEMPLATE_ASSEMBLE_GROUPID" val="5fd0a4dc1fa9d42129dcdd74"/>
</p:tagLst>
</file>

<file path=ppt/tags/tag649.xml><?xml version="1.0" encoding="utf-8"?>
<p:tagLst xmlns:p="http://schemas.openxmlformats.org/presentationml/2006/main">
  <p:tag name="KSO_WM_TAG_VERSION" val="1.0"/>
  <p:tag name="KSO_WM_BEAUTIFY_FLAG" val="#wm#"/>
  <p:tag name="KSO_WM_UNIT_TYPE" val="i"/>
  <p:tag name="KSO_WM_UNIT_ID" val="custom20218279_7*i*5"/>
  <p:tag name="KSO_WM_TEMPLATE_CATEGORY" val="custom"/>
  <p:tag name="KSO_WM_TEMPLATE_INDEX" val="20218279"/>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5fd0a4dc1fa9d42129dcdd74"/>
  <p:tag name="KSO_WM_TEMPLATE_ASSEMBLE_GROUPID" val="5fd0a4dc1fa9d42129dcdd74"/>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50.xml><?xml version="1.0" encoding="utf-8"?>
<p:tagLst xmlns:p="http://schemas.openxmlformats.org/presentationml/2006/main">
  <p:tag name="KSO_WM_TAG_VERSION" val="1.0"/>
  <p:tag name="KSO_WM_BEAUTIFY_FLAG" val="#wm#"/>
  <p:tag name="KSO_WM_UNIT_TYPE" val="i"/>
  <p:tag name="KSO_WM_UNIT_ID" val="custom20218279_7*i*4"/>
  <p:tag name="KSO_WM_TEMPLATE_CATEGORY" val="custom"/>
  <p:tag name="KSO_WM_TEMPLATE_INDEX" val="20218279"/>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5fd0a4dc1fa9d42129dcdd74"/>
  <p:tag name="KSO_WM_TEMPLATE_ASSEMBLE_GROUPID" val="5fd0a4dc1fa9d42129dcdd74"/>
</p:tagLst>
</file>

<file path=ppt/tags/tag651.xml><?xml version="1.0" encoding="utf-8"?>
<p:tagLst xmlns:p="http://schemas.openxmlformats.org/presentationml/2006/main">
  <p:tag name="KSO_WM_TAG_VERSION" val="1.0"/>
  <p:tag name="KSO_WM_BEAUTIFY_FLAG" val="#wm#"/>
  <p:tag name="KSO_WM_UNIT_TYPE" val="i"/>
  <p:tag name="KSO_WM_UNIT_ID" val="custom20218279_7*i*7"/>
  <p:tag name="KSO_WM_TEMPLATE_CATEGORY" val="custom"/>
  <p:tag name="KSO_WM_TEMPLATE_INDEX" val="20218279"/>
  <p:tag name="KSO_WM_UNIT_INDEX" val="7"/>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5fd0a4dc1fa9d42129dcdd74"/>
  <p:tag name="KSO_WM_TEMPLATE_ASSEMBLE_GROUPID" val="5fd0a4dc1fa9d42129dcdd74"/>
</p:tagLst>
</file>

<file path=ppt/tags/tag652.xml><?xml version="1.0" encoding="utf-8"?>
<p:tagLst xmlns:p="http://schemas.openxmlformats.org/presentationml/2006/main">
  <p:tag name="KSO_WM_BEAUTIFY_FLAG" val="#wm#"/>
  <p:tag name="KSO_WM_TEMPLATE_CATEGORY" val="custom"/>
  <p:tag name="KSO_WM_TEMPLATE_INDEX" val="20218279"/>
  <p:tag name="KSO_WM_SLIDE_LAYOUT_INFO" val="{&quot;backgroundInfo&quot;:[{&quot;bottom&quot;:0,&quot;bottomAbs&quot;:false,&quot;left&quot;:0,&quot;leftAbs&quot;:false,&quot;right&quot;:0,&quot;rightAbs&quot;:false,&quot;top&quot;:0.74074070000000003,&quot;topAbs&quot;:false,&quot;type&quot;:&quot;bottomTop&quot;}],&quot;id&quot;:&quot;2020-12-09T21:42:46&quot;,&quot;maxSize&quot;:{&quot;size1&quot;:42.200000000000003},&quot;minSize&quot;:{&quot;size1&quot;:42.200000000000003},&quot;normalSize&quot;:{&quot;size1&quot;:42.200000000000003},&quot;subLayout&quot;:[{&quot;id&quot;:&quot;2020-12-09T21:42:46&quot;,&quot;margin&quot;:{&quot;bottom&quot;:3.3870000839233398,&quot;left&quot;:4.6570000648498535,&quot;right&quot;:4.6570000648498535,&quot;top&quot;:1.2699999809265137},&quot;type&quot;:0},{&quot;id&quot;:&quot;2020-12-09T21:42:46&quot;,&quot;margin&quot;:{&quot;bottom&quot;:3.3870000839233398,&quot;left&quot;:6.7729997634887695,&quot;right&quot;:6.7729997634887695,&quot;top&quot;:0},&quot;type&quot;:0}],&quot;type&quot;:0}"/>
  <p:tag name="KSO_WM_SLIDE_BACKGROUND" val="[&quot;bottomTop&quot;]"/>
  <p:tag name="KSO_WM_SLIDE_RATIO" val="1.777778"/>
  <p:tag name="KSO_WM_SLIDE_ID" val="custom20218279_7"/>
  <p:tag name="KSO_WM_TEMPLATE_SUBCATEGORY" val="21"/>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e"/>
  <p:tag name="KSO_WM_SLIDE_LAYOUT_CNT" val="1_1"/>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true,&quot;fill_id&quot;:&quot;6969a5984fe4426badf670db1829be36&quot;,&quot;fill_align&quot;:&quot;cm&quot;,&quot;chip_types&quot;:[&quot;header&quot;]},{&quot;text_align&quot;:&quot;lm&quot;,&quot;text_direction&quot;:&quot;horizontal&quot;,&quot;support_features&quot;:[&quot;collage&quot;,&quot;carousel&quot;],&quot;support_big_font&quot;:true,&quot;fill_id&quot;:&quot;638fc320fad547f2a2c9e7fbae56f76d&quot;,&quot;fill_align&quot;:&quot;cm&quot;,&quot;chip_types&quot;:[&quot;diagram&quot;,&quot;text&quot;,&quot;picture&quot;,&quot;chart&quot;,&quot;table&quot;]}]]"/>
  <p:tag name="KSO_WM_CHIP_XID" val="5f226a74c4814ce96fb160eb"/>
  <p:tag name="KSO_WM_CHIP_DECFILLPROP" val="[]"/>
  <p:tag name="KSO_WM_CHIP_GROUPID" val="5f226a74c4814ce96fb160ea"/>
  <p:tag name="KSO_WM_SLIDE_BK_DARK_LIGHT" val="2"/>
  <p:tag name="KSO_WM_SLIDE_BACKGROUND_TYPE" val="bottomTop"/>
  <p:tag name="KSO_WM_SLIDE_SUPPORT_FEATURE_TYPE" val="0"/>
  <p:tag name="KSO_WM_TEMPLATE_ASSEMBLE_XID" val="5fd0d4561fa9d42129dd81d3"/>
  <p:tag name="KSO_WM_TEMPLATE_ASSEMBLE_GROUPID" val="5fd0d4561fa9d42129dd81d3"/>
</p:tagLst>
</file>

<file path=ppt/tags/tag653.xml><?xml version="1.0" encoding="utf-8"?>
<p:tagLst xmlns:p="http://schemas.openxmlformats.org/presentationml/2006/main">
  <p:tag name="KSO_WM_TEMPLATE_CATEGORY" val="custom"/>
  <p:tag name="KSO_WM_TEMPLATE_INDEX" val="20181634"/>
  <p:tag name="KSO_WM_UNIT_TYPE" val="a"/>
  <p:tag name="KSO_WM_UNIT_INDEX" val="1"/>
  <p:tag name="KSO_WM_UNIT_LAYERLEVEL" val="1"/>
  <p:tag name="KSO_WM_UNIT_VALUE" val="9"/>
  <p:tag name="KSO_WM_UNIT_ISCONTENTSTITLE" val="0"/>
  <p:tag name="KSO_WM_UNIT_HIGHLIGHT" val="0"/>
  <p:tag name="KSO_WM_UNIT_COMPATIBLE" val="0"/>
  <p:tag name="KSO_WM_BEAUTIFY_FLAG" val="#wm#"/>
  <p:tag name="KSO_WM_TAG_VERSION" val="1.0"/>
  <p:tag name="KSO_WM_UNIT_ID" val="custom20181634_22*a*1"/>
  <p:tag name="KSO_WM_UNIT_PRESET_TEXT" val="THANK YOU"/>
  <p:tag name="KSO_WM_UNIT_ISNUMDGMTITLE" val="0"/>
  <p:tag name="KSO_WM_UNIT_NOCLEAR" val="0"/>
  <p:tag name="KSO_WM_UNIT_DIAGRAM_ISNUMVISUAL" val="0"/>
  <p:tag name="KSO_WM_UNIT_DIAGRAM_ISREFERUNIT" val="0"/>
</p:tagLst>
</file>

<file path=ppt/tags/tag654.xml><?xml version="1.0" encoding="utf-8"?>
<p:tagLst xmlns:p="http://schemas.openxmlformats.org/presentationml/2006/main">
  <p:tag name="KSO_WM_TEMPLATE_CATEGORY" val="custom"/>
  <p:tag name="KSO_WM_TEMPLATE_INDEX" val="20181634"/>
  <p:tag name="KSO_WM_UNIT_TYPE" val="b"/>
  <p:tag name="KSO_WM_UNIT_INDEX" val="1"/>
  <p:tag name="KSO_WM_UNIT_LAYERLEVEL" val="1"/>
  <p:tag name="KSO_WM_UNIT_VALUE" val="24"/>
  <p:tag name="KSO_WM_UNIT_HIGHLIGHT" val="0"/>
  <p:tag name="KSO_WM_UNIT_COMPATIBLE" val="0"/>
  <p:tag name="KSO_WM_BEAUTIFY_FLAG" val="#wm#"/>
  <p:tag name="KSO_WM_TAG_VERSION" val="1.0"/>
  <p:tag name="KSO_WM_UNIT_ID" val="custom20181634_22*b*1"/>
  <p:tag name="KSO_WM_UNIT_PRESET_TEXT" val="谢谢观看"/>
  <p:tag name="KSO_WM_UNIT_NOCLEAR" val="0"/>
  <p:tag name="KSO_WM_UNIT_DIAGRAM_ISNUMVISUAL" val="0"/>
  <p:tag name="KSO_WM_UNIT_DIAGRAM_ISREFERUNIT" val="0"/>
  <p:tag name="KSO_WM_UNIT_ISCONTENTSTITLE" val="0"/>
  <p:tag name="KSO_WM_UNIT_ISNUMDGMTITLE" val="0"/>
  <p:tag name="KSO_WM_UNIT_TEXT_FILL_FORE_SCHEMECOLOR_INDEX_BRIGHTNESS" val="0.25"/>
  <p:tag name="KSO_WM_UNIT_TEXT_FILL_FORE_SCHEMECOLOR_INDEX" val="13"/>
  <p:tag name="KSO_WM_UNIT_TEXT_FILL_TYPE" val="1"/>
</p:tagLst>
</file>

<file path=ppt/tags/tag655.xml><?xml version="1.0" encoding="utf-8"?>
<p:tagLst xmlns:p="http://schemas.openxmlformats.org/presentationml/2006/main">
  <p:tag name="KSO_WM_TAG_VERSION" val="1.0"/>
  <p:tag name="KSO_WM_SLIDE_ITEM_CNT" val="0"/>
  <p:tag name="KSO_WM_SLIDE_LAYOUT" val="a_b"/>
  <p:tag name="KSO_WM_SLIDE_LAYOUT_CNT" val="1_1"/>
  <p:tag name="KSO_WM_SLIDE_TYPE" val="endPage"/>
  <p:tag name="KSO_WM_BEAUTIFY_FLAG" val="#wm#"/>
  <p:tag name="KSO_WM_COMBINE_RELATE_SLIDE_ID" val="background20180940_11"/>
  <p:tag name="KSO_WM_TEMPLATE_CATEGORY" val="custom"/>
  <p:tag name="KSO_WM_TEMPLATE_INDEX" val="20181634"/>
  <p:tag name="KSO_WM_SLIDE_ID" val="custom20181634_22"/>
  <p:tag name="KSO_WM_SLIDE_INDEX" val="22"/>
  <p:tag name="KSO_WM_TEMPLATE_SUBCATEGORY" val="0"/>
  <p:tag name="KSO_WM_SLIDE_SUBTYPE" val="pureTxt"/>
  <p:tag name="KSO_WM_TEMPLATE_MASTER_TYPE" val="1"/>
  <p:tag name="KSO_WM_TEMPLATE_COLOR_TYPE" val="0"/>
</p:tagLst>
</file>

<file path=ppt/tags/tag656.xml><?xml version="1.0" encoding="utf-8"?>
<p:tagLst xmlns:p="http://schemas.openxmlformats.org/presentationml/2006/main">
  <p:tag name="COMMONDATA" val="eyJoZGlkIjoiNzA4ZjY3ODI0Zjc0ODYyOGYzNzQyMjRhOTk0NjhlMDUifQ=="/>
  <p:tag name="FULLTEXTBEAUTIFYED"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LARGE_SHAPE" val="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UNIT_LARGE_SHAPE" val="1"/>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LARGE_SHAPE" val="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E4F0E4"/>
      </a:dk2>
      <a:lt2>
        <a:srgbClr val="FFFFFF"/>
      </a:lt2>
      <a:accent1>
        <a:srgbClr val="8EAF98"/>
      </a:accent1>
      <a:accent2>
        <a:srgbClr val="99B596"/>
      </a:accent2>
      <a:accent3>
        <a:srgbClr val="A6BB92"/>
      </a:accent3>
      <a:accent4>
        <a:srgbClr val="B5C08E"/>
      </a:accent4>
      <a:accent5>
        <a:srgbClr val="C6C58C"/>
      </a:accent5>
      <a:accent6>
        <a:srgbClr val="D8C78B"/>
      </a:accent6>
      <a:hlink>
        <a:srgbClr val="99CCE3"/>
      </a:hlink>
      <a:folHlink>
        <a:srgbClr val="A27CA4"/>
      </a:folHlink>
    </a:clrScheme>
    <a:fontScheme name="自定义 1">
      <a:majorFont>
        <a:latin typeface="微软雅黑"/>
        <a:ea typeface="汉仪旗黑-85S"/>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09">
      <a:dk1>
        <a:sysClr val="windowText" lastClr="000000"/>
      </a:dk1>
      <a:lt1>
        <a:sysClr val="window" lastClr="FFFFFF"/>
      </a:lt1>
      <a:dk2>
        <a:srgbClr val="CFD6D1"/>
      </a:dk2>
      <a:lt2>
        <a:srgbClr val="D6DCD8"/>
      </a:lt2>
      <a:accent1>
        <a:srgbClr val="D9B6AC"/>
      </a:accent1>
      <a:accent2>
        <a:srgbClr val="DCB3B3"/>
      </a:accent2>
      <a:accent3>
        <a:srgbClr val="DBB1BC"/>
      </a:accent3>
      <a:accent4>
        <a:srgbClr val="D6B1C6"/>
      </a:accent4>
      <a:accent5>
        <a:srgbClr val="CBB2D1"/>
      </a:accent5>
      <a:accent6>
        <a:srgbClr val="BDB5D9"/>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
      <a:dk1>
        <a:srgbClr val="000000"/>
      </a:dk1>
      <a:lt1>
        <a:srgbClr val="FFFFFF"/>
      </a:lt1>
      <a:dk2>
        <a:srgbClr val="E4F0E4"/>
      </a:dk2>
      <a:lt2>
        <a:srgbClr val="FFFFFF"/>
      </a:lt2>
      <a:accent1>
        <a:srgbClr val="8EAF98"/>
      </a:accent1>
      <a:accent2>
        <a:srgbClr val="99B596"/>
      </a:accent2>
      <a:accent3>
        <a:srgbClr val="A6BB92"/>
      </a:accent3>
      <a:accent4>
        <a:srgbClr val="B5C08E"/>
      </a:accent4>
      <a:accent5>
        <a:srgbClr val="C6C58C"/>
      </a:accent5>
      <a:accent6>
        <a:srgbClr val="D8C78B"/>
      </a:accent6>
      <a:hlink>
        <a:srgbClr val="99CCE3"/>
      </a:hlink>
      <a:folHlink>
        <a:srgbClr val="A27CA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680</Words>
  <Application>WPS 演示</Application>
  <PresentationFormat>宽屏</PresentationFormat>
  <Paragraphs>184</Paragraphs>
  <Slides>16</Slides>
  <Notes>4</Notes>
  <HiddenSlides>0</HiddenSlides>
  <MMClips>0</MMClips>
  <ScaleCrop>false</ScaleCrop>
  <HeadingPairs>
    <vt:vector size="6" baseType="variant">
      <vt:variant>
        <vt:lpstr>已用的字体</vt:lpstr>
      </vt:variant>
      <vt:variant>
        <vt:i4>12</vt:i4>
      </vt:variant>
      <vt:variant>
        <vt:lpstr>主题</vt:lpstr>
      </vt:variant>
      <vt:variant>
        <vt:i4>4</vt:i4>
      </vt:variant>
      <vt:variant>
        <vt:lpstr>幻灯片标题</vt:lpstr>
      </vt:variant>
      <vt:variant>
        <vt:i4>16</vt:i4>
      </vt:variant>
    </vt:vector>
  </HeadingPairs>
  <TitlesOfParts>
    <vt:vector size="32" baseType="lpstr">
      <vt:lpstr>Arial</vt:lpstr>
      <vt:lpstr>宋体</vt:lpstr>
      <vt:lpstr>Wingdings</vt:lpstr>
      <vt:lpstr>Wingdings</vt:lpstr>
      <vt:lpstr>微软雅黑</vt:lpstr>
      <vt:lpstr>汉仪旗黑-85S</vt:lpstr>
      <vt:lpstr>黑体</vt:lpstr>
      <vt:lpstr>Viner Hand ITC</vt:lpstr>
      <vt:lpstr>汉仪雅酷黑简</vt:lpstr>
      <vt:lpstr>汉仪旗黑-55简</vt:lpstr>
      <vt:lpstr>Arial Unicode MS</vt:lpstr>
      <vt:lpstr>Calibri</vt:lpstr>
      <vt:lpstr>WPS</vt:lpstr>
      <vt:lpstr>1_Office 主题​​</vt:lpstr>
      <vt:lpstr>2_Office 主题​​</vt:lpstr>
      <vt:lpstr>3_Office 主题​​</vt:lpstr>
      <vt:lpstr>外卖点餐系统设计与实现</vt:lpstr>
      <vt:lpstr>PowerPoint 演示文稿</vt:lpstr>
      <vt:lpstr>PowerPoint 演示文稿</vt:lpstr>
      <vt:lpstr>PowerPoint 演示文稿</vt:lpstr>
      <vt:lpstr>PowerPoint 演示文稿</vt:lpstr>
      <vt:lpstr>PowerPoint 演示文稿</vt:lpstr>
      <vt:lpstr>商家端</vt:lpstr>
      <vt:lpstr>客户端</vt:lpstr>
      <vt:lpstr>PowerPoint 演示文稿</vt:lpstr>
      <vt:lpstr>PowerPoint 演示文稿</vt:lpstr>
      <vt:lpstr>PowerPoint 演示文稿</vt:lpstr>
      <vt:lpstr>PowerPoint 演示文稿</vt:lpstr>
      <vt:lpstr>PowerPoint 演示文稿</vt:lpstr>
      <vt:lpstr>PowerPoint 演示文稿</vt:lpstr>
      <vt:lpstr>项目展望</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外卖点餐系统设计与实现</dc:title>
  <dc:creator/>
  <cp:lastModifiedBy>猫</cp:lastModifiedBy>
  <cp:revision>4</cp:revision>
  <dcterms:created xsi:type="dcterms:W3CDTF">2023-09-14T10:10:00Z</dcterms:created>
  <dcterms:modified xsi:type="dcterms:W3CDTF">2023-09-15T00:29:41Z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2052-12.1.0.15398</vt:lpwstr>
  </property>
  <property fmtid="{D5CDD505-2E9C-101B-9397-08002B2CF9AE}" pid="3" name="ICV">
    <vt:lpwstr>DA3F5B1F71BE451AB75A78D59CD9AE72_11</vt:lpwstr>
  </property>
</Properties>
</file>