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72453-A2CF-69D3-3F0D-8C78DB963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FC298-B7B0-3B9C-16E8-914CA733D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7EC6E-CE04-5855-4A1B-17967530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8DE43-5917-7A4C-EF8C-C8CE599B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BE293-4444-C602-086A-64B15930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2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743B9-54A8-3C93-6AF5-AF072FD6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D972B-F311-A3ED-0968-E740AB84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EAD0F-AB2F-7463-0B63-3B21F26F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E4B03-913A-895E-9486-0BE2A969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75257-0954-D3E8-0C79-2CF46C0B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3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2EAE0E-87AA-1BD6-A2E4-36841F118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D4432-5E6A-4B1D-08D0-4F26F1C3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294CC-0BF7-D584-1895-9E1C32DD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5BA45-AF0D-75B4-6D07-4DBA10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746FF-B46F-D6FC-5C3A-E37180C2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0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4ED9-C850-CB4E-145D-1182721E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8B5FD-68C4-C4E5-C4C2-94AF071E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9FC34-8DBE-CC0D-2F74-21AA98CC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5A304-3B34-CD8E-6CA0-F048F2B9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A6308-CA4A-B2C3-A48D-89ECCD6E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ECCC-79C6-1056-9476-CA1115E5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DC8EC-2499-7CEB-68AE-BD5790A2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A6B3A-ACA5-DDF2-74AE-E5D0D75B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92890-8EAC-323F-447B-41012801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4CFE5-92CF-199E-B55A-6D9A9C7B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25A3-A4D9-18BF-60F7-668B696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AAD9E-828D-4B2C-31F9-57B866BA8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5AFDD-A57C-1846-824F-31D788E9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9BA90-86E3-ED57-56BD-296388D3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CF07D-CA97-7FAF-C303-0C3086C8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59862-5BE6-6AB0-0547-EF5CB332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7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6253C-ADCD-D89D-049F-FC96F38F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73E23-9143-EB0B-6B5A-7F28D4B2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4F8BC-0180-BF75-8261-878653BC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4FECAB-33C8-12A1-5811-55AED06E0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082C4-3D94-36A7-91AF-C975FBE99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497B2B-ADAC-0F6E-AD53-9FFB412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16B44-AE19-0494-C1EF-45564645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7580BF-250E-6848-99F6-53F370E2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5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BB9F7-ADB3-8426-EDAF-C66D708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66105B-B4DC-C52A-96AD-27F88F3B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A979B-C685-072C-CA8B-5B0EBE14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EFD8B-1B6E-9584-85D6-8FED2BFA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E51BED-633E-4EF4-56D1-136E5D95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B0B4A-F514-1090-07D5-E46A3F13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ED5D9-E597-E8DA-0306-2E539F38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0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A384-E39D-90D8-7381-680CF392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845F5-1FD2-2242-7CFA-1AE161B8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6CFCB-8393-AE3D-2F5A-6F85CB8B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09221-954C-72B9-E3CE-99F5180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80CC3-04A3-C4AC-061F-8F239D20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2E36F-6507-7EB7-3625-28163B6F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4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482E0-DCE9-9146-B886-63F06722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462D-A184-85E2-4421-5270B71CC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ED17A-D744-81F4-7F66-924B8298B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73B58-417F-46F0-FC43-D96BCB12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22D18-E104-26CD-FC05-50E5479B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CE8F7-249F-1394-F87D-FC091DEF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729D1A-DFE6-4AED-0CBC-48D19327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279FE-20B9-0E1A-760A-BC265D2E4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01F06-DCC5-C748-5F66-7A9B3F339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8BA7-9583-4B9B-851C-33228470E33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540F7-BD28-AFBA-4AE3-D5BD9A811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82B53-BA34-D97F-5135-6CF5514A6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5169-BEF1-4A68-9BDC-838CC527F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0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C6DF-0599-F07E-3C2A-63FEEB16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90142-F9B1-93BC-1A39-ED27E33B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C6DF-0599-F07E-3C2A-63FEEB16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90142-F9B1-93BC-1A39-ED27E33B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C6DF-0599-F07E-3C2A-63FEEB16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90142-F9B1-93BC-1A39-ED27E33B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5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C6DF-0599-F07E-3C2A-63FEEB16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90142-F9B1-93BC-1A39-ED27E33B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7C6DF-0599-F07E-3C2A-63FEEB16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90142-F9B1-93BC-1A39-ED27E33B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3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1</vt:lpstr>
      <vt:lpstr>2</vt:lpstr>
      <vt:lpstr>3</vt:lpstr>
      <vt:lpstr>4</vt:lpstr>
      <vt:lpstr>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吕 一喆</dc:creator>
  <cp:lastModifiedBy>吕 一喆</cp:lastModifiedBy>
  <cp:revision>1</cp:revision>
  <dcterms:created xsi:type="dcterms:W3CDTF">2023-03-21T08:00:02Z</dcterms:created>
  <dcterms:modified xsi:type="dcterms:W3CDTF">2023-03-21T08:00:21Z</dcterms:modified>
</cp:coreProperties>
</file>