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2" r:id="rId5"/>
    <p:sldId id="292" r:id="rId6"/>
    <p:sldId id="297" r:id="rId7"/>
    <p:sldId id="283" r:id="rId8"/>
    <p:sldId id="298" r:id="rId9"/>
    <p:sldId id="284" r:id="rId10"/>
    <p:sldId id="294" r:id="rId11"/>
    <p:sldId id="295" r:id="rId12"/>
    <p:sldId id="285" r:id="rId13"/>
    <p:sldId id="296" r:id="rId14"/>
    <p:sldId id="256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5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de-DE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Bruttoeinnahmen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20JJ</c:v>
                </c:pt>
                <c:pt idx="1">
                  <c:v>20JJ</c:v>
                </c:pt>
                <c:pt idx="2">
                  <c:v>20JJ</c:v>
                </c:pt>
                <c:pt idx="3">
                  <c:v>20JJ</c:v>
                </c:pt>
                <c:pt idx="4">
                  <c:v>20JJ</c:v>
                </c:pt>
              </c:strCache>
            </c:strRef>
          </c:cat>
          <c:val>
            <c:numRef>
              <c:f>Sheet1!$B$2:$B$6</c:f>
              <c:numCache>
                <c:formatCode>#,##0\ "€"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DE" sz="1197" b="0" i="0" u="none" strike="noStrike" kern="120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#,##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DE" sz="1197" b="0" i="0" u="none" strike="noStrike" kern="120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416"/>
        <c:crosses val="autoZero"/>
        <c:crossBetween val="between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de-DE" noProof="0"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de-DE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Unternehmensumsatz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2.6229504327278125E-2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5737702596366859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6004686108790359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0.24795467400030627"/>
                  <c:y val="0.2714774923445146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de-DE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20JJ</c:v>
                </c:pt>
                <c:pt idx="1">
                  <c:v>20JJ</c:v>
                </c:pt>
                <c:pt idx="2">
                  <c:v>20JJ</c:v>
                </c:pt>
                <c:pt idx="3">
                  <c:v>20JJ</c:v>
                </c:pt>
                <c:pt idx="4">
                  <c:v>20JJ</c:v>
                </c:pt>
              </c:strCache>
            </c:strRef>
          </c:cat>
          <c:val>
            <c:numRef>
              <c:f>Sheet1!$B$2:$B$6</c:f>
              <c:numCache>
                <c:formatCode>#,##0\ "€"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de-DE" noProof="0"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de-DE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Umsatz in der zeitlichen Entwicklung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20JJ</c:v>
                </c:pt>
                <c:pt idx="1">
                  <c:v>20JJ</c:v>
                </c:pt>
                <c:pt idx="2">
                  <c:v>20JJ</c:v>
                </c:pt>
                <c:pt idx="3">
                  <c:v>20JJ</c:v>
                </c:pt>
                <c:pt idx="4">
                  <c:v>20JJ</c:v>
                </c:pt>
              </c:strCache>
            </c:strRef>
          </c:cat>
          <c:val>
            <c:numRef>
              <c:f>Sheet1!$B$2:$B$6</c:f>
              <c:numCache>
                <c:formatCode>#,##0\ "€"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DE" sz="1197" b="0" i="0" u="none" strike="noStrike" kern="120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#,##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DE" sz="1197" b="0" i="0" u="none" strike="noStrike" kern="120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de-DE" noProof="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DE0F5C-A8A6-4EDD-9D4B-FA1FFE47D1DD}" type="datetime1">
              <a:rPr lang="de-DE" smtClean="0"/>
              <a:t>06.05.2023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F3C1A-F5F1-4761-9570-011395B40431}" type="datetime1">
              <a:rPr lang="de-DE" smtClean="0"/>
              <a:pPr/>
              <a:t>06.05.2023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082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8383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0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464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89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237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9504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7686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298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4312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9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 dirty="0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 dirty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Klicken, um Präsentationstitel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Übergangstitel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46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4C657649-400B-459D-918F-D5C58351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2000"/>
            <a:ext cx="5472114" cy="466496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923135C-68B1-4D2B-80D0-318CB859F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86" y="1512000"/>
            <a:ext cx="5472114" cy="466496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6BF39E7D-3145-466A-B07A-D49E661C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86" y="1512000"/>
            <a:ext cx="5472114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3A71EE-E94D-4F02-B8C5-DC59F4563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9886" y="1512000"/>
            <a:ext cx="5472114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EF63D731-8A55-4A6C-A975-9B0F1F435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2505075"/>
            <a:ext cx="5472114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60CBD79B-0266-4692-9562-0F7706A2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87" y="2505075"/>
            <a:ext cx="5472114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25515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 dirty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 dirty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Klicken, um Präsentationstitel zu bearbeiten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 rtl="0"/>
            <a:r>
              <a:rPr lang="de-DE" noProof="0"/>
              <a:t>Mastertextformat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305EC740-58FD-4D74-B7D7-DA487FC5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5"/>
            <a:ext cx="5472000" cy="471856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04204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Klicken, um Präsentationstitel zu bearbeiten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 rtl="0"/>
            <a:r>
              <a:rPr lang="de-DE" noProof="0"/>
              <a:t>Mastertextformat bearbeiten</a:t>
            </a:r>
          </a:p>
        </p:txBody>
      </p:sp>
      <p:sp>
        <p:nvSpPr>
          <p:cNvPr id="7" name="Bildplatzhalter 2">
            <a:extLst>
              <a:ext uri="{FF2B5EF4-FFF2-40B4-BE49-F238E27FC236}">
                <a16:creationId xmlns:a16="http://schemas.microsoft.com/office/drawing/2014/main" id="{E28466D9-7530-474E-BC12-1642958B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9" y="987425"/>
            <a:ext cx="5471999" cy="4718561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60549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bg1"/>
          </a:solidFill>
        </p:spPr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rennlin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 dirty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Übergangstitel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rennlin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tIns="18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 dirty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rtlCol="0" anchor="t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Klicken, um Präsentationstitel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bg1">
              <a:lumMod val="95000"/>
            </a:schemeClr>
          </a:solidFill>
        </p:spPr>
        <p:txBody>
          <a:bodyPr lIns="0" tIns="18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 dirty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rtlCol="0" anchor="t"/>
          <a:lstStyle>
            <a:lvl1pPr algn="l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Folientitel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 rtlCol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bg1">
              <a:lumMod val="95000"/>
            </a:schemeClr>
          </a:solidFill>
        </p:spPr>
        <p:txBody>
          <a:bodyPr lIns="0" tIns="144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 dirty="0"/>
              <a:t>Ihr Foto einfügen oder ziehen und ablegen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Klicken, um Präsentationstitel zu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 dirty="0"/>
              <a:t>Untertitel</a:t>
            </a:r>
          </a:p>
        </p:txBody>
      </p:sp>
      <p:sp>
        <p:nvSpPr>
          <p:cNvPr id="3" name="Linker Platzhalter für Vergleich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2" name="Linker Platzhalter für Vergleich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bg1">
              <a:lumMod val="95000"/>
            </a:schemeClr>
          </a:solidFill>
        </p:spPr>
        <p:txBody>
          <a:bodyPr lIns="0" r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 dirty="0"/>
              <a:t>Ihr Foto einfügen oder ziehen und ablegen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tx1"/>
          </a:solidFill>
        </p:spPr>
        <p:txBody>
          <a:bodyPr lIns="180000" tIns="72000" rIns="180000" rtlCol="0" anchor="t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 dirty="0"/>
              <a:t>Geben Sie Ihre Beschriftung 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78C031A-1E1B-4E18-9052-CA663975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sag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1764000" rIns="0" rtlCol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 dirty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Vielen Dank</a:t>
            </a:r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 rtlCol="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Vollständiger Name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 dirty="0"/>
              <a:t>Telefonnummer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 dirty="0"/>
              <a:t>E-Mail-Adresse oder Handle für soziale Medien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 dirty="0"/>
              <a:t>Firmenwebsite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Klicken, um Präsentationstitel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4799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e-DE" noProof="0" dirty="0"/>
              <a:t>Seitentitel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 rtl="0">
              <a:lnSpc>
                <a:spcPts val="1100"/>
              </a:lnSpc>
            </a:pPr>
            <a:r>
              <a:rPr lang="de-DE" sz="2000" b="1" spc="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de-DE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b="0" i="1" spc="60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  <a:endParaRPr lang="de-DE" sz="1100" b="0" i="1" spc="600" noProof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59" r:id="rId6"/>
    <p:sldLayoutId id="2147483660" r:id="rId7"/>
    <p:sldLayoutId id="2147483664" r:id="rId8"/>
    <p:sldLayoutId id="2147483668" r:id="rId9"/>
    <p:sldLayoutId id="2147483669" r:id="rId10"/>
    <p:sldLayoutId id="2147483650" r:id="rId11"/>
    <p:sldLayoutId id="2147483652" r:id="rId12"/>
    <p:sldLayoutId id="2147483667" r:id="rId13"/>
    <p:sldLayoutId id="2147483656" r:id="rId14"/>
    <p:sldLayoutId id="2147483657" r:id="rId15"/>
    <p:sldLayoutId id="2147483671" r:id="rId16"/>
    <p:sldLayoutId id="2147483672" r:id="rId17"/>
    <p:sldLayoutId id="2147483654" r:id="rId18"/>
    <p:sldLayoutId id="214748365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cs.expo.dev/versions/latest/sdk/map-view/" TargetMode="External"/><Relationship Id="rId4" Type="http://schemas.openxmlformats.org/officeDocument/2006/relationships/hyperlink" Target="https://github.com/react-native-maps/react-native-maps/blob/master/docs/mapview.m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de-de/article/bearbeiten-einer-pr%c3%a4sentation-ff353d37-742a-4aa8-8bdd-6b1f488127a2?omkt=de-DE&amp;ui=de-DE&amp;rs=de-DE&amp;ad=D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F7C18470-34F4-493A-B338-DAAE751FB6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8585" b="8585"/>
          <a:stretch/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&lt;</a:t>
            </a:r>
            <a:r>
              <a:rPr lang="de-DE" dirty="0" err="1"/>
              <a:t>MapView</a:t>
            </a:r>
            <a:r>
              <a:rPr lang="de-DE" dirty="0"/>
              <a:t> /&gt;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 rtlCol="0"/>
          <a:lstStyle/>
          <a:p>
            <a:pPr rtl="0"/>
            <a:r>
              <a:rPr lang="de-DE" dirty="0"/>
              <a:t>Janis Reisenauer &amp; Lars Danz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3F0E1D5-E723-F506-26BA-38E4110F6B1E}"/>
              </a:ext>
            </a:extLst>
          </p:cNvPr>
          <p:cNvSpPr txBox="1"/>
          <p:nvPr/>
        </p:nvSpPr>
        <p:spPr>
          <a:xfrm>
            <a:off x="5504329" y="6498001"/>
            <a:ext cx="6543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https://rare-gallery.com/uploads/posts/4543020-building-taxi-street-heights-bird039s-eye-view-skyscraper.jpg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2771D128-D998-4ED8-9EB7-5F3516C8FC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8585" b="8585"/>
          <a:stretch/>
        </p:blipFill>
        <p:spPr/>
      </p:pic>
      <p:sp>
        <p:nvSpPr>
          <p:cNvPr id="13" name="Titel 12">
            <a:extLst>
              <a:ext uri="{FF2B5EF4-FFF2-40B4-BE49-F238E27FC236}">
                <a16:creationId xmlns:a16="http://schemas.microsoft.com/office/drawing/2014/main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Vielen Dank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3FD03CA5-2B80-8A83-9B31-25E0F7CA9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5412" y="5076572"/>
            <a:ext cx="4416587" cy="1421429"/>
          </a:xfrm>
        </p:spPr>
        <p:txBody>
          <a:bodyPr/>
          <a:lstStyle/>
          <a:p>
            <a:r>
              <a:rPr lang="de-DE" dirty="0"/>
              <a:t>Janis Reisenauer &amp; Lars Danz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6D76C64-8B56-2CF4-D622-1E45158014F7}"/>
              </a:ext>
            </a:extLst>
          </p:cNvPr>
          <p:cNvSpPr/>
          <p:nvPr/>
        </p:nvSpPr>
        <p:spPr>
          <a:xfrm>
            <a:off x="359999" y="359999"/>
            <a:ext cx="6838211" cy="613800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de-DE" sz="4500">
              <a:solidFill>
                <a:schemeClr val="tx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21" name="Inhaltsplatzhalter 12">
            <a:extLst>
              <a:ext uri="{FF2B5EF4-FFF2-40B4-BE49-F238E27FC236}">
                <a16:creationId xmlns:a16="http://schemas.microsoft.com/office/drawing/2014/main" id="{367D9977-F7FA-6E81-0D82-AF54E9A44A06}"/>
              </a:ext>
            </a:extLst>
          </p:cNvPr>
          <p:cNvSpPr txBox="1">
            <a:spLocks/>
          </p:cNvSpPr>
          <p:nvPr/>
        </p:nvSpPr>
        <p:spPr>
          <a:xfrm>
            <a:off x="432000" y="439271"/>
            <a:ext cx="5472000" cy="5043528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/>
              </a:rPr>
              <a:t>https://github.com/react-native-maps/react-native-maps/blob/master/docs/mapview.md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/>
              </a:rPr>
              <a:t>https://docs.expo.dev/versions/latest/sdk/map-view/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8EF8F27-03BC-4080-83E5-6B49046A312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Diese Vorlage anpassen</a:t>
            </a:r>
          </a:p>
        </p:txBody>
      </p:sp>
      <p:sp>
        <p:nvSpPr>
          <p:cNvPr id="8" name="Textfeld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de-DE" sz="6000" u="sng" dirty="0">
                <a:solidFill>
                  <a:srgbClr val="0070C0"/>
                </a:solidFill>
              </a:rPr>
              <a:t>Anweisungen und Feedback zum Bearbeiten der Vorlage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 descr="Schneeberge von unten">
            <a:extLst>
              <a:ext uri="{FF2B5EF4-FFF2-40B4-BE49-F238E27FC236}">
                <a16:creationId xmlns:a16="http://schemas.microsoft.com/office/drawing/2014/main" id="{FB6C117D-C3C2-4923-B0BC-DC2F8814D0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7" b="27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Abschnitt-</a:t>
            </a:r>
            <a:r>
              <a:rPr lang="de-DE" dirty="0" err="1"/>
              <a:t>strennlinie</a:t>
            </a:r>
            <a:r>
              <a:rPr lang="de-DE" dirty="0"/>
              <a:t> Option 1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 rtlCol="0"/>
          <a:lstStyle/>
          <a:p>
            <a:pPr rt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 descr="Schneeberge von unten">
            <a:extLst>
              <a:ext uri="{FF2B5EF4-FFF2-40B4-BE49-F238E27FC236}">
                <a16:creationId xmlns:a16="http://schemas.microsoft.com/office/drawing/2014/main" id="{199D014F-A091-4AB5-A7DE-AB7239BAF8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7" b="27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Abschnitt-</a:t>
            </a:r>
            <a:r>
              <a:rPr lang="de-DE" dirty="0" err="1"/>
              <a:t>strennlinie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Option 2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291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Blick auf einsame schneebedeckte Berge von oben">
            <a:extLst>
              <a:ext uri="{FF2B5EF4-FFF2-40B4-BE49-F238E27FC236}">
                <a16:creationId xmlns:a16="http://schemas.microsoft.com/office/drawing/2014/main" id="{D2F0B21B-60AF-4BFF-AB00-273F16E628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56" b="56"/>
          <a:stretch>
            <a:fillRect/>
          </a:stretch>
        </p:blipFill>
        <p:spPr/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Über uns</a:t>
            </a:r>
          </a:p>
        </p:txBody>
      </p:sp>
      <p:sp>
        <p:nvSpPr>
          <p:cNvPr id="25" name="Untertitel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165600"/>
            <a:ext cx="3372329" cy="1074510"/>
          </a:xfrm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 rtlCol="0"/>
          <a:lstStyle/>
          <a:p>
            <a:pPr rt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Etiam</a:t>
            </a:r>
            <a:r>
              <a:rPr lang="de-DE" dirty="0"/>
              <a:t>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mi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lacinia</a:t>
            </a:r>
            <a:r>
              <a:rPr lang="de-DE" dirty="0"/>
              <a:t>. 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de-DE" sz="3200" dirty="0" err="1"/>
              <a:t>Lorem</a:t>
            </a:r>
            <a:r>
              <a:rPr lang="de-DE" sz="3200" dirty="0"/>
              <a:t> </a:t>
            </a:r>
            <a:r>
              <a:rPr lang="de-DE" sz="3200" dirty="0" err="1"/>
              <a:t>ipsum</a:t>
            </a:r>
            <a:r>
              <a:rPr lang="de-DE" sz="3200" dirty="0"/>
              <a:t> </a:t>
            </a:r>
            <a:r>
              <a:rPr lang="de-DE" sz="3200" dirty="0" err="1"/>
              <a:t>dolor</a:t>
            </a:r>
            <a:r>
              <a:rPr lang="de-DE" sz="3200" dirty="0"/>
              <a:t> </a:t>
            </a:r>
            <a:r>
              <a:rPr lang="de-DE" sz="3200" dirty="0" err="1"/>
              <a:t>sit</a:t>
            </a:r>
            <a:r>
              <a:rPr lang="de-DE" sz="3200" dirty="0"/>
              <a:t> </a:t>
            </a:r>
            <a:r>
              <a:rPr lang="de-DE" sz="3200" dirty="0" err="1"/>
              <a:t>amet</a:t>
            </a:r>
            <a:r>
              <a:rPr lang="de-DE" sz="3200" dirty="0"/>
              <a:t>, </a:t>
            </a:r>
            <a:r>
              <a:rPr lang="de-DE" sz="3200" dirty="0" err="1"/>
              <a:t>consectetur</a:t>
            </a:r>
            <a:r>
              <a:rPr lang="de-DE" sz="3200" dirty="0"/>
              <a:t> </a:t>
            </a:r>
            <a:r>
              <a:rPr lang="de-DE" sz="3200" dirty="0" err="1"/>
              <a:t>adipiscing</a:t>
            </a:r>
            <a:r>
              <a:rPr lang="de-DE" sz="3200" dirty="0"/>
              <a:t> </a:t>
            </a:r>
            <a:r>
              <a:rPr lang="de-DE" sz="3200" dirty="0" err="1"/>
              <a:t>elit</a:t>
            </a:r>
            <a:r>
              <a:rPr lang="de-DE" sz="3200" dirty="0"/>
              <a:t>. </a:t>
            </a:r>
          </a:p>
          <a:p>
            <a:pPr rtl="0"/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fermentum</a:t>
            </a:r>
            <a:r>
              <a:rPr lang="de-DE" dirty="0"/>
              <a:t> a magna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eleifend</a:t>
            </a:r>
            <a:r>
              <a:rPr lang="de-DE" dirty="0"/>
              <a:t>. Integer </a:t>
            </a:r>
            <a:r>
              <a:rPr lang="de-DE" dirty="0" err="1"/>
              <a:t>convallis</a:t>
            </a:r>
            <a:r>
              <a:rPr lang="de-DE" dirty="0"/>
              <a:t> </a:t>
            </a:r>
            <a:r>
              <a:rPr lang="de-DE" dirty="0" err="1"/>
              <a:t>suscipit</a:t>
            </a:r>
            <a:r>
              <a:rPr lang="de-DE" dirty="0"/>
              <a:t> ante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varius</a:t>
            </a:r>
            <a:r>
              <a:rPr lang="de-DE" dirty="0"/>
              <a:t>. </a:t>
            </a:r>
          </a:p>
          <a:p>
            <a:pPr rtl="0"/>
            <a:r>
              <a:rPr lang="de-DE" dirty="0"/>
              <a:t>Morbi a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Suspendisse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finibus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. </a:t>
            </a:r>
          </a:p>
          <a:p>
            <a:pPr rtl="0"/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tortor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sodales</a:t>
            </a:r>
            <a:r>
              <a:rPr lang="de-DE" dirty="0"/>
              <a:t>.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Blick auf einsame schneebedeckte Berge von oben">
            <a:extLst>
              <a:ext uri="{FF2B5EF4-FFF2-40B4-BE49-F238E27FC236}">
                <a16:creationId xmlns:a16="http://schemas.microsoft.com/office/drawing/2014/main" id="{1AB66C4D-B643-4E90-84E0-FF247D592C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8" r="48"/>
          <a:stretch>
            <a:fillRect/>
          </a:stretch>
        </p:blipFill>
        <p:spPr/>
      </p:pic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de-DE" sz="3200" dirty="0" err="1"/>
              <a:t>Lorem</a:t>
            </a:r>
            <a:r>
              <a:rPr lang="de-DE" sz="3200" dirty="0"/>
              <a:t> </a:t>
            </a:r>
            <a:r>
              <a:rPr lang="de-DE" sz="3200" dirty="0" err="1"/>
              <a:t>ipsum</a:t>
            </a:r>
            <a:r>
              <a:rPr lang="de-DE" sz="3200" dirty="0"/>
              <a:t> </a:t>
            </a:r>
            <a:r>
              <a:rPr lang="de-DE" sz="3200" dirty="0" err="1"/>
              <a:t>dolor</a:t>
            </a:r>
            <a:r>
              <a:rPr lang="de-DE" sz="3200" dirty="0"/>
              <a:t> </a:t>
            </a:r>
            <a:r>
              <a:rPr lang="de-DE" sz="3200" dirty="0" err="1"/>
              <a:t>sit</a:t>
            </a:r>
            <a:r>
              <a:rPr lang="de-DE" sz="3200" dirty="0"/>
              <a:t> </a:t>
            </a:r>
            <a:r>
              <a:rPr lang="de-DE" sz="3200" dirty="0" err="1"/>
              <a:t>amet</a:t>
            </a:r>
            <a:r>
              <a:rPr lang="de-DE" sz="3200" dirty="0"/>
              <a:t>, </a:t>
            </a:r>
            <a:r>
              <a:rPr lang="de-DE" sz="3200" dirty="0" err="1"/>
              <a:t>consectetur</a:t>
            </a:r>
            <a:r>
              <a:rPr lang="de-DE" sz="3200" dirty="0"/>
              <a:t> </a:t>
            </a:r>
            <a:r>
              <a:rPr lang="de-DE" sz="3200" dirty="0" err="1"/>
              <a:t>adipiscing</a:t>
            </a:r>
            <a:r>
              <a:rPr lang="de-DE" sz="3200" dirty="0"/>
              <a:t> </a:t>
            </a:r>
            <a:r>
              <a:rPr lang="de-DE" sz="3200" dirty="0" err="1"/>
              <a:t>elit</a:t>
            </a:r>
            <a:r>
              <a:rPr lang="de-DE" sz="3200" dirty="0"/>
              <a:t>. </a:t>
            </a:r>
          </a:p>
          <a:p>
            <a:pPr rtl="0"/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fermentum</a:t>
            </a:r>
            <a:r>
              <a:rPr lang="de-DE" dirty="0"/>
              <a:t> a magna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eleifend</a:t>
            </a:r>
            <a:r>
              <a:rPr lang="de-DE" dirty="0"/>
              <a:t>. Integer </a:t>
            </a:r>
            <a:r>
              <a:rPr lang="de-DE" dirty="0" err="1"/>
              <a:t>convallis</a:t>
            </a:r>
            <a:r>
              <a:rPr lang="de-DE" dirty="0"/>
              <a:t> </a:t>
            </a:r>
            <a:r>
              <a:rPr lang="de-DE" dirty="0" err="1"/>
              <a:t>suscipit</a:t>
            </a:r>
            <a:r>
              <a:rPr lang="de-DE" dirty="0"/>
              <a:t> ante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varius</a:t>
            </a:r>
            <a:r>
              <a:rPr lang="de-DE" dirty="0"/>
              <a:t>. </a:t>
            </a:r>
          </a:p>
          <a:p>
            <a:pPr rtl="0"/>
            <a:r>
              <a:rPr lang="de-DE" dirty="0"/>
              <a:t>Morbi a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Suspendisse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finibus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. </a:t>
            </a:r>
          </a:p>
          <a:p>
            <a:pPr rtl="0"/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tortor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sodales</a:t>
            </a:r>
            <a:r>
              <a:rPr lang="de-DE" dirty="0"/>
              <a:t>.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Unser Versprechen</a:t>
            </a:r>
          </a:p>
        </p:txBody>
      </p:sp>
      <p:sp>
        <p:nvSpPr>
          <p:cNvPr id="25" name="Untertitel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 rtlCol="0"/>
          <a:lstStyle/>
          <a:p>
            <a:pPr rt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Etiam</a:t>
            </a:r>
            <a:r>
              <a:rPr lang="de-DE" dirty="0"/>
              <a:t>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mi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lacinia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 rtlCol="0"/>
          <a:lstStyle/>
          <a:p>
            <a:pPr rtl="0"/>
            <a:r>
              <a:rPr lang="de-DE" dirty="0" err="1"/>
              <a:t>Contoso-Suites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 rtlCol="0"/>
          <a:lstStyle/>
          <a:p>
            <a:pPr rtl="0"/>
            <a:r>
              <a:rPr lang="de-DE" dirty="0" err="1"/>
              <a:t>Nulla</a:t>
            </a:r>
            <a:r>
              <a:rPr lang="de-DE" dirty="0"/>
              <a:t> a </a:t>
            </a:r>
            <a:r>
              <a:rPr lang="de-DE" dirty="0" err="1"/>
              <a:t>erat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hendrerit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 </a:t>
            </a:r>
            <a:r>
              <a:rPr lang="de-DE" dirty="0" err="1"/>
              <a:t>nulla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leo</a:t>
            </a:r>
            <a:r>
              <a:rPr lang="de-DE" dirty="0"/>
              <a:t> </a:t>
            </a:r>
            <a:r>
              <a:rPr lang="de-DE" dirty="0" err="1"/>
              <a:t>aliquet</a:t>
            </a:r>
            <a:r>
              <a:rPr lang="de-DE" dirty="0"/>
              <a:t>, </a:t>
            </a:r>
            <a:r>
              <a:rPr lang="de-DE" dirty="0" err="1"/>
              <a:t>auctor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convallis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. </a:t>
            </a:r>
          </a:p>
          <a:p>
            <a:pPr lvl="1" rtl="0"/>
            <a:r>
              <a:rPr lang="de-DE" dirty="0" err="1"/>
              <a:t>Sed</a:t>
            </a:r>
            <a:r>
              <a:rPr lang="de-DE" dirty="0"/>
              <a:t> in </a:t>
            </a:r>
            <a:r>
              <a:rPr lang="de-DE" dirty="0" err="1"/>
              <a:t>molestie</a:t>
            </a:r>
            <a:r>
              <a:rPr lang="de-DE" dirty="0"/>
              <a:t> </a:t>
            </a:r>
            <a:r>
              <a:rPr lang="de-DE" dirty="0" err="1"/>
              <a:t>est.</a:t>
            </a:r>
            <a:r>
              <a:rPr lang="de-DE" dirty="0"/>
              <a:t>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ornare</a:t>
            </a:r>
            <a:r>
              <a:rPr lang="de-DE" dirty="0"/>
              <a:t> </a:t>
            </a:r>
            <a:r>
              <a:rPr lang="de-DE" dirty="0" err="1"/>
              <a:t>turpis</a:t>
            </a:r>
            <a:r>
              <a:rPr lang="de-DE" dirty="0"/>
              <a:t> at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posuere</a:t>
            </a:r>
            <a:r>
              <a:rPr lang="de-DE" dirty="0"/>
              <a:t>,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accumsan</a:t>
            </a:r>
            <a:r>
              <a:rPr lang="de-DE" dirty="0"/>
              <a:t> </a:t>
            </a:r>
            <a:r>
              <a:rPr lang="de-DE" dirty="0" err="1"/>
              <a:t>neque</a:t>
            </a:r>
            <a:r>
              <a:rPr lang="de-DE" dirty="0"/>
              <a:t> </a:t>
            </a:r>
            <a:r>
              <a:rPr lang="de-DE" dirty="0" err="1"/>
              <a:t>lobortis</a:t>
            </a:r>
            <a:r>
              <a:rPr lang="de-DE" dirty="0"/>
              <a:t>.</a:t>
            </a:r>
          </a:p>
          <a:p>
            <a:pPr lvl="1" rtl="0"/>
            <a:r>
              <a:rPr lang="de-DE" dirty="0"/>
              <a:t>Maecenas </a:t>
            </a:r>
            <a:r>
              <a:rPr lang="de-DE" dirty="0" err="1"/>
              <a:t>mattis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 </a:t>
            </a:r>
            <a:r>
              <a:rPr lang="de-DE" dirty="0" err="1"/>
              <a:t>ligula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ullamcorper</a:t>
            </a:r>
            <a:r>
              <a:rPr lang="de-DE" dirty="0"/>
              <a:t> </a:t>
            </a: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efficitur</a:t>
            </a:r>
            <a:r>
              <a:rPr lang="de-DE" dirty="0"/>
              <a:t> </a:t>
            </a:r>
            <a:r>
              <a:rPr lang="de-DE" dirty="0" err="1"/>
              <a:t>sed</a:t>
            </a:r>
            <a:r>
              <a:rPr lang="de-DE" dirty="0"/>
              <a:t>.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 rtlCol="0"/>
          <a:lstStyle/>
          <a:p>
            <a:pPr rtl="0"/>
            <a:r>
              <a:rPr lang="de-DE" dirty="0"/>
              <a:t>Dienst eines Mitbewerbers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 rtlCol="0"/>
          <a:lstStyle/>
          <a:p>
            <a:pPr rtl="0"/>
            <a:r>
              <a:rPr lang="de-DE" dirty="0" err="1"/>
              <a:t>Praesent</a:t>
            </a:r>
            <a:r>
              <a:rPr lang="de-DE" dirty="0"/>
              <a:t>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 </a:t>
            </a:r>
            <a:r>
              <a:rPr lang="de-DE" dirty="0" err="1"/>
              <a:t>tortor</a:t>
            </a:r>
            <a:r>
              <a:rPr lang="de-DE" dirty="0"/>
              <a:t>,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rutrum</a:t>
            </a:r>
            <a:r>
              <a:rPr lang="de-DE" dirty="0"/>
              <a:t>. </a:t>
            </a:r>
          </a:p>
          <a:p>
            <a:pPr lvl="1" rtl="0"/>
            <a:r>
              <a:rPr lang="de-DE" dirty="0"/>
              <a:t>Maecenas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ultricies</a:t>
            </a:r>
            <a:r>
              <a:rPr lang="de-DE" dirty="0"/>
              <a:t> </a:t>
            </a:r>
            <a:r>
              <a:rPr lang="de-DE" dirty="0" err="1"/>
              <a:t>sapien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pharetra</a:t>
            </a:r>
            <a:r>
              <a:rPr lang="de-DE" dirty="0"/>
              <a:t>. </a:t>
            </a:r>
          </a:p>
          <a:p>
            <a:pPr lvl="1" rtl="0"/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tempus</a:t>
            </a:r>
            <a:r>
              <a:rPr lang="de-DE" dirty="0"/>
              <a:t>, </a:t>
            </a:r>
            <a:r>
              <a:rPr lang="de-DE" dirty="0" err="1"/>
              <a:t>risus</a:t>
            </a:r>
            <a:r>
              <a:rPr lang="de-DE" dirty="0"/>
              <a:t> </a:t>
            </a:r>
            <a:r>
              <a:rPr lang="de-DE" dirty="0" err="1"/>
              <a:t>sodales</a:t>
            </a:r>
            <a:r>
              <a:rPr lang="de-DE" dirty="0"/>
              <a:t> </a:t>
            </a:r>
            <a:r>
              <a:rPr lang="de-DE" dirty="0" err="1"/>
              <a:t>sodales</a:t>
            </a:r>
            <a:r>
              <a:rPr lang="de-DE" dirty="0"/>
              <a:t> </a:t>
            </a:r>
            <a:r>
              <a:rPr lang="de-DE" dirty="0" err="1"/>
              <a:t>hendrerit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commodo </a:t>
            </a:r>
            <a:r>
              <a:rPr lang="de-DE" dirty="0" err="1"/>
              <a:t>libero</a:t>
            </a:r>
            <a:r>
              <a:rPr lang="de-DE" dirty="0"/>
              <a:t>, a </a:t>
            </a:r>
            <a:r>
              <a:rPr lang="de-DE" dirty="0" err="1"/>
              <a:t>sollicitudin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lectus</a:t>
            </a:r>
            <a:r>
              <a:rPr lang="de-DE" dirty="0"/>
              <a:t>. In at </a:t>
            </a:r>
            <a:r>
              <a:rPr lang="de-DE" dirty="0" err="1"/>
              <a:t>porta</a:t>
            </a:r>
            <a:r>
              <a:rPr lang="de-DE" dirty="0"/>
              <a:t> </a:t>
            </a:r>
            <a:r>
              <a:rPr lang="de-DE" dirty="0" err="1"/>
              <a:t>mauris</a:t>
            </a:r>
            <a:r>
              <a:rPr lang="de-DE" dirty="0"/>
              <a:t>.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Vergleich</a:t>
            </a: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Diagrammoptionen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52488" y="1008063"/>
            <a:ext cx="11339512" cy="360362"/>
          </a:xfrm>
        </p:spPr>
        <p:txBody>
          <a:bodyPr rtlCol="0"/>
          <a:lstStyle/>
          <a:p>
            <a:pPr rt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</a:p>
        </p:txBody>
      </p:sp>
      <p:graphicFrame>
        <p:nvGraphicFramePr>
          <p:cNvPr id="4" name="Diagramm 3" title="Bruttoeinnahmen-Platzhalterdiagramm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820184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Diagramm 6" title="Bruttoeinnahmen-Platzhalterdiagramm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331863"/>
              </p:ext>
            </p:extLst>
          </p:nvPr>
        </p:nvGraphicFramePr>
        <p:xfrm>
          <a:off x="4406900" y="1512000"/>
          <a:ext cx="3491960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Diagramm 7" title="Bruttoeinnahmen-Platzhalterdiagramm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55189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Tabelle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52488" y="1008063"/>
            <a:ext cx="11339512" cy="360362"/>
          </a:xfrm>
        </p:spPr>
        <p:txBody>
          <a:bodyPr rtlCol="0"/>
          <a:lstStyle/>
          <a:p>
            <a:pPr rt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22496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rtl="0"/>
                      <a:endParaRPr lang="en-Z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>
                          <a:solidFill>
                            <a:schemeClr val="bg1"/>
                          </a:solidFill>
                          <a:latin typeface="+mj-lt"/>
                        </a:rPr>
                        <a:t>Anbieter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>
                          <a:solidFill>
                            <a:schemeClr val="bg1"/>
                          </a:solidFill>
                          <a:latin typeface="+mj-lt"/>
                        </a:rPr>
                        <a:t>Benutzer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>
                          <a:solidFill>
                            <a:schemeClr val="bg1"/>
                          </a:solidFill>
                          <a:latin typeface="+mj-lt"/>
                        </a:rPr>
                        <a:t>Berater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Anzeigen-kunden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Bruttoein-nahmen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Firmenein-kommen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0 €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0 €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6.750 €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1.013 €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33.750 €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5.063 €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135.000 €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20.250 €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270.000 €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40.500 €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 descr="Schnee, der in einem Wald auf Bäume fällt">
            <a:extLst>
              <a:ext uri="{FF2B5EF4-FFF2-40B4-BE49-F238E27FC236}">
                <a16:creationId xmlns:a16="http://schemas.microsoft.com/office/drawing/2014/main" id="{5374CEFF-A431-4745-B9D5-35B222FD3F6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31" b="31"/>
          <a:stretch>
            <a:fillRect/>
          </a:stretch>
        </p:blipFill>
        <p:spPr/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 anchor="ctr"/>
          <a:lstStyle/>
          <a:p>
            <a:pPr rt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46000">
              <a:schemeClr val="bg1">
                <a:alpha val="90000"/>
              </a:schemeClr>
            </a:gs>
            <a:gs pos="0">
              <a:schemeClr val="accent1">
                <a:lumMod val="20000"/>
                <a:lumOff val="80000"/>
                <a:alpha val="50000"/>
              </a:schemeClr>
            </a:gs>
            <a:gs pos="80000">
              <a:schemeClr val="bg1">
                <a:lumMod val="95000"/>
              </a:schemeClr>
            </a:gs>
          </a:gsLst>
          <a:lin ang="3600000" scaled="0"/>
        </a:gradFill>
      </a:spPr>
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tx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450362_TF44613219" id="{531ED231-C6A4-4310-A493-CC8D3F1FF161}" vid="{075C5FD4-9740-4386-BA3B-161790DB12F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6FA4173-5E4C-420B-BDB8-C986336F3C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B53CF6-7709-4D46-84FE-D9CA668E74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9BDB30-709D-4026-8321-5AB8945E75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447</Words>
  <Application>Microsoft Office PowerPoint</Application>
  <PresentationFormat>Breitbild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Times New Roman</vt:lpstr>
      <vt:lpstr>Office-Design</vt:lpstr>
      <vt:lpstr>&lt;MapView /&gt;</vt:lpstr>
      <vt:lpstr>Abschnitt-strennlinie Option 1</vt:lpstr>
      <vt:lpstr>Abschnitt-strennlinie  Option 2</vt:lpstr>
      <vt:lpstr>Über uns</vt:lpstr>
      <vt:lpstr>Unser Versprechen</vt:lpstr>
      <vt:lpstr>Vergleich</vt:lpstr>
      <vt:lpstr>Diagrammoptionen</vt:lpstr>
      <vt:lpstr>Tabelle</vt:lpstr>
      <vt:lpstr>PowerPoint-Präsentation</vt:lpstr>
      <vt:lpstr>Vielen Dank</vt:lpstr>
      <vt:lpstr>Diese Vorlage anpassen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&lt;MapView /&gt;</dc:title>
  <dc:creator>Danz, Lars</dc:creator>
  <cp:lastModifiedBy>Danz, Lars</cp:lastModifiedBy>
  <cp:revision>3</cp:revision>
  <dcterms:created xsi:type="dcterms:W3CDTF">2023-05-06T10:28:33Z</dcterms:created>
  <dcterms:modified xsi:type="dcterms:W3CDTF">2023-05-06T10:45:22Z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