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3D51-B7E4-4D07-A1F7-50DD0327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D3A6A-60D3-460B-95D0-AC877761D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D881-9548-4AD7-81B8-2D77004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FD36-63EF-4ECE-9980-2D824542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61AC-F2DA-4CAC-B3E7-6073F19C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5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28A-42B1-4DE1-920B-9EEB7349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9637-30C9-4168-AEFA-E69EDD1B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1391-A57F-452A-9034-F8E4B3BA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22CA-320E-4FFF-B2AB-53889642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4FB5-8E50-4FEB-972F-DE14854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3E47C-5C7B-45CD-9515-9419C660D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1400B-364A-4574-9EE1-7CBD10E96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E7D3-059C-4AC3-B3C7-9A0AE7D6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3E5C-EE32-4F4B-A791-F5B26748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C57A4-0892-49B9-BEFD-F2C6D46E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39B1-407C-4C0F-9DE5-3D4FB9D8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EAC2-141C-4694-83E7-BCFD72C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C543-CB02-401B-8CB5-0B10612A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CB84-C242-421F-A802-B9AB4462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ED05-DA1C-49E6-8FA1-F5164D73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15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7EE-6FE8-48D0-A277-13526829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F12F-F812-46A5-9DD3-B1DB8ED8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C2ED-50D9-4B4D-92DC-F38688E1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EEA66-1D2B-4742-9F6D-47B5DC23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82D7-5A87-482E-B5D3-999BC1E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A4F2-184E-49D7-A42F-79FF7C6D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7985-019E-4740-A1E4-A3792771F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9243-8541-4DCC-8831-13146338D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521F-A483-4E57-86D9-D39EDD0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A80CF-31A4-425D-B51E-49CD156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4D21-4FC0-4370-9C79-80B905AF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3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382D-8757-4839-A6C7-06F35A2A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52B4-8908-40AE-B9C5-32A53A18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93B70-54A9-4174-B079-D1AF4C230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7A680-09FE-4624-9ED4-B267F7B8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7C481-2DAB-4434-898B-EAEBDE2DF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36BE0-FF11-4404-979E-46C6891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3876D-F29F-406E-A38D-BCD0E26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5E1BA-887D-4B04-8F02-8A4DCF95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6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86B3-353B-436E-8368-4FEAFF54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AA499-8E1F-49D0-A0EC-A9A6212D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57586-45C8-4760-B1DB-DA1B4431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7BFDF-D7D0-4017-8930-4CA594CA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0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F1B19-43B2-480B-A849-5633080B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32D23-CCC7-4EEE-99DE-9E9DE3FA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99D43-C3F1-44C5-8697-1CAE76D6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2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64DB-AAD2-476D-AFD6-008D5520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85CE-B608-429D-ACA9-CDB56006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91A6F-B927-438B-A99B-37FB41D1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C8CA-AEFF-4326-B594-FFA8EE66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B81C0-A8AB-4786-AAFE-0BAD86CC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4FBD-1968-48F8-8745-98B81AAD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0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D9DD-6283-4AB6-A8AE-DA4348AC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12B0A-6799-4055-B646-268727484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D31E5-205F-49AA-B686-FC21ED97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FD57-E9C5-45A5-8EBF-FF51AB7A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0B56F-D3FA-4E19-8FE7-3BD60D05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7AEDA-5822-4392-BDDD-B6FC6031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8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EAD90-4A08-428F-BEB0-8C55DECA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3AA8-23FC-45EA-A999-344E4EF0F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2EA2-227D-4CDB-BC28-2711D7F4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096E-892A-4CC8-B9AE-F5C1C3A0458E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E5B7-3CAE-48FD-920D-698E93670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32C7-4E58-46EB-95F2-C0D8B62AC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7B1B-3747-4B28-B7E4-15549D77D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3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083064-37ED-4FE6-BDE7-F3D70273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Queen Bee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BF98A-00CA-4417-86BF-20E8FB0F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5122914"/>
          </a:xfrm>
        </p:spPr>
        <p:txBody>
          <a:bodyPr>
            <a:normAutofit/>
          </a:bodyPr>
          <a:lstStyle/>
          <a:p>
            <a:r>
              <a:rPr lang="en-GB" sz="3200" dirty="0"/>
              <a:t>Get into groups of 3</a:t>
            </a:r>
          </a:p>
          <a:p>
            <a:r>
              <a:rPr lang="en-GB" sz="3200" dirty="0"/>
              <a:t>Create an order (1, 2, 3)</a:t>
            </a:r>
          </a:p>
          <a:p>
            <a:r>
              <a:rPr lang="en-GB" sz="3200" dirty="0"/>
              <a:t>The first person is now QUEEN BEE</a:t>
            </a:r>
          </a:p>
          <a:p>
            <a:pPr lvl="1"/>
            <a:r>
              <a:rPr lang="en-GB" sz="3200" b="1" dirty="0"/>
              <a:t>1 minute</a:t>
            </a:r>
            <a:r>
              <a:rPr lang="en-GB" sz="3200" dirty="0"/>
              <a:t>: Queen bee asks her worker bees a question</a:t>
            </a:r>
          </a:p>
          <a:p>
            <a:pPr lvl="1"/>
            <a:r>
              <a:rPr lang="en-GB" sz="3200" b="1" dirty="0"/>
              <a:t>3 minutes</a:t>
            </a:r>
            <a:r>
              <a:rPr lang="en-GB" sz="3200" dirty="0"/>
              <a:t>: the bees buzz around the room trying to find answers for their queen</a:t>
            </a:r>
          </a:p>
          <a:p>
            <a:pPr lvl="2"/>
            <a:r>
              <a:rPr lang="en-GB" sz="2800" dirty="0"/>
              <a:t>Queen bees – you can help other worker bees answer other questions</a:t>
            </a:r>
          </a:p>
          <a:p>
            <a:pPr lvl="1"/>
            <a:r>
              <a:rPr lang="en-GB" sz="3200" b="1" dirty="0"/>
              <a:t>2 minutes</a:t>
            </a:r>
            <a:r>
              <a:rPr lang="en-GB" sz="3200" dirty="0"/>
              <a:t>: feedback to your queen</a:t>
            </a:r>
          </a:p>
          <a:p>
            <a:r>
              <a:rPr lang="en-GB" sz="3200" dirty="0"/>
              <a:t>Rotate to the next bee as queen</a:t>
            </a:r>
          </a:p>
        </p:txBody>
      </p:sp>
      <p:sp>
        <p:nvSpPr>
          <p:cNvPr id="7" name="AutoShape 2" descr="Image result for queen bee">
            <a:extLst>
              <a:ext uri="{FF2B5EF4-FFF2-40B4-BE49-F238E27FC236}">
                <a16:creationId xmlns:a16="http://schemas.microsoft.com/office/drawing/2014/main" id="{59124213-C42F-46F3-9027-0EBB387F8B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8630" y="1849574"/>
            <a:ext cx="148437" cy="1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Image result for queen bee">
            <a:extLst>
              <a:ext uri="{FF2B5EF4-FFF2-40B4-BE49-F238E27FC236}">
                <a16:creationId xmlns:a16="http://schemas.microsoft.com/office/drawing/2014/main" id="{B7734E34-112D-4864-B6AA-DC9063AF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73" y="179663"/>
            <a:ext cx="4072727" cy="33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rown cartoon">
            <a:extLst>
              <a:ext uri="{FF2B5EF4-FFF2-40B4-BE49-F238E27FC236}">
                <a16:creationId xmlns:a16="http://schemas.microsoft.com/office/drawing/2014/main" id="{CC01F7BA-BD20-475A-ADF4-7ADC73E6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60" y="85836"/>
            <a:ext cx="2099310" cy="16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8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Queen Bee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Queen Bee</dc:title>
  <dc:creator>Kirstie Whitaker</dc:creator>
  <cp:lastModifiedBy>Kirstie Whitaker</cp:lastModifiedBy>
  <cp:revision>3</cp:revision>
  <dcterms:created xsi:type="dcterms:W3CDTF">2018-04-16T07:53:52Z</dcterms:created>
  <dcterms:modified xsi:type="dcterms:W3CDTF">2018-12-05T08:47:19Z</dcterms:modified>
</cp:coreProperties>
</file>