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gtree"/>
      <p:regular r:id="rId21"/>
      <p:bold r:id="rId22"/>
      <p:italic r:id="rId23"/>
      <p:boldItalic r:id="rId24"/>
    </p:embeddedFont>
    <p:embeddedFont>
      <p:font typeface="Sora"/>
      <p:regular r:id="rId25"/>
      <p:bold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434A86-58F0-4A21-AF15-F4F26AF45EA4}">
  <a:tblStyle styleId="{C5434A86-58F0-4A21-AF15-F4F26AF45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Figtree-bold.fntdata"/><Relationship Id="rId21" Type="http://schemas.openxmlformats.org/officeDocument/2006/relationships/font" Target="fonts/Figtree-regular.fntdata"/><Relationship Id="rId24" Type="http://schemas.openxmlformats.org/officeDocument/2006/relationships/font" Target="fonts/Figtree-boldItalic.fntdata"/><Relationship Id="rId23" Type="http://schemas.openxmlformats.org/officeDocument/2006/relationships/font" Target="fonts/Figtre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ra-bold.fntdata"/><Relationship Id="rId25" Type="http://schemas.openxmlformats.org/officeDocument/2006/relationships/font" Target="fonts/Sora-regular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b7f35bb4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b7f35bb4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b7f35bb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b7f35bb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e958ba9f7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e958ba9f7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b7f35bb4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b7f35bb4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b7f35bb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b7f35bb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972624637_0_17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972624637_0_17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972624637_0_17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972624637_0_17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b7f35bb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b7f35bb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b7f35bb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b7f35bb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958ba9f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958ba9f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b7f35bb4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b7f35bb4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972624637_0_18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972624637_0_18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958ba9f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958ba9f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b7f35bb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b7f35bb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247650" y="-264350"/>
            <a:ext cx="9429574" cy="5435275"/>
            <a:chOff x="-247650" y="-264350"/>
            <a:chExt cx="9429574" cy="5435275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b="0" l="3174" r="23672" t="51290"/>
            <a:stretch/>
          </p:blipFill>
          <p:spPr>
            <a:xfrm flipH="1" rot="10800000">
              <a:off x="-32750" y="4050175"/>
              <a:ext cx="9214674" cy="112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-8" l="53834" r="0" t="17226"/>
            <a:stretch/>
          </p:blipFill>
          <p:spPr>
            <a:xfrm rot="5400000">
              <a:off x="-1493912" y="1210912"/>
              <a:ext cx="3706599" cy="121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-8" l="25456" r="0" t="12235"/>
            <a:stretch/>
          </p:blipFill>
          <p:spPr>
            <a:xfrm flipH="1" rot="10800000">
              <a:off x="-39800" y="-264350"/>
              <a:ext cx="5985002" cy="12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-6" l="82884" r="0" t="36055"/>
            <a:stretch/>
          </p:blipFill>
          <p:spPr>
            <a:xfrm rot="5400000">
              <a:off x="7036112" y="218784"/>
              <a:ext cx="1374201" cy="937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076250" y="1724817"/>
            <a:ext cx="69915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76400" y="3213117"/>
            <a:ext cx="6991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1"/>
          <p:cNvGrpSpPr/>
          <p:nvPr/>
        </p:nvGrpSpPr>
        <p:grpSpPr>
          <a:xfrm>
            <a:off x="-457200" y="-264350"/>
            <a:ext cx="9925225" cy="6386775"/>
            <a:chOff x="-457200" y="-264350"/>
            <a:chExt cx="9925225" cy="6386775"/>
          </a:xfrm>
        </p:grpSpPr>
        <p:pic>
          <p:nvPicPr>
            <p:cNvPr id="79" name="Google Shape;79;p11"/>
            <p:cNvPicPr preferRelativeResize="0"/>
            <p:nvPr/>
          </p:nvPicPr>
          <p:blipFill rotWithShape="1">
            <a:blip r:embed="rId3">
              <a:alphaModFix/>
            </a:blip>
            <a:srcRect b="-8" l="23342" r="0" t="12235"/>
            <a:stretch/>
          </p:blipFill>
          <p:spPr>
            <a:xfrm flipH="1" rot="10800000">
              <a:off x="-209375" y="-264350"/>
              <a:ext cx="6154576" cy="12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1"/>
            <p:cNvPicPr preferRelativeResize="0"/>
            <p:nvPr/>
          </p:nvPicPr>
          <p:blipFill rotWithShape="1">
            <a:blip r:embed="rId3">
              <a:alphaModFix/>
            </a:blip>
            <a:srcRect b="0" l="85958" r="0" t="0"/>
            <a:stretch/>
          </p:blipFill>
          <p:spPr>
            <a:xfrm rot="10800000">
              <a:off x="7401632" y="1234475"/>
              <a:ext cx="1768626" cy="230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1"/>
            <p:cNvPicPr preferRelativeResize="0"/>
            <p:nvPr/>
          </p:nvPicPr>
          <p:blipFill rotWithShape="1">
            <a:blip r:embed="rId3">
              <a:alphaModFix/>
            </a:blip>
            <a:srcRect b="0" l="-196" r="21400" t="0"/>
            <a:stretch/>
          </p:blipFill>
          <p:spPr>
            <a:xfrm flipH="1" rot="10800000">
              <a:off x="-457200" y="3821575"/>
              <a:ext cx="9925225" cy="230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1"/>
            <p:cNvPicPr preferRelativeResize="0"/>
            <p:nvPr/>
          </p:nvPicPr>
          <p:blipFill rotWithShape="1">
            <a:blip r:embed="rId3">
              <a:alphaModFix/>
            </a:blip>
            <a:srcRect b="-6" l="51435" r="0" t="36055"/>
            <a:stretch/>
          </p:blipFill>
          <p:spPr>
            <a:xfrm rot="5400000">
              <a:off x="-1575888" y="1252686"/>
              <a:ext cx="3899201" cy="937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2186100" y="1608675"/>
            <a:ext cx="47718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2186100" y="2560625"/>
            <a:ext cx="47718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-37200" y="0"/>
            <a:ext cx="9258700" cy="5203925"/>
            <a:chOff x="-37200" y="0"/>
            <a:chExt cx="9258700" cy="5203925"/>
          </a:xfrm>
        </p:grpSpPr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b="67528" l="26329" r="0" t="-21253"/>
            <a:stretch/>
          </p:blipFill>
          <p:spPr>
            <a:xfrm rot="10800000">
              <a:off x="3229425" y="0"/>
              <a:ext cx="5914575" cy="78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b="0" l="4271" r="-38" t="50925"/>
            <a:stretch/>
          </p:blipFill>
          <p:spPr>
            <a:xfrm rot="10800000">
              <a:off x="-37200" y="4337300"/>
              <a:ext cx="9258700" cy="86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822555" y="15718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713225" y="22504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3394380" y="15718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4" type="subTitle"/>
          </p:nvPr>
        </p:nvSpPr>
        <p:spPr>
          <a:xfrm>
            <a:off x="3285049" y="22504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5" type="title"/>
          </p:nvPr>
        </p:nvSpPr>
        <p:spPr>
          <a:xfrm>
            <a:off x="5966205" y="15718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idx="6" type="subTitle"/>
          </p:nvPr>
        </p:nvSpPr>
        <p:spPr>
          <a:xfrm>
            <a:off x="5856872" y="22504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7" type="title"/>
          </p:nvPr>
        </p:nvSpPr>
        <p:spPr>
          <a:xfrm>
            <a:off x="822555" y="30132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713225" y="36918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9" type="title"/>
          </p:nvPr>
        </p:nvSpPr>
        <p:spPr>
          <a:xfrm>
            <a:off x="3394380" y="30132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3285049" y="36918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>
            <a:off x="5966205" y="3013274"/>
            <a:ext cx="577500" cy="5775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5856872" y="3691822"/>
            <a:ext cx="25740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flipH="1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713225" y="1076275"/>
            <a:ext cx="35976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4571975" y="1076275"/>
            <a:ext cx="35976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b="1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09" name="Google Shape;109;p14"/>
          <p:cNvGrpSpPr/>
          <p:nvPr/>
        </p:nvGrpSpPr>
        <p:grpSpPr>
          <a:xfrm>
            <a:off x="-36450" y="0"/>
            <a:ext cx="9180450" cy="5170925"/>
            <a:chOff x="-36450" y="0"/>
            <a:chExt cx="9180450" cy="5170925"/>
          </a:xfrm>
        </p:grpSpPr>
        <p:pic>
          <p:nvPicPr>
            <p:cNvPr id="110" name="Google Shape;110;p14"/>
            <p:cNvPicPr preferRelativeResize="0"/>
            <p:nvPr/>
          </p:nvPicPr>
          <p:blipFill rotWithShape="1">
            <a:blip r:embed="rId3">
              <a:alphaModFix/>
            </a:blip>
            <a:srcRect b="10792" l="17857" r="0" t="49878"/>
            <a:stretch/>
          </p:blipFill>
          <p:spPr>
            <a:xfrm flipH="1" rot="10800000">
              <a:off x="-36450" y="4594075"/>
              <a:ext cx="6595149" cy="57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4"/>
            <p:cNvPicPr preferRelativeResize="0"/>
            <p:nvPr/>
          </p:nvPicPr>
          <p:blipFill rotWithShape="1">
            <a:blip r:embed="rId3">
              <a:alphaModFix/>
            </a:blip>
            <a:srcRect b="-6" l="58364" r="0" t="36055"/>
            <a:stretch/>
          </p:blipFill>
          <p:spPr>
            <a:xfrm rot="5400000">
              <a:off x="7003601" y="1202474"/>
              <a:ext cx="3342873" cy="93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270115" y="1152029"/>
            <a:ext cx="532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2" type="subTitle"/>
          </p:nvPr>
        </p:nvSpPr>
        <p:spPr>
          <a:xfrm>
            <a:off x="2270115" y="2323254"/>
            <a:ext cx="532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3" type="subTitle"/>
          </p:nvPr>
        </p:nvSpPr>
        <p:spPr>
          <a:xfrm>
            <a:off x="2270115" y="1486863"/>
            <a:ext cx="5325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4" type="subTitle"/>
          </p:nvPr>
        </p:nvSpPr>
        <p:spPr>
          <a:xfrm>
            <a:off x="2270115" y="2658088"/>
            <a:ext cx="5325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5" type="subTitle"/>
          </p:nvPr>
        </p:nvSpPr>
        <p:spPr>
          <a:xfrm>
            <a:off x="2270115" y="3494479"/>
            <a:ext cx="53259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6" type="subTitle"/>
          </p:nvPr>
        </p:nvSpPr>
        <p:spPr>
          <a:xfrm>
            <a:off x="2270115" y="3829313"/>
            <a:ext cx="5325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1" name="Google Shape;121;p15"/>
          <p:cNvGrpSpPr/>
          <p:nvPr/>
        </p:nvGrpSpPr>
        <p:grpSpPr>
          <a:xfrm>
            <a:off x="-36450" y="0"/>
            <a:ext cx="9180450" cy="5170925"/>
            <a:chOff x="-36450" y="0"/>
            <a:chExt cx="9180450" cy="5170925"/>
          </a:xfrm>
        </p:grpSpPr>
        <p:pic>
          <p:nvPicPr>
            <p:cNvPr id="122" name="Google Shape;122;p15"/>
            <p:cNvPicPr preferRelativeResize="0"/>
            <p:nvPr/>
          </p:nvPicPr>
          <p:blipFill rotWithShape="1">
            <a:blip r:embed="rId3">
              <a:alphaModFix/>
            </a:blip>
            <a:srcRect b="10792" l="17857" r="0" t="49878"/>
            <a:stretch/>
          </p:blipFill>
          <p:spPr>
            <a:xfrm flipH="1" rot="10800000">
              <a:off x="-36450" y="4594075"/>
              <a:ext cx="6595149" cy="57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 b="-6" l="58364" r="0" t="36055"/>
            <a:stretch/>
          </p:blipFill>
          <p:spPr>
            <a:xfrm rot="5400000">
              <a:off x="7003601" y="1202474"/>
              <a:ext cx="3342873" cy="93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54988" y="1022525"/>
            <a:ext cx="68340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1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154988" y="1994925"/>
            <a:ext cx="68340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b="1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129" name="Google Shape;129;p16"/>
          <p:cNvSpPr txBox="1"/>
          <p:nvPr>
            <p:ph idx="3" type="body"/>
          </p:nvPr>
        </p:nvSpPr>
        <p:spPr>
          <a:xfrm>
            <a:off x="1154963" y="3517050"/>
            <a:ext cx="68340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1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9pPr>
          </a:lstStyle>
          <a:p/>
        </p:txBody>
      </p:sp>
      <p:grpSp>
        <p:nvGrpSpPr>
          <p:cNvPr id="130" name="Google Shape;130;p16"/>
          <p:cNvGrpSpPr/>
          <p:nvPr/>
        </p:nvGrpSpPr>
        <p:grpSpPr>
          <a:xfrm>
            <a:off x="-6475" y="-43700"/>
            <a:ext cx="9199425" cy="5223399"/>
            <a:chOff x="-6475" y="-43700"/>
            <a:chExt cx="9199425" cy="5223399"/>
          </a:xfrm>
        </p:grpSpPr>
        <p:pic>
          <p:nvPicPr>
            <p:cNvPr id="131" name="Google Shape;131;p16"/>
            <p:cNvPicPr preferRelativeResize="0"/>
            <p:nvPr/>
          </p:nvPicPr>
          <p:blipFill rotWithShape="1">
            <a:blip r:embed="rId3">
              <a:alphaModFix/>
            </a:blip>
            <a:srcRect b="12895" l="68089" r="0" t="34578"/>
            <a:stretch/>
          </p:blipFill>
          <p:spPr>
            <a:xfrm rot="10800000">
              <a:off x="5173776" y="3971149"/>
              <a:ext cx="4019174" cy="120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52503" l="26459" r="8735" t="12235"/>
            <a:stretch/>
          </p:blipFill>
          <p:spPr>
            <a:xfrm rot="5400000">
              <a:off x="-2349349" y="2299175"/>
              <a:ext cx="5202899" cy="51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/>
            <p:cNvPicPr preferRelativeResize="0"/>
            <p:nvPr/>
          </p:nvPicPr>
          <p:blipFill rotWithShape="1">
            <a:blip r:embed="rId3">
              <a:alphaModFix/>
            </a:blip>
            <a:srcRect b="22393" l="82884" r="0" t="9869"/>
            <a:stretch/>
          </p:blipFill>
          <p:spPr>
            <a:xfrm rot="5400000">
              <a:off x="7976208" y="180133"/>
              <a:ext cx="1374201" cy="993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1522372" y="1263925"/>
            <a:ext cx="281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subTitle"/>
          </p:nvPr>
        </p:nvSpPr>
        <p:spPr>
          <a:xfrm>
            <a:off x="1522372" y="2968563"/>
            <a:ext cx="281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3" type="subTitle"/>
          </p:nvPr>
        </p:nvSpPr>
        <p:spPr>
          <a:xfrm>
            <a:off x="1522372" y="1598745"/>
            <a:ext cx="2815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4" type="subTitle"/>
          </p:nvPr>
        </p:nvSpPr>
        <p:spPr>
          <a:xfrm>
            <a:off x="1522372" y="3303400"/>
            <a:ext cx="2815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5" type="subTitle"/>
          </p:nvPr>
        </p:nvSpPr>
        <p:spPr>
          <a:xfrm>
            <a:off x="5495368" y="1263925"/>
            <a:ext cx="281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6" type="subTitle"/>
          </p:nvPr>
        </p:nvSpPr>
        <p:spPr>
          <a:xfrm>
            <a:off x="5495368" y="2968563"/>
            <a:ext cx="28152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7" type="subTitle"/>
          </p:nvPr>
        </p:nvSpPr>
        <p:spPr>
          <a:xfrm>
            <a:off x="5495371" y="1598745"/>
            <a:ext cx="2815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8" type="subTitle"/>
          </p:nvPr>
        </p:nvSpPr>
        <p:spPr>
          <a:xfrm>
            <a:off x="5495371" y="3303400"/>
            <a:ext cx="2815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5" name="Google Shape;145;p17"/>
          <p:cNvGrpSpPr/>
          <p:nvPr/>
        </p:nvGrpSpPr>
        <p:grpSpPr>
          <a:xfrm>
            <a:off x="-37200" y="0"/>
            <a:ext cx="9258700" cy="5203925"/>
            <a:chOff x="-37200" y="0"/>
            <a:chExt cx="9258700" cy="5203925"/>
          </a:xfrm>
        </p:grpSpPr>
        <p:pic>
          <p:nvPicPr>
            <p:cNvPr id="146" name="Google Shape;146;p17"/>
            <p:cNvPicPr preferRelativeResize="0"/>
            <p:nvPr/>
          </p:nvPicPr>
          <p:blipFill rotWithShape="1">
            <a:blip r:embed="rId3">
              <a:alphaModFix/>
            </a:blip>
            <a:srcRect b="67528" l="26329" r="0" t="-21253"/>
            <a:stretch/>
          </p:blipFill>
          <p:spPr>
            <a:xfrm rot="10800000">
              <a:off x="3229425" y="0"/>
              <a:ext cx="5914575" cy="78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/>
            <p:cNvPicPr preferRelativeResize="0"/>
            <p:nvPr/>
          </p:nvPicPr>
          <p:blipFill rotWithShape="1">
            <a:blip r:embed="rId3">
              <a:alphaModFix/>
            </a:blip>
            <a:srcRect b="0" l="4271" r="-38" t="50925"/>
            <a:stretch/>
          </p:blipFill>
          <p:spPr>
            <a:xfrm rot="10800000">
              <a:off x="-37200" y="4337300"/>
              <a:ext cx="9258700" cy="866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8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151" name="Google Shape;151;p18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18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016802" y="1243950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subTitle"/>
          </p:nvPr>
        </p:nvSpPr>
        <p:spPr>
          <a:xfrm>
            <a:off x="1016802" y="3024788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1016802" y="1578770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4" type="subTitle"/>
          </p:nvPr>
        </p:nvSpPr>
        <p:spPr>
          <a:xfrm>
            <a:off x="1016802" y="3359625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5" type="subTitle"/>
          </p:nvPr>
        </p:nvSpPr>
        <p:spPr>
          <a:xfrm>
            <a:off x="3543749" y="1243950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6" type="subTitle"/>
          </p:nvPr>
        </p:nvSpPr>
        <p:spPr>
          <a:xfrm>
            <a:off x="3543749" y="3024788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7" type="subTitle"/>
          </p:nvPr>
        </p:nvSpPr>
        <p:spPr>
          <a:xfrm>
            <a:off x="3543750" y="1578770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8" type="subTitle"/>
          </p:nvPr>
        </p:nvSpPr>
        <p:spPr>
          <a:xfrm>
            <a:off x="3543750" y="3359625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9" type="subTitle"/>
          </p:nvPr>
        </p:nvSpPr>
        <p:spPr>
          <a:xfrm>
            <a:off x="6070697" y="1243950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3" type="subTitle"/>
          </p:nvPr>
        </p:nvSpPr>
        <p:spPr>
          <a:xfrm>
            <a:off x="6070697" y="3024788"/>
            <a:ext cx="20565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4" type="subTitle"/>
          </p:nvPr>
        </p:nvSpPr>
        <p:spPr>
          <a:xfrm>
            <a:off x="6070698" y="1578770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5" type="subTitle"/>
          </p:nvPr>
        </p:nvSpPr>
        <p:spPr>
          <a:xfrm>
            <a:off x="6070698" y="3359625"/>
            <a:ext cx="205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type="title"/>
          </p:nvPr>
        </p:nvSpPr>
        <p:spPr>
          <a:xfrm>
            <a:off x="713225" y="539500"/>
            <a:ext cx="25947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713225" y="1719723"/>
            <a:ext cx="34890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19"/>
          <p:cNvSpPr/>
          <p:nvPr>
            <p:ph idx="2" type="pic"/>
          </p:nvPr>
        </p:nvSpPr>
        <p:spPr>
          <a:xfrm>
            <a:off x="4266437" y="565650"/>
            <a:ext cx="1980900" cy="40122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72" name="Google Shape;172;p19"/>
          <p:cNvSpPr/>
          <p:nvPr>
            <p:ph idx="3" type="pic"/>
          </p:nvPr>
        </p:nvSpPr>
        <p:spPr>
          <a:xfrm>
            <a:off x="6474900" y="565650"/>
            <a:ext cx="1980900" cy="40122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73" name="Google Shape;173;p19"/>
          <p:cNvSpPr/>
          <p:nvPr>
            <p:ph idx="4" type="pic"/>
          </p:nvPr>
        </p:nvSpPr>
        <p:spPr>
          <a:xfrm>
            <a:off x="800375" y="2496775"/>
            <a:ext cx="3238500" cy="20811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174" name="Google Shape;174;p19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175" name="Google Shape;175;p19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9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9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0"/>
          <p:cNvGrpSpPr/>
          <p:nvPr/>
        </p:nvGrpSpPr>
        <p:grpSpPr>
          <a:xfrm>
            <a:off x="0" y="-497776"/>
            <a:ext cx="9144000" cy="5243475"/>
            <a:chOff x="0" y="-497776"/>
            <a:chExt cx="9144000" cy="5243475"/>
          </a:xfrm>
        </p:grpSpPr>
        <p:pic>
          <p:nvPicPr>
            <p:cNvPr id="181" name="Google Shape;181;p20"/>
            <p:cNvPicPr preferRelativeResize="0"/>
            <p:nvPr/>
          </p:nvPicPr>
          <p:blipFill rotWithShape="1">
            <a:blip r:embed="rId3">
              <a:alphaModFix/>
            </a:blip>
            <a:srcRect b="0" l="0" r="0" t="6576"/>
            <a:stretch/>
          </p:blipFill>
          <p:spPr>
            <a:xfrm rot="10800000">
              <a:off x="618275" y="-497776"/>
              <a:ext cx="8028950" cy="137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0"/>
            <p:cNvPicPr preferRelativeResize="0"/>
            <p:nvPr/>
          </p:nvPicPr>
          <p:blipFill rotWithShape="1">
            <a:blip r:embed="rId3">
              <a:alphaModFix/>
            </a:blip>
            <a:srcRect b="0" l="74962" r="-184" t="0"/>
            <a:stretch/>
          </p:blipFill>
          <p:spPr>
            <a:xfrm rot="10800000">
              <a:off x="5967277" y="2151425"/>
              <a:ext cx="3176723" cy="230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0"/>
            <p:cNvPicPr preferRelativeResize="0"/>
            <p:nvPr/>
          </p:nvPicPr>
          <p:blipFill rotWithShape="1">
            <a:blip r:embed="rId3">
              <a:alphaModFix/>
            </a:blip>
            <a:srcRect b="-8" l="65335" r="0" t="12235"/>
            <a:stretch/>
          </p:blipFill>
          <p:spPr>
            <a:xfrm>
              <a:off x="0" y="3024325"/>
              <a:ext cx="3721401" cy="1721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0"/>
          <p:cNvSpPr txBox="1"/>
          <p:nvPr>
            <p:ph hasCustomPrompt="1" type="title"/>
          </p:nvPr>
        </p:nvSpPr>
        <p:spPr>
          <a:xfrm>
            <a:off x="728150" y="1317850"/>
            <a:ext cx="36573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728152" y="2053950"/>
            <a:ext cx="3657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hasCustomPrompt="1" idx="2" type="title"/>
          </p:nvPr>
        </p:nvSpPr>
        <p:spPr>
          <a:xfrm>
            <a:off x="4758550" y="1317850"/>
            <a:ext cx="36573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7" name="Google Shape;187;p20"/>
          <p:cNvSpPr txBox="1"/>
          <p:nvPr>
            <p:ph idx="3" type="subTitle"/>
          </p:nvPr>
        </p:nvSpPr>
        <p:spPr>
          <a:xfrm>
            <a:off x="4758551" y="2053950"/>
            <a:ext cx="3657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hasCustomPrompt="1" idx="4" type="title"/>
          </p:nvPr>
        </p:nvSpPr>
        <p:spPr>
          <a:xfrm>
            <a:off x="2743350" y="2782025"/>
            <a:ext cx="3657300" cy="7362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" name="Google Shape;189;p20"/>
          <p:cNvSpPr txBox="1"/>
          <p:nvPr>
            <p:ph idx="5" type="subTitle"/>
          </p:nvPr>
        </p:nvSpPr>
        <p:spPr>
          <a:xfrm>
            <a:off x="2743352" y="3518225"/>
            <a:ext cx="36573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893800" y="-63050"/>
            <a:ext cx="8250201" cy="5254996"/>
            <a:chOff x="893800" y="-63050"/>
            <a:chExt cx="8250201" cy="5254996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/>
            </a:blip>
            <a:srcRect b="0" l="0" r="0" t="36768"/>
            <a:stretch/>
          </p:blipFill>
          <p:spPr>
            <a:xfrm flipH="1">
              <a:off x="893800" y="-63050"/>
              <a:ext cx="8028950" cy="927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b="-8" l="23342" r="0" t="12235"/>
            <a:stretch/>
          </p:blipFill>
          <p:spPr>
            <a:xfrm rot="10800000">
              <a:off x="2989425" y="3904622"/>
              <a:ext cx="6154576" cy="1287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4469425" y="2799700"/>
            <a:ext cx="32994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6528875" y="1552511"/>
            <a:ext cx="1106100" cy="10800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>
            <p:ph type="title"/>
          </p:nvPr>
        </p:nvSpPr>
        <p:spPr>
          <a:xfrm>
            <a:off x="1208150" y="953975"/>
            <a:ext cx="2971200" cy="2118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21"/>
          <p:cNvSpPr/>
          <p:nvPr>
            <p:ph idx="2" type="pic"/>
          </p:nvPr>
        </p:nvSpPr>
        <p:spPr>
          <a:xfrm>
            <a:off x="4997279" y="776400"/>
            <a:ext cx="3048300" cy="35907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1208150" y="3186479"/>
            <a:ext cx="2971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21"/>
          <p:cNvGrpSpPr/>
          <p:nvPr/>
        </p:nvGrpSpPr>
        <p:grpSpPr>
          <a:xfrm>
            <a:off x="-6475" y="-43700"/>
            <a:ext cx="9199425" cy="5223399"/>
            <a:chOff x="-6475" y="-43700"/>
            <a:chExt cx="9199425" cy="5223399"/>
          </a:xfrm>
        </p:grpSpPr>
        <p:pic>
          <p:nvPicPr>
            <p:cNvPr id="196" name="Google Shape;196;p21"/>
            <p:cNvPicPr preferRelativeResize="0"/>
            <p:nvPr/>
          </p:nvPicPr>
          <p:blipFill rotWithShape="1">
            <a:blip r:embed="rId3">
              <a:alphaModFix/>
            </a:blip>
            <a:srcRect b="12895" l="68089" r="0" t="34578"/>
            <a:stretch/>
          </p:blipFill>
          <p:spPr>
            <a:xfrm rot="10800000">
              <a:off x="5173776" y="3971149"/>
              <a:ext cx="4019174" cy="120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1"/>
            <p:cNvPicPr preferRelativeResize="0"/>
            <p:nvPr/>
          </p:nvPicPr>
          <p:blipFill rotWithShape="1">
            <a:blip r:embed="rId3">
              <a:alphaModFix/>
            </a:blip>
            <a:srcRect b="52503" l="26459" r="8735" t="12235"/>
            <a:stretch/>
          </p:blipFill>
          <p:spPr>
            <a:xfrm rot="5400000">
              <a:off x="-2349349" y="2299175"/>
              <a:ext cx="5202899" cy="51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1"/>
            <p:cNvPicPr preferRelativeResize="0"/>
            <p:nvPr/>
          </p:nvPicPr>
          <p:blipFill rotWithShape="1">
            <a:blip r:embed="rId3">
              <a:alphaModFix/>
            </a:blip>
            <a:srcRect b="22393" l="82884" r="0" t="9869"/>
            <a:stretch/>
          </p:blipFill>
          <p:spPr>
            <a:xfrm rot="5400000">
              <a:off x="7976208" y="180133"/>
              <a:ext cx="1374201" cy="993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-37200" y="0"/>
            <a:ext cx="9258700" cy="5203925"/>
            <a:chOff x="-37200" y="0"/>
            <a:chExt cx="9258700" cy="5203925"/>
          </a:xfrm>
        </p:grpSpPr>
        <p:pic>
          <p:nvPicPr>
            <p:cNvPr id="202" name="Google Shape;202;p22"/>
            <p:cNvPicPr preferRelativeResize="0"/>
            <p:nvPr/>
          </p:nvPicPr>
          <p:blipFill rotWithShape="1">
            <a:blip r:embed="rId3">
              <a:alphaModFix/>
            </a:blip>
            <a:srcRect b="67528" l="26329" r="0" t="-21253"/>
            <a:stretch/>
          </p:blipFill>
          <p:spPr>
            <a:xfrm rot="10800000">
              <a:off x="3229425" y="0"/>
              <a:ext cx="5914575" cy="78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2"/>
            <p:cNvPicPr preferRelativeResize="0"/>
            <p:nvPr/>
          </p:nvPicPr>
          <p:blipFill rotWithShape="1">
            <a:blip r:embed="rId3">
              <a:alphaModFix/>
            </a:blip>
            <a:srcRect b="0" l="4271" r="-38" t="50925"/>
            <a:stretch/>
          </p:blipFill>
          <p:spPr>
            <a:xfrm rot="10800000">
              <a:off x="-37200" y="4337300"/>
              <a:ext cx="9258700" cy="86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2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3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8" name="Google Shape;208;p23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209" name="Google Shape;209;p23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3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3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4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4"/>
          <p:cNvGrpSpPr/>
          <p:nvPr/>
        </p:nvGrpSpPr>
        <p:grpSpPr>
          <a:xfrm>
            <a:off x="-32475" y="-55277"/>
            <a:ext cx="9252675" cy="5236552"/>
            <a:chOff x="-32475" y="-55277"/>
            <a:chExt cx="9252675" cy="5236552"/>
          </a:xfrm>
        </p:grpSpPr>
        <p:pic>
          <p:nvPicPr>
            <p:cNvPr id="215" name="Google Shape;215;p24"/>
            <p:cNvPicPr preferRelativeResize="0"/>
            <p:nvPr/>
          </p:nvPicPr>
          <p:blipFill rotWithShape="1">
            <a:blip r:embed="rId3">
              <a:alphaModFix/>
            </a:blip>
            <a:srcRect b="-3310" l="1999" r="24767" t="57461"/>
            <a:stretch/>
          </p:blipFill>
          <p:spPr>
            <a:xfrm rot="10800000">
              <a:off x="-32475" y="4126375"/>
              <a:ext cx="9224300" cy="1054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6" name="Google Shape;216;p24"/>
            <p:cNvGrpSpPr/>
            <p:nvPr/>
          </p:nvGrpSpPr>
          <p:grpSpPr>
            <a:xfrm>
              <a:off x="-21076" y="-55277"/>
              <a:ext cx="9241276" cy="3899201"/>
              <a:chOff x="-21076" y="-55277"/>
              <a:chExt cx="9241276" cy="3899201"/>
            </a:xfrm>
          </p:grpSpPr>
          <p:pic>
            <p:nvPicPr>
              <p:cNvPr id="217" name="Google Shape;217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79300" r="0" t="0"/>
              <a:stretch/>
            </p:blipFill>
            <p:spPr>
              <a:xfrm flipH="1" rot="10800000">
                <a:off x="-21076" y="1106225"/>
                <a:ext cx="2607249" cy="230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24"/>
              <p:cNvPicPr preferRelativeResize="0"/>
              <p:nvPr/>
            </p:nvPicPr>
            <p:blipFill rotWithShape="1">
              <a:blip r:embed="rId3">
                <a:alphaModFix/>
              </a:blip>
              <a:srcRect b="-6" l="51435" r="0" t="36055"/>
              <a:stretch/>
            </p:blipFill>
            <p:spPr>
              <a:xfrm flipH="1" rot="-5400000">
                <a:off x="5772461" y="1425361"/>
                <a:ext cx="3899201" cy="937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24"/>
              <p:cNvPicPr preferRelativeResize="0"/>
              <p:nvPr/>
            </p:nvPicPr>
            <p:blipFill rotWithShape="1">
              <a:blip r:embed="rId3">
                <a:alphaModFix/>
              </a:blip>
              <a:srcRect b="29834" l="23342" r="0" t="12234"/>
              <a:stretch/>
            </p:blipFill>
            <p:spPr>
              <a:xfrm rot="10800000">
                <a:off x="3065624" y="-55275"/>
                <a:ext cx="6154576" cy="849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0" name="Google Shape;220;p24"/>
          <p:cNvSpPr txBox="1"/>
          <p:nvPr>
            <p:ph type="title"/>
          </p:nvPr>
        </p:nvSpPr>
        <p:spPr>
          <a:xfrm>
            <a:off x="3211050" y="732383"/>
            <a:ext cx="27219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3211050" y="1536756"/>
            <a:ext cx="27219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/>
        </p:nvSpPr>
        <p:spPr>
          <a:xfrm>
            <a:off x="3211050" y="3364372"/>
            <a:ext cx="27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by </a:t>
            </a:r>
            <a:r>
              <a:rPr b="1" lang="en" sz="9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9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b="1" lang="en" sz="9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5"/>
          <p:cNvGrpSpPr/>
          <p:nvPr/>
        </p:nvGrpSpPr>
        <p:grpSpPr>
          <a:xfrm>
            <a:off x="-36450" y="0"/>
            <a:ext cx="9180450" cy="5170925"/>
            <a:chOff x="-36450" y="0"/>
            <a:chExt cx="9180450" cy="5170925"/>
          </a:xfrm>
        </p:grpSpPr>
        <p:pic>
          <p:nvPicPr>
            <p:cNvPr id="226" name="Google Shape;226;p25"/>
            <p:cNvPicPr preferRelativeResize="0"/>
            <p:nvPr/>
          </p:nvPicPr>
          <p:blipFill rotWithShape="1">
            <a:blip r:embed="rId3">
              <a:alphaModFix/>
            </a:blip>
            <a:srcRect b="10792" l="17857" r="0" t="49878"/>
            <a:stretch/>
          </p:blipFill>
          <p:spPr>
            <a:xfrm flipH="1" rot="10800000">
              <a:off x="-36450" y="4594075"/>
              <a:ext cx="6595149" cy="57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5"/>
            <p:cNvPicPr preferRelativeResize="0"/>
            <p:nvPr/>
          </p:nvPicPr>
          <p:blipFill rotWithShape="1">
            <a:blip r:embed="rId3">
              <a:alphaModFix/>
            </a:blip>
            <a:srcRect b="-6" l="58364" r="0" t="36055"/>
            <a:stretch/>
          </p:blipFill>
          <p:spPr>
            <a:xfrm rot="5400000">
              <a:off x="7003601" y="1202474"/>
              <a:ext cx="3342873" cy="93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rot="10800000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6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231" name="Google Shape;231;p26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6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 flipH="1"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25" y="1082300"/>
            <a:ext cx="7717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298226" y="2378175"/>
            <a:ext cx="3023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4822351" y="2378175"/>
            <a:ext cx="3023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100"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298250" y="2731875"/>
            <a:ext cx="3023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4822374" y="2731875"/>
            <a:ext cx="30234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6475" y="-43700"/>
            <a:ext cx="9199425" cy="5223399"/>
            <a:chOff x="-6475" y="-43700"/>
            <a:chExt cx="9199425" cy="5223399"/>
          </a:xfrm>
        </p:grpSpPr>
        <p:pic>
          <p:nvPicPr>
            <p:cNvPr id="40" name="Google Shape;40;p5"/>
            <p:cNvPicPr preferRelativeResize="0"/>
            <p:nvPr/>
          </p:nvPicPr>
          <p:blipFill rotWithShape="1">
            <a:blip r:embed="rId3">
              <a:alphaModFix/>
            </a:blip>
            <a:srcRect b="12895" l="68089" r="0" t="34578"/>
            <a:stretch/>
          </p:blipFill>
          <p:spPr>
            <a:xfrm rot="10800000">
              <a:off x="5173776" y="3971149"/>
              <a:ext cx="4019174" cy="120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 rotWithShape="1">
            <a:blip r:embed="rId3">
              <a:alphaModFix/>
            </a:blip>
            <a:srcRect b="52503" l="26459" r="8735" t="12235"/>
            <a:stretch/>
          </p:blipFill>
          <p:spPr>
            <a:xfrm rot="5400000">
              <a:off x="-2349349" y="2299175"/>
              <a:ext cx="5202899" cy="51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2393" l="82884" r="0" t="9869"/>
            <a:stretch/>
          </p:blipFill>
          <p:spPr>
            <a:xfrm rot="5400000">
              <a:off x="7976208" y="180133"/>
              <a:ext cx="1374201" cy="993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36450" y="0"/>
            <a:ext cx="9180450" cy="5170925"/>
            <a:chOff x="-36450" y="0"/>
            <a:chExt cx="9180450" cy="5170925"/>
          </a:xfrm>
        </p:grpSpPr>
        <p:pic>
          <p:nvPicPr>
            <p:cNvPr id="47" name="Google Shape;47;p6"/>
            <p:cNvPicPr preferRelativeResize="0"/>
            <p:nvPr/>
          </p:nvPicPr>
          <p:blipFill rotWithShape="1">
            <a:blip r:embed="rId3">
              <a:alphaModFix/>
            </a:blip>
            <a:srcRect b="10792" l="17857" r="0" t="49878"/>
            <a:stretch/>
          </p:blipFill>
          <p:spPr>
            <a:xfrm flipH="1" rot="10800000">
              <a:off x="-36450" y="4594075"/>
              <a:ext cx="6595149" cy="576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6"/>
            <p:cNvPicPr preferRelativeResize="0"/>
            <p:nvPr/>
          </p:nvPicPr>
          <p:blipFill rotWithShape="1">
            <a:blip r:embed="rId3">
              <a:alphaModFix/>
            </a:blip>
            <a:srcRect b="-6" l="58364" r="0" t="36055"/>
            <a:stretch/>
          </p:blipFill>
          <p:spPr>
            <a:xfrm rot="5400000">
              <a:off x="7003601" y="1202474"/>
              <a:ext cx="3342873" cy="937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idx="1" type="body"/>
          </p:nvPr>
        </p:nvSpPr>
        <p:spPr>
          <a:xfrm>
            <a:off x="945000" y="1740605"/>
            <a:ext cx="3585300" cy="23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945000" y="113620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>
            <p:ph idx="2" type="pic"/>
          </p:nvPr>
        </p:nvSpPr>
        <p:spPr>
          <a:xfrm>
            <a:off x="4997279" y="776400"/>
            <a:ext cx="3048300" cy="35907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grpSp>
        <p:nvGrpSpPr>
          <p:cNvPr id="54" name="Google Shape;54;p7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1427" l="0" r="0" t="1437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8"/>
          <p:cNvGrpSpPr/>
          <p:nvPr/>
        </p:nvGrpSpPr>
        <p:grpSpPr>
          <a:xfrm>
            <a:off x="-6475" y="-43700"/>
            <a:ext cx="9199425" cy="5223399"/>
            <a:chOff x="-6475" y="-43700"/>
            <a:chExt cx="9199425" cy="5223399"/>
          </a:xfrm>
        </p:grpSpPr>
        <p:pic>
          <p:nvPicPr>
            <p:cNvPr id="61" name="Google Shape;61;p8"/>
            <p:cNvPicPr preferRelativeResize="0"/>
            <p:nvPr/>
          </p:nvPicPr>
          <p:blipFill rotWithShape="1">
            <a:blip r:embed="rId3">
              <a:alphaModFix/>
            </a:blip>
            <a:srcRect b="12895" l="68089" r="0" t="34578"/>
            <a:stretch/>
          </p:blipFill>
          <p:spPr>
            <a:xfrm rot="10800000">
              <a:off x="5173776" y="3971149"/>
              <a:ext cx="4019174" cy="120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 rotWithShape="1">
            <a:blip r:embed="rId3">
              <a:alphaModFix/>
            </a:blip>
            <a:srcRect b="52503" l="26459" r="8735" t="12235"/>
            <a:stretch/>
          </p:blipFill>
          <p:spPr>
            <a:xfrm rot="5400000">
              <a:off x="-2349349" y="2299175"/>
              <a:ext cx="5202899" cy="51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3">
              <a:alphaModFix/>
            </a:blip>
            <a:srcRect b="22393" l="82884" r="0" t="9869"/>
            <a:stretch/>
          </p:blipFill>
          <p:spPr>
            <a:xfrm rot="5400000">
              <a:off x="7976208" y="180133"/>
              <a:ext cx="1374201" cy="993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13881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497" t="0"/>
          <a:stretch/>
        </p:blipFill>
        <p:spPr>
          <a:xfrm>
            <a:off x="-19388" y="0"/>
            <a:ext cx="9182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9" name="Google Shape;69;p9"/>
          <p:cNvGrpSpPr/>
          <p:nvPr/>
        </p:nvGrpSpPr>
        <p:grpSpPr>
          <a:xfrm>
            <a:off x="-3" y="-6425"/>
            <a:ext cx="9485003" cy="6030775"/>
            <a:chOff x="-3" y="-6425"/>
            <a:chExt cx="9485003" cy="6030775"/>
          </a:xfrm>
        </p:grpSpPr>
        <p:pic>
          <p:nvPicPr>
            <p:cNvPr id="70" name="Google Shape;70;p9"/>
            <p:cNvPicPr preferRelativeResize="0"/>
            <p:nvPr/>
          </p:nvPicPr>
          <p:blipFill rotWithShape="1">
            <a:blip r:embed="rId3">
              <a:alphaModFix/>
            </a:blip>
            <a:srcRect b="-7" l="0" r="31342" t="60631"/>
            <a:stretch/>
          </p:blipFill>
          <p:spPr>
            <a:xfrm flipH="1">
              <a:off x="-3" y="-6425"/>
              <a:ext cx="5512328" cy="57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9"/>
            <p:cNvPicPr preferRelativeResize="0"/>
            <p:nvPr/>
          </p:nvPicPr>
          <p:blipFill rotWithShape="1">
            <a:blip r:embed="rId3">
              <a:alphaModFix/>
            </a:blip>
            <a:srcRect b="1333" l="85077" r="41" t="13211"/>
            <a:stretch/>
          </p:blipFill>
          <p:spPr>
            <a:xfrm flipH="1" rot="10800000">
              <a:off x="0" y="3890075"/>
              <a:ext cx="1194774" cy="125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9"/>
            <p:cNvPicPr preferRelativeResize="0"/>
            <p:nvPr/>
          </p:nvPicPr>
          <p:blipFill rotWithShape="1">
            <a:blip r:embed="rId3">
              <a:alphaModFix/>
            </a:blip>
            <a:srcRect b="6802" l="23342" r="0" t="5424"/>
            <a:stretch/>
          </p:blipFill>
          <p:spPr>
            <a:xfrm rot="-5400000">
              <a:off x="6647251" y="3186601"/>
              <a:ext cx="4693723" cy="981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>
            <p:ph idx="2" type="pic"/>
          </p:nvPr>
        </p:nvSpPr>
        <p:spPr>
          <a:xfrm>
            <a:off x="-26125" y="-58150"/>
            <a:ext cx="9170100" cy="5251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ctrTitle"/>
          </p:nvPr>
        </p:nvSpPr>
        <p:spPr>
          <a:xfrm>
            <a:off x="1076250" y="1114228"/>
            <a:ext cx="6991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br>
              <a:rPr lang="en"/>
            </a:b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9" name="Google Shape;239;p27"/>
          <p:cNvSpPr txBox="1"/>
          <p:nvPr>
            <p:ph idx="1" type="subTitle"/>
          </p:nvPr>
        </p:nvSpPr>
        <p:spPr>
          <a:xfrm>
            <a:off x="1076250" y="3513242"/>
            <a:ext cx="69915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白宸宇</a:t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71934" r="0" t="0"/>
          <a:stretch/>
        </p:blipFill>
        <p:spPr>
          <a:xfrm flipH="1">
            <a:off x="6255084" y="2626850"/>
            <a:ext cx="2961376" cy="19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3072000" y="2140800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highlight>
                  <a:schemeClr val="dk2"/>
                </a:highlight>
                <a:latin typeface="Figtree"/>
                <a:ea typeface="Figtree"/>
                <a:cs typeface="Figtree"/>
                <a:sym typeface="Figtree"/>
              </a:rPr>
              <a:t>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487425" y="21670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密度</a:t>
            </a:r>
            <a:r>
              <a:rPr lang="en"/>
              <a:t>圖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556875" y="79420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</a:t>
            </a:r>
            <a:r>
              <a:rPr lang="en"/>
              <a:t>連續型變數各</a:t>
            </a:r>
            <a:r>
              <a:rPr lang="en"/>
              <a:t>欄位值的分佈</a:t>
            </a:r>
            <a:endParaRPr/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50" y="1306300"/>
            <a:ext cx="6811698" cy="33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>
            <p:ph type="title"/>
          </p:nvPr>
        </p:nvSpPr>
        <p:spPr>
          <a:xfrm>
            <a:off x="4516450" y="79420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50" y="1306300"/>
            <a:ext cx="6811698" cy="33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>
            <p:ph type="title"/>
          </p:nvPr>
        </p:nvSpPr>
        <p:spPr>
          <a:xfrm>
            <a:off x="487425" y="21670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密度圖</a:t>
            </a:r>
            <a:endParaRPr/>
          </a:p>
        </p:txBody>
      </p:sp>
      <p:sp>
        <p:nvSpPr>
          <p:cNvPr id="319" name="Google Shape;319;p37"/>
          <p:cNvSpPr txBox="1"/>
          <p:nvPr>
            <p:ph idx="1" type="body"/>
          </p:nvPr>
        </p:nvSpPr>
        <p:spPr>
          <a:xfrm>
            <a:off x="556875" y="79420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觀察連續型變數各欄位值的分佈</a:t>
            </a:r>
            <a:endParaRPr/>
          </a:p>
        </p:txBody>
      </p:sp>
      <p:sp>
        <p:nvSpPr>
          <p:cNvPr id="320" name="Google Shape;320;p37"/>
          <p:cNvSpPr txBox="1"/>
          <p:nvPr>
            <p:ph type="title"/>
          </p:nvPr>
        </p:nvSpPr>
        <p:spPr>
          <a:xfrm>
            <a:off x="4516450" y="79420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</a:t>
            </a: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390425" y="921100"/>
            <a:ext cx="34161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相關係數熱點圖</a:t>
            </a:r>
            <a:endParaRPr b="1" sz="3000"/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63" y="152400"/>
            <a:ext cx="4552928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>
            <p:ph idx="4294967295" type="body"/>
          </p:nvPr>
        </p:nvSpPr>
        <p:spPr>
          <a:xfrm>
            <a:off x="549275" y="140290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觀察個欄位</a:t>
            </a:r>
            <a:r>
              <a:rPr lang="en"/>
              <a:t>之間</a:t>
            </a:r>
            <a:r>
              <a:rPr lang="en"/>
              <a:t>的</a:t>
            </a:r>
            <a:r>
              <a:rPr lang="en"/>
              <a:t>相關係數</a:t>
            </a:r>
            <a:endParaRPr/>
          </a:p>
        </p:txBody>
      </p:sp>
      <p:sp>
        <p:nvSpPr>
          <p:cNvPr id="328" name="Google Shape;328;p38"/>
          <p:cNvSpPr txBox="1"/>
          <p:nvPr>
            <p:ph type="title"/>
          </p:nvPr>
        </p:nvSpPr>
        <p:spPr>
          <a:xfrm>
            <a:off x="390425" y="185365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600" y="138607"/>
            <a:ext cx="4439074" cy="486629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9"/>
          <p:cNvSpPr txBox="1"/>
          <p:nvPr>
            <p:ph type="title"/>
          </p:nvPr>
        </p:nvSpPr>
        <p:spPr>
          <a:xfrm>
            <a:off x="390425" y="921100"/>
            <a:ext cx="34161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相關係數熱點圖</a:t>
            </a:r>
            <a:endParaRPr b="1" sz="3000"/>
          </a:p>
        </p:txBody>
      </p:sp>
      <p:sp>
        <p:nvSpPr>
          <p:cNvPr id="335" name="Google Shape;335;p39"/>
          <p:cNvSpPr txBox="1"/>
          <p:nvPr>
            <p:ph idx="4294967295" type="body"/>
          </p:nvPr>
        </p:nvSpPr>
        <p:spPr>
          <a:xfrm>
            <a:off x="549275" y="140290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觀察個欄位之間的相關係數</a:t>
            </a:r>
            <a:endParaRPr/>
          </a:p>
        </p:txBody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458900" y="1773425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</a:t>
            </a: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2779350" y="13170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圓餅圖</a:t>
            </a:r>
            <a:endParaRPr/>
          </a:p>
        </p:txBody>
      </p:sp>
      <p:sp>
        <p:nvSpPr>
          <p:cNvPr id="342" name="Google Shape;342;p40"/>
          <p:cNvSpPr txBox="1"/>
          <p:nvPr>
            <p:ph idx="1" type="body"/>
          </p:nvPr>
        </p:nvSpPr>
        <p:spPr>
          <a:xfrm>
            <a:off x="3022800" y="70920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</a:t>
            </a:r>
            <a:r>
              <a:rPr lang="en"/>
              <a:t>點擊的比率</a:t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49" y="1547000"/>
            <a:ext cx="3032600" cy="31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1581000" y="1053450"/>
            <a:ext cx="9129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潛在客戶</a:t>
            </a: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125" y="1524612"/>
            <a:ext cx="3174375" cy="328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6539465" y="1053450"/>
            <a:ext cx="1061700" cy="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非</a:t>
            </a:r>
            <a:r>
              <a:rPr lang="en"/>
              <a:t>潛在客戶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2321250" y="1934575"/>
            <a:ext cx="45015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2152200" y="351900"/>
            <a:ext cx="48396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變數摘要</a:t>
            </a:r>
            <a:endParaRPr sz="3100"/>
          </a:p>
        </p:txBody>
      </p:sp>
      <p:sp>
        <p:nvSpPr>
          <p:cNvPr id="247" name="Google Shape;247;p28"/>
          <p:cNvSpPr txBox="1"/>
          <p:nvPr/>
        </p:nvSpPr>
        <p:spPr>
          <a:xfrm>
            <a:off x="227700" y="225650"/>
            <a:ext cx="3000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  Column                		Dtype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  ------                		-----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0   u_userId             	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   u_phonePrice          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   u_browserLifeCycle 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3   u_browserMode       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4   u_feedLifeCycle       	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5   u_refreshTimes         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6   u_newsCatInterests   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7   u_newsCatDislike      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8   u_newsCatInterestsST  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9   u_click_ca2_news      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10  i_docId               	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11  i_s_sourceId          	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12  i_regionEntity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13  i_cat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14  i_entities           		object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15  i_dislikeTimes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16  i_upTimes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17  i_dtype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18  e_ch 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19  e_m  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20  e_po 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21  e_pl 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22  e_rn 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23  e_section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24  e_et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25  label   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26  cillabel              		int64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27  pro                   		int64 </a:t>
            </a:r>
            <a:endParaRPr sz="1000"/>
          </a:p>
        </p:txBody>
      </p:sp>
      <p:cxnSp>
        <p:nvCxnSpPr>
          <p:cNvPr id="248" name="Google Shape;248;p28"/>
          <p:cNvCxnSpPr/>
          <p:nvPr/>
        </p:nvCxnSpPr>
        <p:spPr>
          <a:xfrm>
            <a:off x="3227700" y="2626850"/>
            <a:ext cx="284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8"/>
          <p:cNvSpPr txBox="1"/>
          <p:nvPr/>
        </p:nvSpPr>
        <p:spPr>
          <a:xfrm>
            <a:off x="6547625" y="225650"/>
            <a:ext cx="30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  Column              		Dtype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  ------              		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0   u_userId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   u_phonePrice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2   u_browserLifeCycle  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3   u_browserMode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4   u_feedLifeCycle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5   u_refreshTimes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6   i_regionEntity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7   i_cat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8   i_dislikeTimes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9   i_upTimes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10  i_dtype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11  e_ch 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12  e_m  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13  e_po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14  e_pl 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15  e_rn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16  e_section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17  label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18  cillabel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19  pro                 		int64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0" name="Google Shape;250;p28"/>
          <p:cNvSpPr txBox="1"/>
          <p:nvPr>
            <p:ph idx="3" type="subTitle"/>
          </p:nvPr>
        </p:nvSpPr>
        <p:spPr>
          <a:xfrm>
            <a:off x="3456450" y="2711950"/>
            <a:ext cx="2389800" cy="5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因此</a:t>
            </a:r>
            <a:r>
              <a:rPr lang="en"/>
              <a:t>將object</a:t>
            </a:r>
            <a:r>
              <a:rPr lang="en"/>
              <a:t>類別的欄位Drop掉</a:t>
            </a:r>
            <a:endParaRPr/>
          </a:p>
        </p:txBody>
      </p:sp>
      <p:sp>
        <p:nvSpPr>
          <p:cNvPr id="251" name="Google Shape;251;p28"/>
          <p:cNvSpPr txBox="1"/>
          <p:nvPr>
            <p:ph idx="3" type="subTitle"/>
          </p:nvPr>
        </p:nvSpPr>
        <p:spPr>
          <a:xfrm>
            <a:off x="3456450" y="1964250"/>
            <a:ext cx="2389800" cy="5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經過觀察後發現object的欄位大多屬於一串序號，無法進行分析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713250" y="1242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Definition</a:t>
            </a:r>
            <a:endParaRPr/>
          </a:p>
        </p:txBody>
      </p:sp>
      <p:graphicFrame>
        <p:nvGraphicFramePr>
          <p:cNvPr id="257" name="Google Shape;257;p29"/>
          <p:cNvGraphicFramePr/>
          <p:nvPr/>
        </p:nvGraphicFramePr>
        <p:xfrm>
          <a:off x="819388" y="7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{C5434A86-58F0-4A21-AF15-F4F26AF45EA4}</a:tableStyleId>
              </a:tblPr>
              <a:tblGrid>
                <a:gridCol w="1603275"/>
                <a:gridCol w="1850025"/>
                <a:gridCol w="1777600"/>
                <a:gridCol w="2274350"/>
              </a:tblGrid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變數名稱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定義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類型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可能值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u_userId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使用者的ID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u_phonePrice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使用者裝置的價格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u_browserLifeCycle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瀏覽器上的使用者參與度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u_browserMode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遊覽器服務類型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u_feedLifeCycle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用戶對新動態(feeds)的參與度</a:t>
                      </a:r>
                      <a:endParaRPr b="1"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u_refreshTimes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每天有效新動態(feeds)更新的平均數量。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i_regionEntity 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文章地域詞的ID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i_cat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文章類別的ID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i_dislikeTimes 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文章負面反饋數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i_upTimes</a:t>
                      </a:r>
                      <a:endParaRPr b="1"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文章點讚數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713250" y="124225"/>
            <a:ext cx="77175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Definition</a:t>
            </a:r>
            <a:endParaRPr/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819388" y="7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{C5434A86-58F0-4A21-AF15-F4F26AF45EA4}</a:tableStyleId>
              </a:tblPr>
              <a:tblGrid>
                <a:gridCol w="1603275"/>
                <a:gridCol w="1850025"/>
                <a:gridCol w="1777600"/>
                <a:gridCol w="2274350"/>
              </a:tblGrid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變數名稱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定義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類別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可能值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i_dtype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文章展現形式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e_ch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頻道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e_m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事件來源設備機型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e_po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第幾位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e_pl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拜訪地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e_rn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第幾刷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連續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e_section 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訊息場景類型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label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是否點擊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-1, 1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cillabel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是否點讚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-1, 1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 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文章瀏覽進度</a:t>
                      </a:r>
                      <a:endParaRPr b="1" sz="9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離散</a:t>
                      </a:r>
                      <a:endParaRPr b="1"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67275" y="97350"/>
            <a:ext cx="32994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基本統計量</a:t>
            </a:r>
            <a:endParaRPr sz="3500"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63603" r="-182" t="0"/>
          <a:stretch/>
        </p:blipFill>
        <p:spPr>
          <a:xfrm>
            <a:off x="-35325" y="1512500"/>
            <a:ext cx="4607302" cy="23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588" y="970450"/>
            <a:ext cx="6368824" cy="396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>
            <p:ph type="title"/>
          </p:nvPr>
        </p:nvSpPr>
        <p:spPr>
          <a:xfrm>
            <a:off x="2841300" y="49195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0" y="0"/>
            <a:ext cx="3299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基本統計量</a:t>
            </a:r>
            <a:endParaRPr sz="3500"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63603" r="-182" t="0"/>
          <a:stretch/>
        </p:blipFill>
        <p:spPr>
          <a:xfrm>
            <a:off x="-35325" y="1512500"/>
            <a:ext cx="4607302" cy="23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76" y="973750"/>
            <a:ext cx="6491050" cy="40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>
            <p:ph type="title"/>
          </p:nvPr>
        </p:nvSpPr>
        <p:spPr>
          <a:xfrm>
            <a:off x="2841300" y="549575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0" y="17925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3086400" y="1356904"/>
            <a:ext cx="29712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觀察缺失值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僅i_entities有缺失值，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但由於屬於Object物件，故不做處理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50" y="688275"/>
            <a:ext cx="1880675" cy="43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700" y="657762"/>
            <a:ext cx="1830551" cy="44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>
            <p:ph type="title"/>
          </p:nvPr>
        </p:nvSpPr>
        <p:spPr>
          <a:xfrm>
            <a:off x="5682600" y="179250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</a:t>
            </a: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468925" y="57735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直方圖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538375" y="115485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觀察類別型各欄位值的分佈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950" y="197075"/>
            <a:ext cx="4920750" cy="47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type="title"/>
          </p:nvPr>
        </p:nvSpPr>
        <p:spPr>
          <a:xfrm>
            <a:off x="468925" y="1623025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468925" y="577350"/>
            <a:ext cx="35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直方圖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538375" y="1154850"/>
            <a:ext cx="30984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觀察類別型各欄位值的分佈</a:t>
            </a:r>
            <a:endParaRPr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50" y="197227"/>
            <a:ext cx="4920750" cy="47490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/>
          <p:nvPr>
            <p:ph type="title"/>
          </p:nvPr>
        </p:nvSpPr>
        <p:spPr>
          <a:xfrm>
            <a:off x="468925" y="1623025"/>
            <a:ext cx="3461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Non-</a:t>
            </a:r>
            <a:r>
              <a:rPr lang="en" sz="2000"/>
              <a:t>Potential Customers</a:t>
            </a:r>
            <a:endParaRPr sz="30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munological Disorders Case Report by Slidesgo">
  <a:themeElements>
    <a:clrScheme name="Simple Light">
      <a:dk1>
        <a:srgbClr val="202020"/>
      </a:dk1>
      <a:lt1>
        <a:srgbClr val="EFEFEF"/>
      </a:lt1>
      <a:dk2>
        <a:srgbClr val="E1D010"/>
      </a:dk2>
      <a:lt2>
        <a:srgbClr val="D8D8D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