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1" r:id="rId5"/>
    <p:sldId id="262" r:id="rId6"/>
    <p:sldId id="258" r:id="rId7"/>
    <p:sldId id="264" r:id="rId8"/>
    <p:sldId id="260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A495F4D6-C458-4AA1-BD2E-E38800762E3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71BE-CF28-402D-B8A9-C49A54334D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F4D6-C458-4AA1-BD2E-E38800762E3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71BE-CF28-402D-B8A9-C49A54334D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F4D6-C458-4AA1-BD2E-E38800762E3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71BE-CF28-402D-B8A9-C49A54334D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F4D6-C458-4AA1-BD2E-E38800762E3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71BE-CF28-402D-B8A9-C49A54334D1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F4D6-C458-4AA1-BD2E-E38800762E3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71BE-CF28-402D-B8A9-C49A54334D1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F4D6-C458-4AA1-BD2E-E38800762E3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71BE-CF28-402D-B8A9-C49A54334D1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F4D6-C458-4AA1-BD2E-E38800762E3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71BE-CF28-402D-B8A9-C49A54334D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F4D6-C458-4AA1-BD2E-E38800762E3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71BE-CF28-402D-B8A9-C49A54334D1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F4D6-C458-4AA1-BD2E-E38800762E3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71BE-CF28-402D-B8A9-C49A54334D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F4D6-C458-4AA1-BD2E-E38800762E3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71BE-CF28-402D-B8A9-C49A54334D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F4D6-C458-4AA1-BD2E-E38800762E3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71BE-CF28-402D-B8A9-C49A54334D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495F4D6-C458-4AA1-BD2E-E38800762E3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69E71BE-CF28-402D-B8A9-C49A54334D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our Face Detection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0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5740125" cy="384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4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Getting the images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data used in our project is the images containing the faces of the attendees .</a:t>
            </a:r>
          </a:p>
          <a:p>
            <a:endParaRPr lang="en-US" dirty="0" smtClean="0"/>
          </a:p>
          <a:p>
            <a:r>
              <a:rPr lang="en-US" dirty="0" smtClean="0"/>
              <a:t>The faces are loaded into the program using pillow library.</a:t>
            </a:r>
          </a:p>
          <a:p>
            <a:endParaRPr lang="en-US" dirty="0"/>
          </a:p>
          <a:p>
            <a:r>
              <a:rPr lang="en-US" dirty="0" smtClean="0"/>
              <a:t> The images are greyed , because we don’t need color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8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:\Users\rmnar\Downloads\1_6kMMqLt4UBCrN7HtqNHMK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66" y="2438400"/>
            <a:ext cx="6113467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4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Recognition Algorithm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images are sent to the training phase and saved in the respective directory of the named folder.</a:t>
            </a:r>
          </a:p>
          <a:p>
            <a:endParaRPr lang="en-US" sz="1050" dirty="0"/>
          </a:p>
          <a:p>
            <a:r>
              <a:rPr lang="en-US" dirty="0"/>
              <a:t>Then get the HOG pattern on the faces and store the encodings.</a:t>
            </a:r>
          </a:p>
          <a:p>
            <a:endParaRPr lang="en-US" dirty="0"/>
          </a:p>
          <a:p>
            <a:r>
              <a:rPr lang="en-US" dirty="0"/>
              <a:t>The encodings consists of 128 unique measurements for each face, which is used to compare with the face on webcam later in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0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rmnar\Downloads\1_n1R8VMyDRw3RNO3JULYBp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40079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6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recognition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 smtClean="0"/>
              <a:t>Finding the Face:</a:t>
            </a:r>
          </a:p>
          <a:p>
            <a:pPr marL="1085850" lvl="1" indent="-342900"/>
            <a:r>
              <a:rPr lang="en-GB" sz="1800" dirty="0" smtClean="0"/>
              <a:t>Locating the face in the frame by </a:t>
            </a:r>
            <a:r>
              <a:rPr lang="en-GB" sz="1800" dirty="0" err="1" smtClean="0"/>
              <a:t>haar</a:t>
            </a:r>
            <a:r>
              <a:rPr lang="en-GB" sz="1800" dirty="0" smtClean="0"/>
              <a:t>-cascading classifier and identify its position (Height , Width).</a:t>
            </a:r>
          </a:p>
          <a:p>
            <a:pPr marL="1085850" lvl="1" indent="-342900"/>
            <a:endParaRPr lang="en-GB" sz="1800" dirty="0"/>
          </a:p>
          <a:p>
            <a:pPr marL="1085850" lvl="1" indent="-342900"/>
            <a:r>
              <a:rPr lang="en-GB" sz="1800" dirty="0" smtClean="0"/>
              <a:t>Recognise the face by comparing </a:t>
            </a:r>
            <a:r>
              <a:rPr lang="en-GB" sz="1800" dirty="0"/>
              <a:t>the part of the image to a known HOG pattern that is given in training </a:t>
            </a:r>
            <a:r>
              <a:rPr lang="en-GB" sz="1800" dirty="0" smtClean="0"/>
              <a:t>phase.</a:t>
            </a:r>
            <a:endParaRPr lang="en-GB" sz="1800" dirty="0"/>
          </a:p>
          <a:p>
            <a:pPr marL="1085850" lvl="1" indent="-342900"/>
            <a:endParaRPr lang="en-GB" sz="1800" dirty="0" smtClean="0"/>
          </a:p>
          <a:p>
            <a:pPr marL="1085850" lvl="1" indent="-342900"/>
            <a:endParaRPr lang="en-GB" sz="1800" dirty="0" smtClean="0"/>
          </a:p>
          <a:p>
            <a:pPr indent="0">
              <a:buNone/>
            </a:pPr>
            <a:endParaRPr lang="en-GB" dirty="0" smtClean="0"/>
          </a:p>
          <a:p>
            <a:pPr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9178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mnar\Downloads\image1-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990" y="2438400"/>
            <a:ext cx="456402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51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Matching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indent="0">
              <a:buNone/>
            </a:pPr>
            <a:r>
              <a:rPr lang="en-US" sz="2000" dirty="0" smtClean="0"/>
              <a:t>After comparing the encoding , the person will be detected and the attendance will be given to him automatically.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54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https://medium.com/@</a:t>
            </a:r>
            <a:r>
              <a:rPr lang="en-IN" dirty="0" smtClean="0">
                <a:solidFill>
                  <a:srgbClr val="00B0F0"/>
                </a:solidFill>
              </a:rPr>
              <a:t>ageitgey/machine-learning-is-fun-part-4-       </a:t>
            </a:r>
          </a:p>
          <a:p>
            <a:pPr indent="0">
              <a:buNone/>
            </a:pPr>
            <a:r>
              <a:rPr lang="en-IN" dirty="0">
                <a:solidFill>
                  <a:srgbClr val="00B0F0"/>
                </a:solidFill>
              </a:rPr>
              <a:t> </a:t>
            </a:r>
            <a:r>
              <a:rPr lang="en-IN" dirty="0" smtClean="0">
                <a:solidFill>
                  <a:srgbClr val="00B0F0"/>
                </a:solidFill>
              </a:rPr>
              <a:t>    modern-face-recognition-with-deep-learning-c3cffc121d78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4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395</TotalTime>
  <Words>186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Wingdings</vt:lpstr>
      <vt:lpstr>Couture</vt:lpstr>
      <vt:lpstr>Exploratory data analysis</vt:lpstr>
      <vt:lpstr>Getting the images</vt:lpstr>
      <vt:lpstr>PowerPoint Presentation</vt:lpstr>
      <vt:lpstr>Recognition Algorithm</vt:lpstr>
      <vt:lpstr>PowerPoint Presentation</vt:lpstr>
      <vt:lpstr>recognition</vt:lpstr>
      <vt:lpstr>PowerPoint Presentation</vt:lpstr>
      <vt:lpstr>Matching</vt:lpstr>
      <vt:lpstr>reference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naresh kumar</dc:creator>
  <cp:lastModifiedBy>Sri Ram</cp:lastModifiedBy>
  <cp:revision>11</cp:revision>
  <dcterms:created xsi:type="dcterms:W3CDTF">2021-04-04T10:00:20Z</dcterms:created>
  <dcterms:modified xsi:type="dcterms:W3CDTF">2021-04-05T05:24:32Z</dcterms:modified>
</cp:coreProperties>
</file>