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96B5A-31E3-C345-B287-13FA72BD00D5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2B9E3-6F8F-864C-A40E-AAD794BAB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76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FA02-B0DC-7B40-9B06-8B0996CCBFC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5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5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5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2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9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9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8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7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42A4-DC4B-004C-B3C0-DE19A52D67B3}" type="datetimeFigureOut">
              <a:rPr kumimoji="1" lang="zh-CN" altLang="en-US" smtClean="0"/>
              <a:t>12/15/12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1C6A-9AF6-D045-BF51-AA0F79E4E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0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rone_War_1_593x27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0" y="4140403"/>
            <a:ext cx="5207070" cy="2397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8102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CN" sz="4900" dirty="0" smtClean="0"/>
              <a:t>The Drone War</a:t>
            </a:r>
            <a:br>
              <a:rPr kumimoji="1" lang="en-US" altLang="zh-CN" sz="4900" dirty="0" smtClean="0"/>
            </a:br>
            <a:r>
              <a:rPr kumimoji="1" lang="en-US" altLang="zh-CN" sz="3100" i="1" dirty="0" smtClean="0"/>
              <a:t>Fall 2012</a:t>
            </a:r>
            <a:br>
              <a:rPr kumimoji="1" lang="en-US" altLang="zh-CN" sz="3100" i="1" dirty="0" smtClean="0"/>
            </a:br>
            <a:r>
              <a:rPr kumimoji="1" lang="en-US" altLang="zh-CN" sz="3100" i="1" dirty="0" smtClean="0"/>
              <a:t>COMS 4115</a:t>
            </a:r>
            <a:endParaRPr kumimoji="1" lang="zh-CN" altLang="en-US" sz="31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35200"/>
            <a:ext cx="6400800" cy="25019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George Brink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Shuo Qiu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Xiaotong Chen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Xiang Yao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6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Arena Introduction</a:t>
            </a:r>
          </a:p>
          <a:p>
            <a:pPr algn="just"/>
            <a:r>
              <a:rPr kumimoji="1" lang="en-US" altLang="zh-CN" dirty="0" smtClean="0"/>
              <a:t>Control all drone and bullet objects inside the arena area</a:t>
            </a:r>
          </a:p>
          <a:p>
            <a:pPr algn="just"/>
            <a:r>
              <a:rPr kumimoji="1" lang="en-US" altLang="zh-CN" dirty="0" smtClean="0"/>
              <a:t>Implement tick operations and update status of all objects</a:t>
            </a:r>
          </a:p>
          <a:p>
            <a:pPr algn="just"/>
            <a:r>
              <a:rPr kumimoji="1" lang="en-US" altLang="zh-CN" dirty="0" smtClean="0"/>
              <a:t>Interact with GUI and visualize positions and status of objects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1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Drone Introduction</a:t>
            </a:r>
          </a:p>
          <a:p>
            <a:pPr algn="just"/>
            <a:r>
              <a:rPr kumimoji="1" lang="en-US" altLang="zh-CN" dirty="0" smtClean="0"/>
              <a:t>Each drone contains info of positions, directions, health, status and etc.</a:t>
            </a:r>
          </a:p>
          <a:p>
            <a:pPr algn="just"/>
            <a:r>
              <a:rPr kumimoji="1" lang="en-US" altLang="zh-CN" dirty="0" smtClean="0"/>
              <a:t>After each tick operation, variables updated by arena based on byte code compiled from AI</a:t>
            </a:r>
          </a:p>
          <a:p>
            <a:pPr algn="just"/>
            <a:r>
              <a:rPr kumimoji="1" lang="en-US" altLang="zh-CN" dirty="0" smtClean="0"/>
              <a:t>Store user defined variables and subs, and helper functions are also available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2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521700" cy="537210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kumimoji="1" lang="en-US" altLang="zh-CN" sz="8000" dirty="0" smtClean="0"/>
              <a:t>AI examples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100 health  store                    // set variable health to 100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10 wait                           // wait for 0.1 of the second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// read the stored value of health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// read the current health and compare it with the old value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health read </a:t>
            </a:r>
            <a:r>
              <a:rPr kumimoji="1" lang="en-US" altLang="zh-CN" sz="3700" dirty="0" err="1" smtClean="0"/>
              <a:t>getHealth</a:t>
            </a:r>
            <a:r>
              <a:rPr kumimoji="1" lang="en-US" altLang="zh-CN" sz="3700" dirty="0" smtClean="0"/>
              <a:t> =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    // repeat </a:t>
            </a:r>
            <a:r>
              <a:rPr kumimoji="1" lang="en-US" altLang="zh-CN" sz="3700" dirty="0" err="1" smtClean="0"/>
              <a:t>indefinetely</a:t>
            </a:r>
            <a:r>
              <a:rPr kumimoji="1" lang="en-US" altLang="zh-CN" sz="3700" dirty="0" smtClean="0"/>
              <a:t> if no one harmed the drone                                          </a:t>
            </a:r>
            <a:r>
              <a:rPr kumimoji="1" lang="en-US" altLang="zh-CN" sz="7000" dirty="0" smtClean="0"/>
              <a:t>LABEL &amp; JUMP </a:t>
            </a:r>
            <a:r>
              <a:rPr kumimoji="1" lang="en-US" altLang="zh-CN" sz="3700" dirty="0" smtClean="0"/>
              <a:t>	</a:t>
            </a: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 </a:t>
            </a:r>
            <a:r>
              <a:rPr kumimoji="1" lang="en-US" altLang="zh-CN" sz="3700" dirty="0" err="1" smtClean="0"/>
              <a:t>jumpif</a:t>
            </a:r>
            <a:endParaRPr kumimoji="1" lang="en-US" altLang="zh-CN" sz="3700" dirty="0" smtClean="0"/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// what to do if drone </a:t>
            </a:r>
            <a:r>
              <a:rPr kumimoji="1" lang="en-US" altLang="zh-CN" sz="3700" dirty="0" err="1" smtClean="0"/>
              <a:t>recieved</a:t>
            </a:r>
            <a:r>
              <a:rPr kumimoji="1" lang="en-US" altLang="zh-CN" sz="3700" dirty="0" smtClean="0"/>
              <a:t> some damage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0 359 random		// get a random value in the range 1-360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move                // move in the random direction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10 wait             // wait for 0.1 seconds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stop                // stop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</a:t>
            </a:r>
            <a:r>
              <a:rPr kumimoji="1" lang="en-US" altLang="zh-CN" sz="3700" dirty="0" err="1" smtClean="0"/>
              <a:t>main_loop</a:t>
            </a:r>
            <a:r>
              <a:rPr kumimoji="1" lang="en-US" altLang="zh-CN" sz="3700" dirty="0" smtClean="0"/>
              <a:t> jump      // and go back to the beginning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6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 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8500" y="2146300"/>
            <a:ext cx="3568700" cy="4953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kumimoji="1" lang="en-US" altLang="zh-CN" sz="3700" dirty="0" smtClean="0"/>
              <a:t>0 direction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keep moving to different walls, seek foe to shoot 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</a:t>
            </a:r>
            <a:r>
              <a:rPr kumimoji="1" lang="en-US" altLang="zh-CN" sz="3700" dirty="0" err="1" smtClean="0"/>
              <a:t>dropall</a:t>
            </a:r>
            <a:r>
              <a:rPr kumimoji="1" lang="en-US" altLang="zh-CN" sz="3700" dirty="0" smtClean="0"/>
              <a:t> 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0 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0 360 random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direction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moving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direction read move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move to the wall stop before hitting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begin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		direction read look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iswall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drop 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20 &gt;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while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24400" y="2146300"/>
            <a:ext cx="3568700" cy="4546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700" dirty="0" smtClean="0"/>
              <a:t>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stop moving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stop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None/>
            </a:pPr>
            <a:r>
              <a:rPr kumimoji="1" lang="en-US" altLang="zh-CN" sz="3700" dirty="0" smtClean="0"/>
              <a:t>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lay on the wall and look backward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direction read 180 + look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begin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dup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isfoe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swap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</a:t>
            </a:r>
            <a:r>
              <a:rPr kumimoji="1" lang="en-US" altLang="zh-CN" sz="3700" dirty="0" err="1" smtClean="0"/>
              <a:t>iswall</a:t>
            </a:r>
            <a:r>
              <a:rPr kumimoji="1" lang="en-US" altLang="zh-CN" sz="3700" dirty="0" smtClean="0"/>
              <a:t> not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and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	drop drop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shoot foe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shoot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read 1 + 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store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	</a:t>
            </a:r>
            <a:r>
              <a:rPr kumimoji="1" lang="en-US" altLang="zh-CN" sz="3700" dirty="0" err="1" smtClean="0"/>
              <a:t>shoottime</a:t>
            </a:r>
            <a:r>
              <a:rPr kumimoji="1" lang="en-US" altLang="zh-CN" sz="3700" dirty="0" smtClean="0"/>
              <a:t> read 10 &lt;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while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	again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// repeat it until die</a:t>
            </a:r>
          </a:p>
          <a:p>
            <a:pPr marL="0" indent="0">
              <a:buNone/>
            </a:pPr>
            <a:r>
              <a:rPr kumimoji="1" lang="en-US" altLang="zh-CN" sz="3700" dirty="0" smtClean="0"/>
              <a:t>	again</a:t>
            </a:r>
          </a:p>
          <a:p>
            <a:pPr marL="0" indent="0">
              <a:buNone/>
            </a:pPr>
            <a:endParaRPr kumimoji="1" lang="en-US" altLang="zh-CN" sz="3700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1700" y="1417638"/>
            <a:ext cx="226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AI examples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37000" y="3899476"/>
            <a:ext cx="157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LOOPS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19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458"/>
            <a:ext cx="8229600" cy="489470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GUI examples</a:t>
            </a:r>
          </a:p>
          <a:p>
            <a:pPr marL="0" indent="0" algn="ctr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186"/>
            <a:ext cx="9044574" cy="48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Summary</a:t>
            </a:r>
          </a:p>
          <a:p>
            <a:pPr algn="just"/>
            <a:r>
              <a:rPr kumimoji="1" lang="en-US" altLang="zh-CN" dirty="0" smtClean="0"/>
              <a:t>It is useful to apply class materials such as stack based operation to our language</a:t>
            </a:r>
          </a:p>
          <a:p>
            <a:pPr algn="just"/>
            <a:r>
              <a:rPr kumimoji="1" lang="en-US" altLang="zh-CN" dirty="0" smtClean="0"/>
              <a:t>Stack-based language is always compact, efficient and easy to understand</a:t>
            </a:r>
          </a:p>
          <a:p>
            <a:pPr algn="just"/>
            <a:r>
              <a:rPr kumimoji="1" lang="en-US" altLang="zh-CN" dirty="0" smtClean="0"/>
              <a:t>A good design and a good team leader always make good progress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36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nimal-desktop-wallpaper-simple-is-beautifu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33" y="2904238"/>
            <a:ext cx="3921953" cy="2451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A stack-based Imperative language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Applied to designed game </a:t>
            </a:r>
          </a:p>
          <a:p>
            <a:pPr marL="0" indent="0" algn="ctr">
              <a:buNone/>
            </a:pP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Simple</a:t>
            </a:r>
          </a:p>
          <a:p>
            <a:r>
              <a:rPr kumimoji="1" lang="en-US" altLang="zh-CN" dirty="0" smtClean="0"/>
              <a:t>             Interesting</a:t>
            </a:r>
          </a:p>
          <a:p>
            <a:r>
              <a:rPr kumimoji="1" lang="en-US" altLang="zh-CN" dirty="0" smtClean="0"/>
              <a:t>             Powerful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2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Motivation</a:t>
            </a:r>
          </a:p>
          <a:p>
            <a:pPr marL="0" indent="0" algn="ctr">
              <a:buNone/>
            </a:pP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Simple enough to be understood by users who know nothing about programming</a:t>
            </a:r>
          </a:p>
          <a:p>
            <a:pPr algn="just"/>
            <a:r>
              <a:rPr kumimoji="1" lang="en-US" altLang="zh-CN" dirty="0" smtClean="0"/>
              <a:t>Efficient AI programs to be applied to simultaneous games (one tick per operation)</a:t>
            </a:r>
          </a:p>
        </p:txBody>
      </p:sp>
    </p:spTree>
    <p:extLst>
      <p:ext uri="{BB962C8B-B14F-4D97-AF65-F5344CB8AC3E}">
        <p14:creationId xmlns:p14="http://schemas.microsoft.com/office/powerpoint/2010/main" val="1413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Project Overview</a:t>
            </a:r>
          </a:p>
          <a:p>
            <a:pPr marL="0" indent="0" algn="ctr">
              <a:buNone/>
            </a:pP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The Drone War stack-based language</a:t>
            </a:r>
          </a:p>
          <a:p>
            <a:pPr algn="just"/>
            <a:r>
              <a:rPr kumimoji="1" lang="en-US" altLang="zh-CN" dirty="0" smtClean="0"/>
              <a:t>The GUI Drone War programming game</a:t>
            </a:r>
          </a:p>
          <a:p>
            <a:pPr algn="just"/>
            <a:r>
              <a:rPr kumimoji="1" lang="en-US" altLang="zh-CN" dirty="0" smtClean="0"/>
              <a:t>AI of drones in which the language is applied to the game</a:t>
            </a:r>
          </a:p>
        </p:txBody>
      </p:sp>
    </p:spTree>
    <p:extLst>
      <p:ext uri="{BB962C8B-B14F-4D97-AF65-F5344CB8AC3E}">
        <p14:creationId xmlns:p14="http://schemas.microsoft.com/office/powerpoint/2010/main" val="89118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727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Introduction to Drone Language</a:t>
            </a:r>
          </a:p>
          <a:p>
            <a:r>
              <a:rPr kumimoji="1" lang="en-US" altLang="zh-CN" sz="2800" dirty="0" smtClean="0"/>
              <a:t>Keywords</a:t>
            </a:r>
          </a:p>
          <a:p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3400" dirty="0" smtClean="0"/>
          </a:p>
          <a:p>
            <a:r>
              <a:rPr kumimoji="1" lang="en-US" altLang="zh-CN" sz="2800" dirty="0" smtClean="0"/>
              <a:t>Function</a:t>
            </a:r>
          </a:p>
          <a:p>
            <a:pPr marL="0" indent="0">
              <a:buNone/>
            </a:pPr>
            <a:endParaRPr kumimoji="1" lang="en-US" altLang="zh-CN" sz="3400" dirty="0" smtClean="0"/>
          </a:p>
          <a:p>
            <a:endParaRPr kumimoji="1" lang="en-US" altLang="zh-CN" sz="3400" dirty="0" smtClean="0"/>
          </a:p>
          <a:p>
            <a:r>
              <a:rPr kumimoji="1" lang="en-US" altLang="zh-CN" sz="2800" dirty="0" smtClean="0"/>
              <a:t>Types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688" y="2279936"/>
            <a:ext cx="714073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/>
              <a:t>Dup, drop, </a:t>
            </a:r>
            <a:r>
              <a:rPr kumimoji="1" lang="en-US" altLang="zh-CN" sz="1600" dirty="0" err="1"/>
              <a:t>dropall</a:t>
            </a:r>
            <a:r>
              <a:rPr kumimoji="1" lang="en-US" altLang="zh-CN" sz="1600" dirty="0"/>
              <a:t>, swap, over, rot, read, store, jump, </a:t>
            </a:r>
            <a:r>
              <a:rPr kumimoji="1" lang="en-US" altLang="zh-CN" sz="1600" dirty="0" err="1"/>
              <a:t>jumpif</a:t>
            </a:r>
            <a:r>
              <a:rPr kumimoji="1" lang="en-US" altLang="zh-CN" sz="1600" dirty="0"/>
              <a:t>, sub, </a:t>
            </a:r>
            <a:r>
              <a:rPr kumimoji="1" lang="en-US" altLang="zh-CN" sz="1600" dirty="0" err="1"/>
              <a:t>endsub</a:t>
            </a:r>
            <a:r>
              <a:rPr kumimoji="1" lang="en-US" altLang="zh-CN" sz="1600" dirty="0"/>
              <a:t>, if, else, </a:t>
            </a:r>
            <a:r>
              <a:rPr kumimoji="1" lang="en-US" altLang="zh-CN" sz="1600" dirty="0" err="1"/>
              <a:t>endif</a:t>
            </a:r>
            <a:r>
              <a:rPr kumimoji="1" lang="en-US" altLang="zh-CN" sz="1600" dirty="0"/>
              <a:t>, begin, while, again, move, stop, shoot, look, wait, </a:t>
            </a:r>
            <a:r>
              <a:rPr kumimoji="1" lang="en-US" altLang="zh-CN" sz="1600" dirty="0" err="1"/>
              <a:t>gethealth</a:t>
            </a:r>
            <a:r>
              <a:rPr kumimoji="1" lang="en-US" altLang="zh-CN" sz="1600" dirty="0"/>
              <a:t>, random, </a:t>
            </a:r>
            <a:r>
              <a:rPr kumimoji="1" lang="en-US" altLang="zh-CN" sz="1600" dirty="0" err="1"/>
              <a:t>isfoe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isally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iswall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isend</a:t>
            </a:r>
            <a:r>
              <a:rPr kumimoji="1" lang="en-US" altLang="zh-CN" sz="1600" dirty="0"/>
              <a:t>, mod, and, or, not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8688" y="3862379"/>
            <a:ext cx="240077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/>
              <a:t>s</a:t>
            </a:r>
            <a:r>
              <a:rPr kumimoji="1" lang="en-US" altLang="zh-CN" sz="1600" dirty="0" smtClean="0"/>
              <a:t>ub </a:t>
            </a:r>
            <a:r>
              <a:rPr kumimoji="1" lang="en-US" altLang="zh-CN" sz="1600" dirty="0" err="1"/>
              <a:t>add_one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	1 +</a:t>
            </a:r>
          </a:p>
          <a:p>
            <a:pPr lvl="1"/>
            <a:r>
              <a:rPr kumimoji="1" lang="en-US" altLang="zh-CN" sz="1600" dirty="0" err="1"/>
              <a:t>e</a:t>
            </a:r>
            <a:r>
              <a:rPr kumimoji="1" lang="en-US" altLang="zh-CN" sz="1600" dirty="0" err="1" smtClean="0"/>
              <a:t>ndsub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1 </a:t>
            </a:r>
            <a:r>
              <a:rPr kumimoji="1" lang="en-US" altLang="zh-CN" sz="1600" dirty="0" err="1" smtClean="0"/>
              <a:t>add_one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// 1 + 1</a:t>
            </a:r>
            <a:endParaRPr kumimoji="1"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98688" y="5724111"/>
            <a:ext cx="469807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 smtClean="0"/>
              <a:t>Integer</a:t>
            </a:r>
            <a:r>
              <a:rPr kumimoji="1" lang="en-US" altLang="zh-CN" sz="1600" dirty="0"/>
              <a:t>,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boolean</a:t>
            </a:r>
            <a:r>
              <a:rPr kumimoji="1" lang="en-US" altLang="zh-CN" sz="1600" dirty="0" smtClean="0"/>
              <a:t>, </a:t>
            </a:r>
            <a:r>
              <a:rPr kumimoji="1" lang="en-US" altLang="zh-CN" sz="1600" dirty="0"/>
              <a:t>flag (wall, foe, ally, end)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23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86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r>
              <a:rPr kumimoji="1" lang="en-US" altLang="zh-CN" sz="3400" dirty="0" smtClean="0"/>
              <a:t>Variables</a:t>
            </a:r>
          </a:p>
          <a:p>
            <a:pPr marL="0" indent="0">
              <a:buNone/>
            </a:pPr>
            <a:endParaRPr kumimoji="1" lang="en-US" altLang="zh-CN" sz="3400" dirty="0" smtClean="0"/>
          </a:p>
          <a:p>
            <a:pPr marL="0" indent="0">
              <a:buNone/>
            </a:pPr>
            <a:endParaRPr kumimoji="1" lang="en-US" altLang="zh-CN" sz="3400" dirty="0" smtClean="0"/>
          </a:p>
          <a:p>
            <a:r>
              <a:rPr kumimoji="1" lang="en-US" altLang="zh-CN" dirty="0" smtClean="0"/>
              <a:t>Operators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Game specific functions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6529" y="2535907"/>
            <a:ext cx="134860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2 a store</a:t>
            </a:r>
          </a:p>
          <a:p>
            <a:pPr marL="0" lvl="1"/>
            <a:r>
              <a:rPr kumimoji="1" lang="en-US" altLang="zh-CN" dirty="0" smtClean="0"/>
              <a:t>a </a:t>
            </a:r>
            <a:r>
              <a:rPr kumimoji="1" lang="en-US" altLang="zh-CN" dirty="0"/>
              <a:t>read 2 </a:t>
            </a:r>
            <a:r>
              <a:rPr kumimoji="1" lang="en-US" altLang="zh-CN" dirty="0" smtClean="0"/>
              <a:t>+</a:t>
            </a:r>
          </a:p>
          <a:p>
            <a:pPr marL="0" lvl="1"/>
            <a:r>
              <a:rPr kumimoji="1" lang="en-US" altLang="zh-CN" dirty="0" smtClean="0"/>
              <a:t>// 2 + 2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6529" y="4321120"/>
            <a:ext cx="203417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+, -, *, /, mod, ^</a:t>
            </a:r>
          </a:p>
          <a:p>
            <a:pPr marL="0" lvl="1"/>
            <a:r>
              <a:rPr kumimoji="1" lang="en-US" altLang="zh-CN" dirty="0"/>
              <a:t>And, Or, Not, =, &lt;, 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6529" y="5476004"/>
            <a:ext cx="415527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dirty="0"/>
              <a:t>Move, stop, shoot, look, </a:t>
            </a:r>
            <a:r>
              <a:rPr kumimoji="1" lang="en-US" altLang="zh-CN" dirty="0" err="1"/>
              <a:t>isfoe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isally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iswall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isend</a:t>
            </a:r>
            <a:r>
              <a:rPr kumimoji="1" lang="en-US" altLang="zh-CN" dirty="0"/>
              <a:t>, wait, </a:t>
            </a:r>
            <a:r>
              <a:rPr kumimoji="1" lang="en-US" altLang="zh-CN" dirty="0" err="1"/>
              <a:t>gethealth</a:t>
            </a:r>
            <a:r>
              <a:rPr kumimoji="1" lang="en-US" altLang="zh-CN" dirty="0"/>
              <a:t>, random</a:t>
            </a:r>
          </a:p>
        </p:txBody>
      </p:sp>
    </p:spTree>
    <p:extLst>
      <p:ext uri="{BB962C8B-B14F-4D97-AF65-F5344CB8AC3E}">
        <p14:creationId xmlns:p14="http://schemas.microsoft.com/office/powerpoint/2010/main" val="28309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Condition branches</a:t>
            </a:r>
          </a:p>
          <a:p>
            <a:pPr lvl="1"/>
            <a:r>
              <a:rPr kumimoji="1" lang="en-US" altLang="zh-CN" dirty="0" smtClean="0"/>
              <a:t>Branches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5027" y="4192789"/>
            <a:ext cx="175449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// if </a:t>
            </a:r>
          </a:p>
          <a:p>
            <a:r>
              <a:rPr kumimoji="1" lang="en-US" altLang="zh-CN" dirty="0" smtClean="0"/>
              <a:t>condition if</a:t>
            </a:r>
          </a:p>
          <a:p>
            <a:r>
              <a:rPr kumimoji="1" lang="en-US" altLang="zh-CN" dirty="0" smtClean="0"/>
              <a:t>actions </a:t>
            </a:r>
            <a:r>
              <a:rPr kumimoji="1" lang="en-US" altLang="zh-CN" dirty="0" err="1" smtClean="0"/>
              <a:t>end_if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0595" y="4192789"/>
            <a:ext cx="1754496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//if else</a:t>
            </a:r>
          </a:p>
          <a:p>
            <a:r>
              <a:rPr kumimoji="1" lang="en-US" altLang="zh-CN" dirty="0" smtClean="0"/>
              <a:t>condition if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ctions</a:t>
            </a:r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lse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ctions</a:t>
            </a:r>
          </a:p>
          <a:p>
            <a:r>
              <a:rPr kumimoji="1" lang="en-US" altLang="zh-CN" dirty="0" err="1" smtClean="0"/>
              <a:t>end_if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7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 smtClean="0"/>
              <a:t>Language Tutorial</a:t>
            </a:r>
          </a:p>
          <a:p>
            <a:r>
              <a:rPr kumimoji="1" lang="en-US" altLang="zh-CN" sz="2800" dirty="0" smtClean="0"/>
              <a:t>Loops </a:t>
            </a:r>
          </a:p>
          <a:p>
            <a:pPr lvl="1"/>
            <a:r>
              <a:rPr kumimoji="1" lang="en-US" altLang="zh-CN" dirty="0"/>
              <a:t>Endless </a:t>
            </a:r>
            <a:r>
              <a:rPr kumimoji="1" lang="en-US" altLang="zh-CN" dirty="0" smtClean="0"/>
              <a:t>loop</a:t>
            </a:r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 smtClean="0"/>
              <a:t>Conditional </a:t>
            </a:r>
            <a:r>
              <a:rPr kumimoji="1" lang="en-US" altLang="zh-CN" dirty="0"/>
              <a:t>loop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09326" y="3141933"/>
            <a:ext cx="454335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egin</a:t>
            </a:r>
          </a:p>
          <a:p>
            <a:r>
              <a:rPr kumimoji="1" lang="en-US" altLang="zh-CN" dirty="0" smtClean="0"/>
              <a:t>	actions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gain</a:t>
            </a:r>
          </a:p>
          <a:p>
            <a:r>
              <a:rPr kumimoji="1" lang="en-US" altLang="zh-CN" dirty="0" smtClean="0"/>
              <a:t>// repeat actions again and again until dead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9326" y="4766399"/>
            <a:ext cx="4543357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egin</a:t>
            </a:r>
          </a:p>
          <a:p>
            <a:r>
              <a:rPr kumimoji="1" lang="en-US" altLang="zh-CN" dirty="0" smtClean="0"/>
              <a:t>	condition</a:t>
            </a:r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actions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gain</a:t>
            </a:r>
          </a:p>
          <a:p>
            <a:r>
              <a:rPr kumimoji="1" lang="en-US" altLang="zh-CN" dirty="0" smtClean="0"/>
              <a:t>// repeat actions if condition is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Drone War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Game Introduction</a:t>
            </a:r>
          </a:p>
          <a:p>
            <a:pPr algn="just"/>
            <a:r>
              <a:rPr kumimoji="1" lang="en-US" altLang="zh-CN" dirty="0" smtClean="0"/>
              <a:t>Fighting each other in square arena size of 1000*1000</a:t>
            </a:r>
          </a:p>
          <a:p>
            <a:pPr algn="just"/>
            <a:r>
              <a:rPr kumimoji="1" lang="en-US" altLang="zh-CN" dirty="0" smtClean="0"/>
              <a:t>Each drone is controlled by AI written in Drone Language, and automatically moves, searches and shoots</a:t>
            </a:r>
          </a:p>
          <a:p>
            <a:pPr algn="just"/>
            <a:r>
              <a:rPr kumimoji="1" lang="en-US" altLang="zh-CN" dirty="0" smtClean="0"/>
              <a:t>Drone freeze once died or illegal command is detected</a:t>
            </a:r>
          </a:p>
          <a:p>
            <a:pPr algn="just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5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498</Words>
  <Application>Microsoft Macintosh PowerPoint</Application>
  <PresentationFormat>全屏显示(4:3)</PresentationFormat>
  <Paragraphs>176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The Drone War Fall 2012 COMS 4115</vt:lpstr>
      <vt:lpstr>The Drone War</vt:lpstr>
      <vt:lpstr>The Drone War</vt:lpstr>
      <vt:lpstr>The Drone War</vt:lpstr>
      <vt:lpstr>PowerPoint 演示文稿</vt:lpstr>
      <vt:lpstr>The Drone War</vt:lpstr>
      <vt:lpstr>The Drone War</vt:lpstr>
      <vt:lpstr>The Drone War</vt:lpstr>
      <vt:lpstr>The Drone War</vt:lpstr>
      <vt:lpstr>The Drone War</vt:lpstr>
      <vt:lpstr>The Drone War</vt:lpstr>
      <vt:lpstr>The Drone War</vt:lpstr>
      <vt:lpstr>The Drone War </vt:lpstr>
      <vt:lpstr>The Drone War</vt:lpstr>
      <vt:lpstr>The Drone War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Drone War Fall 2012 COMS 4115</dc:title>
  <dc:creator>翔 姚</dc:creator>
  <cp:lastModifiedBy>翔 姚</cp:lastModifiedBy>
  <cp:revision>23</cp:revision>
  <dcterms:created xsi:type="dcterms:W3CDTF">2012-12-15T03:27:56Z</dcterms:created>
  <dcterms:modified xsi:type="dcterms:W3CDTF">2012-12-15T17:39:17Z</dcterms:modified>
</cp:coreProperties>
</file>