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11</a:t>
            </a:r>
            <a:r>
              <a:rPr lang="zh-CN" altLang="en-US"/>
              <a:t>组项目报告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we wanna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背景：</a:t>
            </a:r>
            <a:r>
              <a:rPr lang="en-US" altLang="zh-CN"/>
              <a:t>2112</a:t>
            </a:r>
            <a:r>
              <a:rPr lang="zh-CN" altLang="en-US"/>
              <a:t>年，大地龟裂，冰川融化，紧密相连的大陆互相断裂，雷电与风暴在城市肆虐，早已从世上消失不见的玛雅遗迹再次出现，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神秘的原石上刻画的数字仿佛预示着世界末日，人类的生存岌岌可危。唯一能拯救人类的方法就是找到黄金钥匙，打开星空大门，改变时间。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作为人类之中最智慧的勇士，你将踏入神秘莫测的玛雅遗迹，寻找拯救人类的唯一方法。你的未来可能九死一生，但人类的赞歌就是对勇气的赞歌。拼死一搏吧！人类，从未，一败涂地！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李郭华：人物，地图</a:t>
            </a:r>
            <a:endParaRPr lang="zh-CN" altLang="en-US"/>
          </a:p>
          <a:p>
            <a:r>
              <a:rPr lang="zh-CN" altLang="en-US"/>
              <a:t>，背景音乐，以及</a:t>
            </a:r>
            <a:r>
              <a:rPr lang="en-US" altLang="zh-CN"/>
              <a:t>DIY</a:t>
            </a:r>
            <a:r>
              <a:rPr lang="zh-CN" altLang="en-US"/>
              <a:t>模式代码的编写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6435" y="114300"/>
            <a:ext cx="4988560" cy="3119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3458845"/>
            <a:ext cx="4989195" cy="3255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" y="3563620"/>
            <a:ext cx="6429375" cy="3150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杨泽恺：图片以及音乐素材的收集，艺术策划，以及图片对应代码的编写和菜单代码的编写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3615" y="2739390"/>
            <a:ext cx="4448810" cy="3707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5280"/>
            <a:ext cx="6241415" cy="2301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0" y="2199005"/>
            <a:ext cx="150876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1800"/>
              <a:t>MainFrame.java  230</a:t>
            </a:r>
            <a:endParaRPr lang="en-US" altLang="zh-CN" sz="1800"/>
          </a:p>
          <a:p>
            <a:r>
              <a:rPr lang="en-US" altLang="zh-CN" sz="1800"/>
              <a:t>Map.java 380</a:t>
            </a:r>
            <a:endParaRPr lang="en-US" altLang="zh-CN" sz="1800"/>
          </a:p>
          <a:p>
            <a:r>
              <a:rPr lang="en-US" altLang="zh-CN" sz="1800"/>
              <a:t>InnerMapEditor.java 330</a:t>
            </a:r>
            <a:endParaRPr lang="en-US" altLang="zh-CN" sz="1800"/>
          </a:p>
          <a:p>
            <a:r>
              <a:rPr lang="en-US" altLang="zh-CN" sz="1800"/>
              <a:t>Mario.java 288</a:t>
            </a:r>
            <a:endParaRPr lang="en-US" altLang="zh-CN" sz="1800"/>
          </a:p>
          <a:p>
            <a:r>
              <a:rPr lang="en-US" altLang="zh-CN" sz="1800"/>
              <a:t>Menu.java 285</a:t>
            </a:r>
            <a:endParaRPr lang="en-US" altLang="zh-CN" sz="1800"/>
          </a:p>
          <a:p>
            <a:r>
              <a:rPr lang="en-US" altLang="zh-CN" sz="1800"/>
              <a:t>Bgm.java 85</a:t>
            </a:r>
            <a:endParaRPr lang="en-US" altLang="zh-CN" sz="1800"/>
          </a:p>
          <a:p>
            <a:r>
              <a:rPr lang="en-US" altLang="zh-CN" sz="1800"/>
              <a:t>GameFunction.java 60</a:t>
            </a:r>
            <a:endParaRPr lang="en-US" altLang="zh-CN" sz="1800"/>
          </a:p>
          <a:p>
            <a:r>
              <a:rPr lang="en-US" altLang="zh-CN" sz="1800"/>
              <a:t>GameObject.java 8</a:t>
            </a:r>
            <a:endParaRPr lang="en-US" altLang="zh-CN" sz="1800"/>
          </a:p>
          <a:p>
            <a:r>
              <a:rPr lang="en-US" altLang="zh-CN" sz="1800"/>
              <a:t>Help.java 15</a:t>
            </a:r>
            <a:endParaRPr lang="en-US" altLang="zh-CN" sz="1800"/>
          </a:p>
          <a:p>
            <a:r>
              <a:rPr lang="en-US" altLang="zh-CN" sz="1800"/>
              <a:t>Mouse.java 20</a:t>
            </a:r>
            <a:endParaRPr lang="en-US" altLang="zh-CN" sz="1800"/>
          </a:p>
          <a:p>
            <a:r>
              <a:rPr lang="en-US" altLang="zh-CN" sz="1800"/>
              <a:t>Setting.java 50</a:t>
            </a:r>
            <a:endParaRPr lang="en-US" altLang="zh-CN" sz="1800"/>
          </a:p>
          <a:p>
            <a:r>
              <a:rPr lang="en-US" altLang="zh-CN" sz="1800"/>
              <a:t>Update.java 5						</a:t>
            </a:r>
            <a:r>
              <a:rPr lang="zh-CN" altLang="en-US" sz="1800"/>
              <a:t>总代码量：</a:t>
            </a:r>
            <a:r>
              <a:rPr lang="en-US" altLang="zh-CN" sz="1800"/>
              <a:t>1756</a:t>
            </a:r>
            <a:r>
              <a:rPr lang="zh-CN" altLang="en-US" sz="1800"/>
              <a:t>行</a:t>
            </a:r>
            <a:endParaRPr lang="zh-CN" altLang="en-US" sz="1800"/>
          </a:p>
          <a:p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85" y="2378710"/>
            <a:ext cx="10515600" cy="1325563"/>
          </a:xfrm>
        </p:spPr>
        <p:txBody>
          <a:bodyPr/>
          <a:p>
            <a:r>
              <a:rPr lang="en-US" altLang="zh-CN"/>
              <a:t>UML</a:t>
            </a:r>
            <a:endParaRPr lang="en-US" altLang="zh-CN"/>
          </a:p>
        </p:txBody>
      </p:sp>
      <p:pic>
        <p:nvPicPr>
          <p:cNvPr id="4" name="内容占位符 3" descr="项目UM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4240" y="12700"/>
            <a:ext cx="7152640" cy="6681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单例模式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Mario.java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Map.java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InnerMapEditor.java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使用了单例模式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760" y="1825625"/>
            <a:ext cx="4480560" cy="861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60" y="2862580"/>
            <a:ext cx="5699760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3515" y="2437765"/>
            <a:ext cx="10515600" cy="1325563"/>
          </a:xfrm>
        </p:spPr>
        <p:txBody>
          <a:bodyPr/>
          <a:p>
            <a:r>
              <a:rPr lang="zh-CN" altLang="en-US"/>
              <a:t>现场演示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11组项目报告</vt:lpstr>
      <vt:lpstr>项目介绍</vt:lpstr>
      <vt:lpstr>项目分工</vt:lpstr>
      <vt:lpstr>分工</vt:lpstr>
      <vt:lpstr>项目代码</vt:lpstr>
      <vt:lpstr>UML</vt:lpstr>
      <vt:lpstr>单例模式</vt:lpstr>
      <vt:lpstr>现场演示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</dc:creator>
  <cp:lastModifiedBy>LI</cp:lastModifiedBy>
  <cp:revision>3</cp:revision>
  <dcterms:created xsi:type="dcterms:W3CDTF">2021-05-25T11:29:00Z</dcterms:created>
  <dcterms:modified xsi:type="dcterms:W3CDTF">2021-05-26T02:13:04Z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