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E47FF-A673-D642-955C-9D3F9FC21C6A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51D78DC-87DF-0246-9CEF-119475BD121F}">
      <dgm:prSet phldrT="[テキスト]"/>
      <dgm:spPr/>
      <dgm:t>
        <a:bodyPr/>
        <a:lstStyle/>
        <a:p>
          <a:r>
            <a:rPr kumimoji="1" lang="en-US" altLang="ja-JP" dirty="0" smtClean="0"/>
            <a:t>Title</a:t>
          </a:r>
          <a:endParaRPr kumimoji="1" lang="ja-JP" altLang="en-US" dirty="0"/>
        </a:p>
      </dgm:t>
    </dgm:pt>
    <dgm:pt modelId="{155F93A3-27EC-EA44-AEEE-80A71BEE9BFB}" type="parTrans" cxnId="{C2B2CBE1-2BDD-A54D-8F3D-20100B81ACE5}">
      <dgm:prSet/>
      <dgm:spPr/>
      <dgm:t>
        <a:bodyPr/>
        <a:lstStyle/>
        <a:p>
          <a:endParaRPr kumimoji="1" lang="ja-JP" altLang="en-US"/>
        </a:p>
      </dgm:t>
    </dgm:pt>
    <dgm:pt modelId="{4436D61F-DA75-2F43-A3C7-965B590383C7}" type="sibTrans" cxnId="{C2B2CBE1-2BDD-A54D-8F3D-20100B81ACE5}">
      <dgm:prSet/>
      <dgm:spPr/>
      <dgm:t>
        <a:bodyPr/>
        <a:lstStyle/>
        <a:p>
          <a:endParaRPr kumimoji="1" lang="ja-JP" altLang="en-US"/>
        </a:p>
      </dgm:t>
    </dgm:pt>
    <dgm:pt modelId="{F80FF09D-002E-AE4C-B4C5-6FC6F78F3FB2}">
      <dgm:prSet phldrT="[テキスト]"/>
      <dgm:spPr/>
      <dgm:t>
        <a:bodyPr/>
        <a:lstStyle/>
        <a:p>
          <a:r>
            <a:rPr kumimoji="1" lang="en-US" altLang="ja-JP" dirty="0" smtClean="0"/>
            <a:t>Game</a:t>
          </a:r>
          <a:endParaRPr kumimoji="1" lang="ja-JP" altLang="en-US" dirty="0"/>
        </a:p>
      </dgm:t>
    </dgm:pt>
    <dgm:pt modelId="{B38034F3-0D5A-9D47-9F2E-857CEE3B1FF2}" type="parTrans" cxnId="{A58CE7F2-EF7F-F543-B532-0D504428357D}">
      <dgm:prSet/>
      <dgm:spPr/>
      <dgm:t>
        <a:bodyPr/>
        <a:lstStyle/>
        <a:p>
          <a:endParaRPr kumimoji="1" lang="ja-JP" altLang="en-US"/>
        </a:p>
      </dgm:t>
    </dgm:pt>
    <dgm:pt modelId="{D39C133B-C032-3E4B-8ACF-89EB2ABA321C}" type="sibTrans" cxnId="{A58CE7F2-EF7F-F543-B532-0D504428357D}">
      <dgm:prSet/>
      <dgm:spPr/>
      <dgm:t>
        <a:bodyPr/>
        <a:lstStyle/>
        <a:p>
          <a:endParaRPr kumimoji="1" lang="ja-JP" altLang="en-US"/>
        </a:p>
      </dgm:t>
    </dgm:pt>
    <dgm:pt modelId="{12F67081-62B1-4C41-8E26-E607D7416FCF}">
      <dgm:prSet phldrT="[テキスト]"/>
      <dgm:spPr/>
      <dgm:t>
        <a:bodyPr/>
        <a:lstStyle/>
        <a:p>
          <a:r>
            <a:rPr kumimoji="1" lang="en-US" altLang="ja-JP" dirty="0" smtClean="0"/>
            <a:t>Help</a:t>
          </a:r>
          <a:endParaRPr kumimoji="1" lang="ja-JP" altLang="en-US" dirty="0"/>
        </a:p>
      </dgm:t>
    </dgm:pt>
    <dgm:pt modelId="{6C322F04-11E9-5340-91A4-4F25FA7728F7}" type="parTrans" cxnId="{49AA2581-F7AB-5A42-8EEB-DBFF7D19B267}">
      <dgm:prSet/>
      <dgm:spPr/>
      <dgm:t>
        <a:bodyPr/>
        <a:lstStyle/>
        <a:p>
          <a:endParaRPr kumimoji="1" lang="ja-JP" altLang="en-US"/>
        </a:p>
      </dgm:t>
    </dgm:pt>
    <dgm:pt modelId="{7FE64299-06BC-3340-948E-3845A290583D}" type="sibTrans" cxnId="{49AA2581-F7AB-5A42-8EEB-DBFF7D19B267}">
      <dgm:prSet/>
      <dgm:spPr/>
      <dgm:t>
        <a:bodyPr/>
        <a:lstStyle/>
        <a:p>
          <a:endParaRPr kumimoji="1" lang="ja-JP" altLang="en-US"/>
        </a:p>
      </dgm:t>
    </dgm:pt>
    <dgm:pt modelId="{2BA5DC97-5453-0F4E-9CB3-7F1CE0F22A9E}">
      <dgm:prSet phldrT="[テキスト]"/>
      <dgm:spPr/>
      <dgm:t>
        <a:bodyPr/>
        <a:lstStyle/>
        <a:p>
          <a:r>
            <a:rPr kumimoji="1" lang="ja-JP" altLang="en-US" dirty="0" smtClean="0"/>
            <a:t>最上階層</a:t>
          </a:r>
        </a:p>
        <a:p>
          <a:r>
            <a:rPr kumimoji="1" lang="en-US" altLang="ja-JP" dirty="0" smtClean="0"/>
            <a:t>Scene</a:t>
          </a:r>
          <a:endParaRPr kumimoji="1" lang="ja-JP" altLang="en-US" dirty="0"/>
        </a:p>
      </dgm:t>
    </dgm:pt>
    <dgm:pt modelId="{8849FB6D-E1A4-D046-95AD-65E9C67C46C9}" type="parTrans" cxnId="{ABC76FC5-5160-F24D-9D3F-F01CF5162A6E}">
      <dgm:prSet/>
      <dgm:spPr/>
      <dgm:t>
        <a:bodyPr/>
        <a:lstStyle/>
        <a:p>
          <a:endParaRPr kumimoji="1" lang="ja-JP" altLang="en-US"/>
        </a:p>
      </dgm:t>
    </dgm:pt>
    <dgm:pt modelId="{C2F56A01-FF32-3346-9ADD-857CC444C9A8}" type="sibTrans" cxnId="{ABC76FC5-5160-F24D-9D3F-F01CF5162A6E}">
      <dgm:prSet/>
      <dgm:spPr/>
      <dgm:t>
        <a:bodyPr/>
        <a:lstStyle/>
        <a:p>
          <a:endParaRPr kumimoji="1" lang="ja-JP" altLang="en-US"/>
        </a:p>
      </dgm:t>
    </dgm:pt>
    <dgm:pt modelId="{194BFD0C-4A97-9747-A2BD-73F066CB5E6A}">
      <dgm:prSet phldrT="[テキスト]"/>
      <dgm:spPr/>
      <dgm:t>
        <a:bodyPr/>
        <a:lstStyle/>
        <a:p>
          <a:r>
            <a:rPr kumimoji="1" lang="ja-JP" altLang="en-US" dirty="0" smtClean="0"/>
            <a:t>最下階層</a:t>
          </a:r>
        </a:p>
        <a:p>
          <a:r>
            <a:rPr kumimoji="1" lang="en-US" altLang="ja-JP" dirty="0" smtClean="0"/>
            <a:t>Scene</a:t>
          </a:r>
          <a:endParaRPr kumimoji="1" lang="ja-JP" altLang="en-US" dirty="0"/>
        </a:p>
      </dgm:t>
    </dgm:pt>
    <dgm:pt modelId="{26E96CE2-2385-194B-93BE-46EDB7F5A0B2}" type="parTrans" cxnId="{04C6E07D-5ED9-A047-B707-1A8A3B3E429C}">
      <dgm:prSet/>
      <dgm:spPr/>
      <dgm:t>
        <a:bodyPr/>
        <a:lstStyle/>
        <a:p>
          <a:endParaRPr kumimoji="1" lang="ja-JP" altLang="en-US"/>
        </a:p>
      </dgm:t>
    </dgm:pt>
    <dgm:pt modelId="{60E846C0-160F-C749-B97A-ACC1FDF77851}" type="sibTrans" cxnId="{04C6E07D-5ED9-A047-B707-1A8A3B3E429C}">
      <dgm:prSet/>
      <dgm:spPr/>
      <dgm:t>
        <a:bodyPr/>
        <a:lstStyle/>
        <a:p>
          <a:endParaRPr kumimoji="1" lang="ja-JP" altLang="en-US"/>
        </a:p>
      </dgm:t>
    </dgm:pt>
    <dgm:pt modelId="{2AA7FDA6-0F0E-D445-9C4D-870FA7D9906E}" type="pres">
      <dgm:prSet presAssocID="{B84E47FF-A673-D642-955C-9D3F9FC21C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E5AF76-A4CA-7A45-84B2-A1299A076145}" type="pres">
      <dgm:prSet presAssocID="{B84E47FF-A673-D642-955C-9D3F9FC21C6A}" presName="hierFlow" presStyleCnt="0"/>
      <dgm:spPr/>
    </dgm:pt>
    <dgm:pt modelId="{CE316E22-960D-BE4F-9443-528F8E1DA984}" type="pres">
      <dgm:prSet presAssocID="{B84E47FF-A673-D642-955C-9D3F9FC21C6A}" presName="firstBuf" presStyleCnt="0"/>
      <dgm:spPr/>
    </dgm:pt>
    <dgm:pt modelId="{F8D89EB3-D209-924F-9913-BFB7AF2233E5}" type="pres">
      <dgm:prSet presAssocID="{B84E47FF-A673-D642-955C-9D3F9FC21C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44D3B53-1B3F-3C43-9253-8C0D12A44E5C}" type="pres">
      <dgm:prSet presAssocID="{051D78DC-87DF-0246-9CEF-119475BD121F}" presName="Name14" presStyleCnt="0"/>
      <dgm:spPr/>
    </dgm:pt>
    <dgm:pt modelId="{A2390234-25D3-7A40-95E1-432BBCC0F771}" type="pres">
      <dgm:prSet presAssocID="{051D78DC-87DF-0246-9CEF-119475BD121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56D4477-4B18-1F4B-8DEA-D0BAC0C372A5}" type="pres">
      <dgm:prSet presAssocID="{051D78DC-87DF-0246-9CEF-119475BD121F}" presName="hierChild2" presStyleCnt="0"/>
      <dgm:spPr/>
    </dgm:pt>
    <dgm:pt modelId="{B91C4803-1F75-8E44-97B2-5364EA3E0C35}" type="pres">
      <dgm:prSet presAssocID="{B38034F3-0D5A-9D47-9F2E-857CEE3B1FF2}" presName="Name19" presStyleLbl="parChTrans1D2" presStyleIdx="0" presStyleCnt="2"/>
      <dgm:spPr/>
    </dgm:pt>
    <dgm:pt modelId="{E95B5D89-16BF-A847-96FB-6AF0DE0DD7F0}" type="pres">
      <dgm:prSet presAssocID="{F80FF09D-002E-AE4C-B4C5-6FC6F78F3FB2}" presName="Name21" presStyleCnt="0"/>
      <dgm:spPr/>
    </dgm:pt>
    <dgm:pt modelId="{FC02D2B2-436D-4B4B-82E2-946BF7564888}" type="pres">
      <dgm:prSet presAssocID="{F80FF09D-002E-AE4C-B4C5-6FC6F78F3FB2}" presName="level2Shape" presStyleLbl="node2" presStyleIdx="0" presStyleCnt="2"/>
      <dgm:spPr/>
    </dgm:pt>
    <dgm:pt modelId="{2EB1EC40-B0CA-2542-AD30-A64C22AA4354}" type="pres">
      <dgm:prSet presAssocID="{F80FF09D-002E-AE4C-B4C5-6FC6F78F3FB2}" presName="hierChild3" presStyleCnt="0"/>
      <dgm:spPr/>
    </dgm:pt>
    <dgm:pt modelId="{FA76AD12-598A-C448-9219-6D3ED706CA17}" type="pres">
      <dgm:prSet presAssocID="{6C322F04-11E9-5340-91A4-4F25FA7728F7}" presName="Name19" presStyleLbl="parChTrans1D2" presStyleIdx="1" presStyleCnt="2"/>
      <dgm:spPr/>
    </dgm:pt>
    <dgm:pt modelId="{DFE9AE6A-115E-F743-A7D2-8AFAEFB975DC}" type="pres">
      <dgm:prSet presAssocID="{12F67081-62B1-4C41-8E26-E607D7416FCF}" presName="Name21" presStyleCnt="0"/>
      <dgm:spPr/>
    </dgm:pt>
    <dgm:pt modelId="{C1058805-2DBD-0A43-921E-A0C091286922}" type="pres">
      <dgm:prSet presAssocID="{12F67081-62B1-4C41-8E26-E607D7416FCF}" presName="level2Shape" presStyleLbl="node2" presStyleIdx="1" presStyleCnt="2"/>
      <dgm:spPr/>
    </dgm:pt>
    <dgm:pt modelId="{57671BE7-AD14-A34D-8609-24436A44B542}" type="pres">
      <dgm:prSet presAssocID="{12F67081-62B1-4C41-8E26-E607D7416FCF}" presName="hierChild3" presStyleCnt="0"/>
      <dgm:spPr/>
    </dgm:pt>
    <dgm:pt modelId="{01423352-4E2E-ED4B-9EDD-DF0C18649DC7}" type="pres">
      <dgm:prSet presAssocID="{B84E47FF-A673-D642-955C-9D3F9FC21C6A}" presName="bgShapesFlow" presStyleCnt="0"/>
      <dgm:spPr/>
    </dgm:pt>
    <dgm:pt modelId="{E3B948D9-0D85-F042-A19E-E321D3248253}" type="pres">
      <dgm:prSet presAssocID="{2BA5DC97-5453-0F4E-9CB3-7F1CE0F22A9E}" presName="rectComp" presStyleCnt="0"/>
      <dgm:spPr/>
    </dgm:pt>
    <dgm:pt modelId="{876912EE-C680-804D-8E51-973DBF5F0BA4}" type="pres">
      <dgm:prSet presAssocID="{2BA5DC97-5453-0F4E-9CB3-7F1CE0F22A9E}" presName="bgRect" presStyleLbl="bgShp" presStyleIdx="0" presStyleCnt="2"/>
      <dgm:spPr/>
      <dgm:t>
        <a:bodyPr/>
        <a:lstStyle/>
        <a:p>
          <a:endParaRPr kumimoji="1" lang="ja-JP" altLang="en-US"/>
        </a:p>
      </dgm:t>
    </dgm:pt>
    <dgm:pt modelId="{2842244B-874D-F649-B1F4-BBFA908DB5ED}" type="pres">
      <dgm:prSet presAssocID="{2BA5DC97-5453-0F4E-9CB3-7F1CE0F22A9E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85AB58-8C35-8C4E-BAB8-FA74E0DE421D}" type="pres">
      <dgm:prSet presAssocID="{2BA5DC97-5453-0F4E-9CB3-7F1CE0F22A9E}" presName="spComp" presStyleCnt="0"/>
      <dgm:spPr/>
    </dgm:pt>
    <dgm:pt modelId="{7D5FA9EA-9F1E-364A-94F7-045683E18900}" type="pres">
      <dgm:prSet presAssocID="{2BA5DC97-5453-0F4E-9CB3-7F1CE0F22A9E}" presName="vSp" presStyleCnt="0"/>
      <dgm:spPr/>
    </dgm:pt>
    <dgm:pt modelId="{9F77397F-814E-7C44-B3D3-5878760784FE}" type="pres">
      <dgm:prSet presAssocID="{194BFD0C-4A97-9747-A2BD-73F066CB5E6A}" presName="rectComp" presStyleCnt="0"/>
      <dgm:spPr/>
    </dgm:pt>
    <dgm:pt modelId="{072CE42D-647C-974F-AE78-A5A17E5853E4}" type="pres">
      <dgm:prSet presAssocID="{194BFD0C-4A97-9747-A2BD-73F066CB5E6A}" presName="bgRect" presStyleLbl="bgShp" presStyleIdx="1" presStyleCnt="2"/>
      <dgm:spPr/>
      <dgm:t>
        <a:bodyPr/>
        <a:lstStyle/>
        <a:p>
          <a:endParaRPr kumimoji="1" lang="ja-JP" altLang="en-US"/>
        </a:p>
      </dgm:t>
    </dgm:pt>
    <dgm:pt modelId="{709D9306-27CA-7C47-A68D-7C7D9EDF4BB6}" type="pres">
      <dgm:prSet presAssocID="{194BFD0C-4A97-9747-A2BD-73F066CB5E6A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C4C7A6D-ECBB-7943-8FBA-AA13CF323EF7}" type="presOf" srcId="{194BFD0C-4A97-9747-A2BD-73F066CB5E6A}" destId="{709D9306-27CA-7C47-A68D-7C7D9EDF4BB6}" srcOrd="1" destOrd="0" presId="urn:microsoft.com/office/officeart/2005/8/layout/hierarchy6"/>
    <dgm:cxn modelId="{A58CE7F2-EF7F-F543-B532-0D504428357D}" srcId="{051D78DC-87DF-0246-9CEF-119475BD121F}" destId="{F80FF09D-002E-AE4C-B4C5-6FC6F78F3FB2}" srcOrd="0" destOrd="0" parTransId="{B38034F3-0D5A-9D47-9F2E-857CEE3B1FF2}" sibTransId="{D39C133B-C032-3E4B-8ACF-89EB2ABA321C}"/>
    <dgm:cxn modelId="{ABC76FC5-5160-F24D-9D3F-F01CF5162A6E}" srcId="{B84E47FF-A673-D642-955C-9D3F9FC21C6A}" destId="{2BA5DC97-5453-0F4E-9CB3-7F1CE0F22A9E}" srcOrd="1" destOrd="0" parTransId="{8849FB6D-E1A4-D046-95AD-65E9C67C46C9}" sibTransId="{C2F56A01-FF32-3346-9ADD-857CC444C9A8}"/>
    <dgm:cxn modelId="{A623DCEB-471F-E247-B039-B5E017AF1728}" type="presOf" srcId="{12F67081-62B1-4C41-8E26-E607D7416FCF}" destId="{C1058805-2DBD-0A43-921E-A0C091286922}" srcOrd="0" destOrd="0" presId="urn:microsoft.com/office/officeart/2005/8/layout/hierarchy6"/>
    <dgm:cxn modelId="{49AA2581-F7AB-5A42-8EEB-DBFF7D19B267}" srcId="{051D78DC-87DF-0246-9CEF-119475BD121F}" destId="{12F67081-62B1-4C41-8E26-E607D7416FCF}" srcOrd="1" destOrd="0" parTransId="{6C322F04-11E9-5340-91A4-4F25FA7728F7}" sibTransId="{7FE64299-06BC-3340-948E-3845A290583D}"/>
    <dgm:cxn modelId="{B48E23F1-B2E4-514C-8F81-641BA5045093}" type="presOf" srcId="{B84E47FF-A673-D642-955C-9D3F9FC21C6A}" destId="{2AA7FDA6-0F0E-D445-9C4D-870FA7D9906E}" srcOrd="0" destOrd="0" presId="urn:microsoft.com/office/officeart/2005/8/layout/hierarchy6"/>
    <dgm:cxn modelId="{58AF2A69-ACA2-F042-B0E6-0B652B2D59FB}" type="presOf" srcId="{051D78DC-87DF-0246-9CEF-119475BD121F}" destId="{A2390234-25D3-7A40-95E1-432BBCC0F771}" srcOrd="0" destOrd="0" presId="urn:microsoft.com/office/officeart/2005/8/layout/hierarchy6"/>
    <dgm:cxn modelId="{04C6E07D-5ED9-A047-B707-1A8A3B3E429C}" srcId="{B84E47FF-A673-D642-955C-9D3F9FC21C6A}" destId="{194BFD0C-4A97-9747-A2BD-73F066CB5E6A}" srcOrd="2" destOrd="0" parTransId="{26E96CE2-2385-194B-93BE-46EDB7F5A0B2}" sibTransId="{60E846C0-160F-C749-B97A-ACC1FDF77851}"/>
    <dgm:cxn modelId="{B6EC4D46-F634-BB4A-BF29-8DC67C74FED2}" type="presOf" srcId="{F80FF09D-002E-AE4C-B4C5-6FC6F78F3FB2}" destId="{FC02D2B2-436D-4B4B-82E2-946BF7564888}" srcOrd="0" destOrd="0" presId="urn:microsoft.com/office/officeart/2005/8/layout/hierarchy6"/>
    <dgm:cxn modelId="{FF28BC93-9A0A-634E-9CB4-E6CD468F5E06}" type="presOf" srcId="{6C322F04-11E9-5340-91A4-4F25FA7728F7}" destId="{FA76AD12-598A-C448-9219-6D3ED706CA17}" srcOrd="0" destOrd="0" presId="urn:microsoft.com/office/officeart/2005/8/layout/hierarchy6"/>
    <dgm:cxn modelId="{C2B2CBE1-2BDD-A54D-8F3D-20100B81ACE5}" srcId="{B84E47FF-A673-D642-955C-9D3F9FC21C6A}" destId="{051D78DC-87DF-0246-9CEF-119475BD121F}" srcOrd="0" destOrd="0" parTransId="{155F93A3-27EC-EA44-AEEE-80A71BEE9BFB}" sibTransId="{4436D61F-DA75-2F43-A3C7-965B590383C7}"/>
    <dgm:cxn modelId="{33E28B7E-8069-5D41-9683-C6EA778B40FD}" type="presOf" srcId="{2BA5DC97-5453-0F4E-9CB3-7F1CE0F22A9E}" destId="{2842244B-874D-F649-B1F4-BBFA908DB5ED}" srcOrd="1" destOrd="0" presId="urn:microsoft.com/office/officeart/2005/8/layout/hierarchy6"/>
    <dgm:cxn modelId="{1F9CBC0C-042B-A243-97FA-8C8B1C54AFD6}" type="presOf" srcId="{B38034F3-0D5A-9D47-9F2E-857CEE3B1FF2}" destId="{B91C4803-1F75-8E44-97B2-5364EA3E0C35}" srcOrd="0" destOrd="0" presId="urn:microsoft.com/office/officeart/2005/8/layout/hierarchy6"/>
    <dgm:cxn modelId="{5DAA60C9-2371-F142-89B9-4C7CC8E9BB33}" type="presOf" srcId="{2BA5DC97-5453-0F4E-9CB3-7F1CE0F22A9E}" destId="{876912EE-C680-804D-8E51-973DBF5F0BA4}" srcOrd="0" destOrd="0" presId="urn:microsoft.com/office/officeart/2005/8/layout/hierarchy6"/>
    <dgm:cxn modelId="{220E66C6-BA6A-0343-B12F-E2E80C111F89}" type="presOf" srcId="{194BFD0C-4A97-9747-A2BD-73F066CB5E6A}" destId="{072CE42D-647C-974F-AE78-A5A17E5853E4}" srcOrd="0" destOrd="0" presId="urn:microsoft.com/office/officeart/2005/8/layout/hierarchy6"/>
    <dgm:cxn modelId="{80BD7CB3-B36F-9A44-AA3B-BFD1D093EF76}" type="presParOf" srcId="{2AA7FDA6-0F0E-D445-9C4D-870FA7D9906E}" destId="{0DE5AF76-A4CA-7A45-84B2-A1299A076145}" srcOrd="0" destOrd="0" presId="urn:microsoft.com/office/officeart/2005/8/layout/hierarchy6"/>
    <dgm:cxn modelId="{BE1678B9-641E-BD47-909A-57427ACE8E08}" type="presParOf" srcId="{0DE5AF76-A4CA-7A45-84B2-A1299A076145}" destId="{CE316E22-960D-BE4F-9443-528F8E1DA984}" srcOrd="0" destOrd="0" presId="urn:microsoft.com/office/officeart/2005/8/layout/hierarchy6"/>
    <dgm:cxn modelId="{2E2B0561-E6A9-8449-8434-FB41CDF532DC}" type="presParOf" srcId="{0DE5AF76-A4CA-7A45-84B2-A1299A076145}" destId="{F8D89EB3-D209-924F-9913-BFB7AF2233E5}" srcOrd="1" destOrd="0" presId="urn:microsoft.com/office/officeart/2005/8/layout/hierarchy6"/>
    <dgm:cxn modelId="{6C078C49-D8CC-A542-89B7-84D58C3898D8}" type="presParOf" srcId="{F8D89EB3-D209-924F-9913-BFB7AF2233E5}" destId="{044D3B53-1B3F-3C43-9253-8C0D12A44E5C}" srcOrd="0" destOrd="0" presId="urn:microsoft.com/office/officeart/2005/8/layout/hierarchy6"/>
    <dgm:cxn modelId="{9BDCF7FB-F147-614F-BFA7-CC81F941E04A}" type="presParOf" srcId="{044D3B53-1B3F-3C43-9253-8C0D12A44E5C}" destId="{A2390234-25D3-7A40-95E1-432BBCC0F771}" srcOrd="0" destOrd="0" presId="urn:microsoft.com/office/officeart/2005/8/layout/hierarchy6"/>
    <dgm:cxn modelId="{993900F0-6AC0-1047-A592-ACF14DB31C16}" type="presParOf" srcId="{044D3B53-1B3F-3C43-9253-8C0D12A44E5C}" destId="{156D4477-4B18-1F4B-8DEA-D0BAC0C372A5}" srcOrd="1" destOrd="0" presId="urn:microsoft.com/office/officeart/2005/8/layout/hierarchy6"/>
    <dgm:cxn modelId="{4F631416-9532-4846-B70D-D07D01778114}" type="presParOf" srcId="{156D4477-4B18-1F4B-8DEA-D0BAC0C372A5}" destId="{B91C4803-1F75-8E44-97B2-5364EA3E0C35}" srcOrd="0" destOrd="0" presId="urn:microsoft.com/office/officeart/2005/8/layout/hierarchy6"/>
    <dgm:cxn modelId="{99537D9E-F1AF-3447-86DA-A44BFA7AA2C9}" type="presParOf" srcId="{156D4477-4B18-1F4B-8DEA-D0BAC0C372A5}" destId="{E95B5D89-16BF-A847-96FB-6AF0DE0DD7F0}" srcOrd="1" destOrd="0" presId="urn:microsoft.com/office/officeart/2005/8/layout/hierarchy6"/>
    <dgm:cxn modelId="{AB299FE1-368D-C54C-B255-E6D246038E64}" type="presParOf" srcId="{E95B5D89-16BF-A847-96FB-6AF0DE0DD7F0}" destId="{FC02D2B2-436D-4B4B-82E2-946BF7564888}" srcOrd="0" destOrd="0" presId="urn:microsoft.com/office/officeart/2005/8/layout/hierarchy6"/>
    <dgm:cxn modelId="{ACD33D58-4685-D146-BABC-A6676C3BD7FF}" type="presParOf" srcId="{E95B5D89-16BF-A847-96FB-6AF0DE0DD7F0}" destId="{2EB1EC40-B0CA-2542-AD30-A64C22AA4354}" srcOrd="1" destOrd="0" presId="urn:microsoft.com/office/officeart/2005/8/layout/hierarchy6"/>
    <dgm:cxn modelId="{FD41AD1A-96DF-2A41-9188-1ECB881357C4}" type="presParOf" srcId="{156D4477-4B18-1F4B-8DEA-D0BAC0C372A5}" destId="{FA76AD12-598A-C448-9219-6D3ED706CA17}" srcOrd="2" destOrd="0" presId="urn:microsoft.com/office/officeart/2005/8/layout/hierarchy6"/>
    <dgm:cxn modelId="{43F23DD4-9FA9-5448-8C53-6CADFF01857D}" type="presParOf" srcId="{156D4477-4B18-1F4B-8DEA-D0BAC0C372A5}" destId="{DFE9AE6A-115E-F743-A7D2-8AFAEFB975DC}" srcOrd="3" destOrd="0" presId="urn:microsoft.com/office/officeart/2005/8/layout/hierarchy6"/>
    <dgm:cxn modelId="{AA6E22C8-3CA3-2E49-BD14-1F4E6F7D4037}" type="presParOf" srcId="{DFE9AE6A-115E-F743-A7D2-8AFAEFB975DC}" destId="{C1058805-2DBD-0A43-921E-A0C091286922}" srcOrd="0" destOrd="0" presId="urn:microsoft.com/office/officeart/2005/8/layout/hierarchy6"/>
    <dgm:cxn modelId="{80AC8EDE-9DED-A749-B843-45473ECDFA1F}" type="presParOf" srcId="{DFE9AE6A-115E-F743-A7D2-8AFAEFB975DC}" destId="{57671BE7-AD14-A34D-8609-24436A44B542}" srcOrd="1" destOrd="0" presId="urn:microsoft.com/office/officeart/2005/8/layout/hierarchy6"/>
    <dgm:cxn modelId="{FADBACB1-6D89-3943-A6EE-2AD358B01E43}" type="presParOf" srcId="{2AA7FDA6-0F0E-D445-9C4D-870FA7D9906E}" destId="{01423352-4E2E-ED4B-9EDD-DF0C18649DC7}" srcOrd="1" destOrd="0" presId="urn:microsoft.com/office/officeart/2005/8/layout/hierarchy6"/>
    <dgm:cxn modelId="{FF2C9E74-C9D3-7648-AFCB-8D356B49286D}" type="presParOf" srcId="{01423352-4E2E-ED4B-9EDD-DF0C18649DC7}" destId="{E3B948D9-0D85-F042-A19E-E321D3248253}" srcOrd="0" destOrd="0" presId="urn:microsoft.com/office/officeart/2005/8/layout/hierarchy6"/>
    <dgm:cxn modelId="{8C17BEAC-FDB0-A84E-95F7-0E67185C8BBF}" type="presParOf" srcId="{E3B948D9-0D85-F042-A19E-E321D3248253}" destId="{876912EE-C680-804D-8E51-973DBF5F0BA4}" srcOrd="0" destOrd="0" presId="urn:microsoft.com/office/officeart/2005/8/layout/hierarchy6"/>
    <dgm:cxn modelId="{993DB13B-60D2-5848-8A53-1401FA41BDE4}" type="presParOf" srcId="{E3B948D9-0D85-F042-A19E-E321D3248253}" destId="{2842244B-874D-F649-B1F4-BBFA908DB5ED}" srcOrd="1" destOrd="0" presId="urn:microsoft.com/office/officeart/2005/8/layout/hierarchy6"/>
    <dgm:cxn modelId="{867523C6-0226-3F47-94C4-090109CCA03D}" type="presParOf" srcId="{01423352-4E2E-ED4B-9EDD-DF0C18649DC7}" destId="{2D85AB58-8C35-8C4E-BAB8-FA74E0DE421D}" srcOrd="1" destOrd="0" presId="urn:microsoft.com/office/officeart/2005/8/layout/hierarchy6"/>
    <dgm:cxn modelId="{D811C6E1-547F-D647-BD4E-89CF4C0256A9}" type="presParOf" srcId="{2D85AB58-8C35-8C4E-BAB8-FA74E0DE421D}" destId="{7D5FA9EA-9F1E-364A-94F7-045683E18900}" srcOrd="0" destOrd="0" presId="urn:microsoft.com/office/officeart/2005/8/layout/hierarchy6"/>
    <dgm:cxn modelId="{7E95EBD0-8D47-0642-8826-BB7CAA618392}" type="presParOf" srcId="{01423352-4E2E-ED4B-9EDD-DF0C18649DC7}" destId="{9F77397F-814E-7C44-B3D3-5878760784FE}" srcOrd="2" destOrd="0" presId="urn:microsoft.com/office/officeart/2005/8/layout/hierarchy6"/>
    <dgm:cxn modelId="{1B1400B1-A3B9-7F4F-8D62-8925D681B7F8}" type="presParOf" srcId="{9F77397F-814E-7C44-B3D3-5878760784FE}" destId="{072CE42D-647C-974F-AE78-A5A17E5853E4}" srcOrd="0" destOrd="0" presId="urn:microsoft.com/office/officeart/2005/8/layout/hierarchy6"/>
    <dgm:cxn modelId="{9D50CF3F-EBDD-5B4D-ADBA-496E8BF81D00}" type="presParOf" srcId="{9F77397F-814E-7C44-B3D3-5878760784FE}" destId="{709D9306-27CA-7C47-A68D-7C7D9EDF4BB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14297-AC07-0B4D-A583-4FD0921358D2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A5DB996-FDFD-B842-AE32-5F4BA1D9F205}">
      <dgm:prSet phldrT="[テキスト]"/>
      <dgm:spPr/>
      <dgm:t>
        <a:bodyPr/>
        <a:lstStyle/>
        <a:p>
          <a:r>
            <a:rPr kumimoji="1" lang="en-US" altLang="ja-JP" dirty="0" smtClean="0"/>
            <a:t>Assets</a:t>
          </a:r>
        </a:p>
        <a:p>
          <a:r>
            <a:rPr kumimoji="1" lang="ja-JP" altLang="ja-JP" dirty="0" smtClean="0"/>
            <a:t>(</a:t>
          </a:r>
          <a:r>
            <a:rPr kumimoji="1" lang="en-US" altLang="ja-JP" dirty="0" smtClean="0"/>
            <a:t>Project)</a:t>
          </a:r>
          <a:endParaRPr kumimoji="1" lang="ja-JP" altLang="en-US" dirty="0"/>
        </a:p>
      </dgm:t>
    </dgm:pt>
    <dgm:pt modelId="{552FEE01-25D6-C24A-B392-99F98F904967}" type="parTrans" cxnId="{61E86759-CA2C-5E49-99FB-79E7EE0566B3}">
      <dgm:prSet/>
      <dgm:spPr/>
      <dgm:t>
        <a:bodyPr/>
        <a:lstStyle/>
        <a:p>
          <a:endParaRPr kumimoji="1" lang="ja-JP" altLang="en-US"/>
        </a:p>
      </dgm:t>
    </dgm:pt>
    <dgm:pt modelId="{E0D246E9-C7F8-7B48-8B47-A269A50C924F}" type="sibTrans" cxnId="{61E86759-CA2C-5E49-99FB-79E7EE0566B3}">
      <dgm:prSet/>
      <dgm:spPr/>
      <dgm:t>
        <a:bodyPr/>
        <a:lstStyle/>
        <a:p>
          <a:endParaRPr kumimoji="1" lang="ja-JP" altLang="en-US"/>
        </a:p>
      </dgm:t>
    </dgm:pt>
    <dgm:pt modelId="{B9C37445-700B-CB4C-9383-B97BB7ED230C}" type="asst">
      <dgm:prSet phldrT="[テキスト]"/>
      <dgm:spPr/>
      <dgm:t>
        <a:bodyPr/>
        <a:lstStyle/>
        <a:p>
          <a:r>
            <a:rPr kumimoji="1" lang="en-US" altLang="ja-JP" dirty="0" smtClean="0"/>
            <a:t>Scene</a:t>
          </a:r>
          <a:endParaRPr kumimoji="1" lang="ja-JP" altLang="en-US" dirty="0"/>
        </a:p>
      </dgm:t>
    </dgm:pt>
    <dgm:pt modelId="{980ADDF8-8D80-D44D-AE5F-99EAFAFA1E31}" type="parTrans" cxnId="{6CB01B3A-CF4F-FE44-A077-37B872A68A6C}">
      <dgm:prSet/>
      <dgm:spPr/>
      <dgm:t>
        <a:bodyPr/>
        <a:lstStyle/>
        <a:p>
          <a:endParaRPr kumimoji="1" lang="ja-JP" altLang="en-US"/>
        </a:p>
      </dgm:t>
    </dgm:pt>
    <dgm:pt modelId="{BD858412-76A2-7F4E-8CF3-5962DF1EBDE3}" type="sibTrans" cxnId="{6CB01B3A-CF4F-FE44-A077-37B872A68A6C}">
      <dgm:prSet/>
      <dgm:spPr/>
      <dgm:t>
        <a:bodyPr/>
        <a:lstStyle/>
        <a:p>
          <a:endParaRPr kumimoji="1" lang="ja-JP" altLang="en-US"/>
        </a:p>
      </dgm:t>
    </dgm:pt>
    <dgm:pt modelId="{BA273562-73F7-1049-A59F-2A6E5E3DA067}">
      <dgm:prSet phldrT="[テキスト]"/>
      <dgm:spPr/>
      <dgm:t>
        <a:bodyPr/>
        <a:lstStyle/>
        <a:p>
          <a:r>
            <a:rPr kumimoji="1" lang="en-US" altLang="ja-JP" dirty="0" smtClean="0"/>
            <a:t>Resources</a:t>
          </a:r>
          <a:endParaRPr kumimoji="1" lang="ja-JP" altLang="en-US" dirty="0"/>
        </a:p>
      </dgm:t>
    </dgm:pt>
    <dgm:pt modelId="{1342A6CB-2EBB-6244-9DD9-21C1D49C5949}" type="parTrans" cxnId="{0CB3D2E6-8E32-914D-8CDE-306E99D35518}">
      <dgm:prSet/>
      <dgm:spPr/>
      <dgm:t>
        <a:bodyPr/>
        <a:lstStyle/>
        <a:p>
          <a:endParaRPr kumimoji="1" lang="ja-JP" altLang="en-US"/>
        </a:p>
      </dgm:t>
    </dgm:pt>
    <dgm:pt modelId="{1B00D1E8-8551-F24B-9F62-A0CEDCD4CBE9}" type="sibTrans" cxnId="{0CB3D2E6-8E32-914D-8CDE-306E99D35518}">
      <dgm:prSet/>
      <dgm:spPr/>
      <dgm:t>
        <a:bodyPr/>
        <a:lstStyle/>
        <a:p>
          <a:endParaRPr kumimoji="1" lang="ja-JP" altLang="en-US"/>
        </a:p>
      </dgm:t>
    </dgm:pt>
    <dgm:pt modelId="{DF9BDEAF-A4C4-0D43-9869-8E781941CA6A}" type="asst">
      <dgm:prSet phldrT="[テキスト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Game</a:t>
          </a:r>
          <a:endParaRPr kumimoji="1" lang="ja-JP" altLang="en-US" dirty="0"/>
        </a:p>
      </dgm:t>
    </dgm:pt>
    <dgm:pt modelId="{7A920DBB-639A-DC47-A1D6-813D75764B71}" type="parTrans" cxnId="{338E709B-13ED-8B43-B0F8-4E7361029018}">
      <dgm:prSet/>
      <dgm:spPr/>
      <dgm:t>
        <a:bodyPr/>
        <a:lstStyle/>
        <a:p>
          <a:endParaRPr kumimoji="1" lang="ja-JP" altLang="en-US"/>
        </a:p>
      </dgm:t>
    </dgm:pt>
    <dgm:pt modelId="{2049AFAA-9AFA-BE47-9D86-59182B5C5AED}" type="sibTrans" cxnId="{338E709B-13ED-8B43-B0F8-4E7361029018}">
      <dgm:prSet/>
      <dgm:spPr/>
      <dgm:t>
        <a:bodyPr/>
        <a:lstStyle/>
        <a:p>
          <a:endParaRPr kumimoji="1" lang="ja-JP" altLang="en-US"/>
        </a:p>
      </dgm:t>
    </dgm:pt>
    <dgm:pt modelId="{A90835F0-D166-234F-894F-C3279B0A23BA}" type="asst">
      <dgm:prSet phldrT="[テキスト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Title</a:t>
          </a:r>
          <a:endParaRPr kumimoji="1" lang="ja-JP" altLang="en-US" dirty="0"/>
        </a:p>
      </dgm:t>
    </dgm:pt>
    <dgm:pt modelId="{D5271EF3-C290-744C-A09E-DF56FD68E00E}" type="parTrans" cxnId="{A2C25B3B-4590-4442-9D3D-69A325DB0E04}">
      <dgm:prSet/>
      <dgm:spPr/>
      <dgm:t>
        <a:bodyPr/>
        <a:lstStyle/>
        <a:p>
          <a:endParaRPr kumimoji="1" lang="ja-JP" altLang="en-US"/>
        </a:p>
      </dgm:t>
    </dgm:pt>
    <dgm:pt modelId="{2E327A50-43D8-F54E-83D5-B1D7E075D8C5}" type="sibTrans" cxnId="{A2C25B3B-4590-4442-9D3D-69A325DB0E04}">
      <dgm:prSet/>
      <dgm:spPr/>
      <dgm:t>
        <a:bodyPr/>
        <a:lstStyle/>
        <a:p>
          <a:endParaRPr kumimoji="1" lang="ja-JP" altLang="en-US"/>
        </a:p>
      </dgm:t>
    </dgm:pt>
    <dgm:pt modelId="{1DAC5A61-B47C-4540-967D-CC064B4663D1}">
      <dgm:prSet phldrT="[テキスト]"/>
      <dgm:spPr/>
      <dgm:t>
        <a:bodyPr/>
        <a:lstStyle/>
        <a:p>
          <a:r>
            <a:rPr kumimoji="1" lang="en-US" altLang="ja-JP" dirty="0" smtClean="0"/>
            <a:t>Sources</a:t>
          </a:r>
          <a:endParaRPr kumimoji="1" lang="ja-JP" altLang="en-US" dirty="0"/>
        </a:p>
      </dgm:t>
    </dgm:pt>
    <dgm:pt modelId="{A61EAE3D-08B6-3048-A7B1-C3EF92DF3A60}" type="parTrans" cxnId="{FDCD7704-545E-F84B-AAFA-F288184708E8}">
      <dgm:prSet/>
      <dgm:spPr/>
      <dgm:t>
        <a:bodyPr/>
        <a:lstStyle/>
        <a:p>
          <a:endParaRPr kumimoji="1" lang="ja-JP" altLang="en-US"/>
        </a:p>
      </dgm:t>
    </dgm:pt>
    <dgm:pt modelId="{D148636D-AD59-6040-95B6-7703D9125A4A}" type="sibTrans" cxnId="{FDCD7704-545E-F84B-AAFA-F288184708E8}">
      <dgm:prSet/>
      <dgm:spPr/>
      <dgm:t>
        <a:bodyPr/>
        <a:lstStyle/>
        <a:p>
          <a:endParaRPr kumimoji="1" lang="ja-JP" altLang="en-US"/>
        </a:p>
      </dgm:t>
    </dgm:pt>
    <dgm:pt modelId="{834B64B1-5D78-0741-B3DC-9C46C2D0602E}">
      <dgm:prSet phldrT="[テキスト]"/>
      <dgm:spPr/>
      <dgm:t>
        <a:bodyPr/>
        <a:lstStyle/>
        <a:p>
          <a:r>
            <a:rPr kumimoji="1" lang="en-US" altLang="ja-JP" dirty="0" err="1" smtClean="0"/>
            <a:t>PreFab</a:t>
          </a:r>
          <a:endParaRPr kumimoji="1" lang="ja-JP" altLang="en-US" dirty="0"/>
        </a:p>
      </dgm:t>
    </dgm:pt>
    <dgm:pt modelId="{9DCB570A-DEE0-C442-B94B-43673875EE97}" type="parTrans" cxnId="{D93DF46F-7E41-1D44-ADA4-56CF077FE8FE}">
      <dgm:prSet/>
      <dgm:spPr/>
      <dgm:t>
        <a:bodyPr/>
        <a:lstStyle/>
        <a:p>
          <a:endParaRPr kumimoji="1" lang="ja-JP" altLang="en-US"/>
        </a:p>
      </dgm:t>
    </dgm:pt>
    <dgm:pt modelId="{2CA4B8D5-2297-7147-AF66-90BFA4DEC820}" type="sibTrans" cxnId="{D93DF46F-7E41-1D44-ADA4-56CF077FE8FE}">
      <dgm:prSet/>
      <dgm:spPr/>
      <dgm:t>
        <a:bodyPr/>
        <a:lstStyle/>
        <a:p>
          <a:endParaRPr kumimoji="1" lang="ja-JP" altLang="en-US"/>
        </a:p>
      </dgm:t>
    </dgm:pt>
    <dgm:pt modelId="{8BB58901-579F-D64C-8303-8A1734263335}">
      <dgm:prSet phldrT="[テキスト]"/>
      <dgm:spPr/>
      <dgm:t>
        <a:bodyPr/>
        <a:lstStyle/>
        <a:p>
          <a:r>
            <a:rPr kumimoji="1" lang="en-US" altLang="ja-JP" dirty="0" smtClean="0"/>
            <a:t>Game</a:t>
          </a:r>
          <a:endParaRPr kumimoji="1" lang="ja-JP" altLang="en-US" dirty="0"/>
        </a:p>
      </dgm:t>
    </dgm:pt>
    <dgm:pt modelId="{5689DEC3-C88E-3343-94DC-1D71A5FCE834}" type="parTrans" cxnId="{7B766704-0C2E-2C45-BFCB-15B6C7CB1B23}">
      <dgm:prSet/>
      <dgm:spPr/>
      <dgm:t>
        <a:bodyPr/>
        <a:lstStyle/>
        <a:p>
          <a:endParaRPr kumimoji="1" lang="ja-JP" altLang="en-US"/>
        </a:p>
      </dgm:t>
    </dgm:pt>
    <dgm:pt modelId="{28B87186-C73A-964C-AADB-6DCB8C494F41}" type="sibTrans" cxnId="{7B766704-0C2E-2C45-BFCB-15B6C7CB1B23}">
      <dgm:prSet/>
      <dgm:spPr/>
      <dgm:t>
        <a:bodyPr/>
        <a:lstStyle/>
        <a:p>
          <a:endParaRPr kumimoji="1" lang="ja-JP" altLang="en-US"/>
        </a:p>
      </dgm:t>
    </dgm:pt>
    <dgm:pt modelId="{A7563D5E-879F-914E-8EC4-B91C45A7DD08}">
      <dgm:prSet phldrT="[テキスト]"/>
      <dgm:spPr/>
      <dgm:t>
        <a:bodyPr/>
        <a:lstStyle/>
        <a:p>
          <a:r>
            <a:rPr kumimoji="1" lang="en-US" altLang="ja-JP" dirty="0" smtClean="0"/>
            <a:t>Title</a:t>
          </a:r>
          <a:endParaRPr kumimoji="1" lang="ja-JP" altLang="en-US" dirty="0"/>
        </a:p>
      </dgm:t>
    </dgm:pt>
    <dgm:pt modelId="{A7ED1F33-C961-544B-9E23-6B24A95C7221}" type="parTrans" cxnId="{D051FB65-FA73-DC44-857D-B52A2401216D}">
      <dgm:prSet/>
      <dgm:spPr/>
      <dgm:t>
        <a:bodyPr/>
        <a:lstStyle/>
        <a:p>
          <a:endParaRPr kumimoji="1" lang="ja-JP" altLang="en-US"/>
        </a:p>
      </dgm:t>
    </dgm:pt>
    <dgm:pt modelId="{18286668-24C7-8C44-BFAC-B3319369880B}" type="sibTrans" cxnId="{D051FB65-FA73-DC44-857D-B52A2401216D}">
      <dgm:prSet/>
      <dgm:spPr/>
      <dgm:t>
        <a:bodyPr/>
        <a:lstStyle/>
        <a:p>
          <a:endParaRPr kumimoji="1" lang="ja-JP" altLang="en-US"/>
        </a:p>
      </dgm:t>
    </dgm:pt>
    <dgm:pt modelId="{9E01E743-5293-B046-A98B-EBEC241D1113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Block</a:t>
          </a:r>
          <a:endParaRPr kumimoji="1" lang="ja-JP" altLang="en-US" dirty="0"/>
        </a:p>
      </dgm:t>
    </dgm:pt>
    <dgm:pt modelId="{48754FA2-FBD4-704B-AE65-0E192318AAAE}" type="parTrans" cxnId="{36CDE0A2-A2DC-6743-A716-D82DD9C8B18D}">
      <dgm:prSet/>
      <dgm:spPr/>
      <dgm:t>
        <a:bodyPr/>
        <a:lstStyle/>
        <a:p>
          <a:endParaRPr kumimoji="1" lang="ja-JP" altLang="en-US"/>
        </a:p>
      </dgm:t>
    </dgm:pt>
    <dgm:pt modelId="{E64C05A1-2D50-F84E-8B0A-E5E1EC73DB1F}" type="sibTrans" cxnId="{36CDE0A2-A2DC-6743-A716-D82DD9C8B18D}">
      <dgm:prSet/>
      <dgm:spPr/>
      <dgm:t>
        <a:bodyPr/>
        <a:lstStyle/>
        <a:p>
          <a:endParaRPr kumimoji="1" lang="ja-JP" altLang="en-US"/>
        </a:p>
      </dgm:t>
    </dgm:pt>
    <dgm:pt modelId="{8409D33B-BD96-B745-8850-7423CD0A0BA5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Border</a:t>
          </a:r>
          <a:endParaRPr kumimoji="1" lang="ja-JP" altLang="en-US" dirty="0"/>
        </a:p>
      </dgm:t>
    </dgm:pt>
    <dgm:pt modelId="{85EABAF8-51A4-8F4F-9C98-DCC12A1449E6}" type="parTrans" cxnId="{740168A2-C9CE-654A-9849-1C8C862729A3}">
      <dgm:prSet/>
      <dgm:spPr/>
      <dgm:t>
        <a:bodyPr/>
        <a:lstStyle/>
        <a:p>
          <a:endParaRPr kumimoji="1" lang="ja-JP" altLang="en-US"/>
        </a:p>
      </dgm:t>
    </dgm:pt>
    <dgm:pt modelId="{D71CE95B-B27A-6B45-8A7A-7E809FAFB303}" type="sibTrans" cxnId="{740168A2-C9CE-654A-9849-1C8C862729A3}">
      <dgm:prSet/>
      <dgm:spPr/>
      <dgm:t>
        <a:bodyPr/>
        <a:lstStyle/>
        <a:p>
          <a:endParaRPr kumimoji="1" lang="ja-JP" altLang="en-US"/>
        </a:p>
      </dgm:t>
    </dgm:pt>
    <dgm:pt modelId="{EB8FC77C-B00F-7B40-8ADF-E7CDA6DB21DF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I</a:t>
          </a:r>
          <a:endParaRPr kumimoji="1" lang="ja-JP" altLang="en-US" dirty="0"/>
        </a:p>
      </dgm:t>
    </dgm:pt>
    <dgm:pt modelId="{959AD948-5B64-374F-8EE6-C2E61D3DF303}" type="parTrans" cxnId="{5B7A911D-6096-814E-AE72-38F6D34EACB4}">
      <dgm:prSet/>
      <dgm:spPr/>
      <dgm:t>
        <a:bodyPr/>
        <a:lstStyle/>
        <a:p>
          <a:endParaRPr kumimoji="1" lang="ja-JP" altLang="en-US"/>
        </a:p>
      </dgm:t>
    </dgm:pt>
    <dgm:pt modelId="{521E4916-2450-A347-9883-CA4DE9CEA311}" type="sibTrans" cxnId="{5B7A911D-6096-814E-AE72-38F6D34EACB4}">
      <dgm:prSet/>
      <dgm:spPr/>
      <dgm:t>
        <a:bodyPr/>
        <a:lstStyle/>
        <a:p>
          <a:endParaRPr kumimoji="1" lang="ja-JP" altLang="en-US"/>
        </a:p>
      </dgm:t>
    </dgm:pt>
    <dgm:pt modelId="{67A90404-E9A3-4D42-BD2C-84132ED43073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L</a:t>
          </a:r>
          <a:endParaRPr kumimoji="1" lang="ja-JP" altLang="en-US" dirty="0"/>
        </a:p>
      </dgm:t>
    </dgm:pt>
    <dgm:pt modelId="{CB5208BF-0DE2-5A4C-A4E6-C08D1836ECAA}" type="parTrans" cxnId="{A5ED1552-D596-1044-935E-53FCBA156D20}">
      <dgm:prSet/>
      <dgm:spPr/>
      <dgm:t>
        <a:bodyPr/>
        <a:lstStyle/>
        <a:p>
          <a:endParaRPr kumimoji="1" lang="ja-JP" altLang="en-US"/>
        </a:p>
      </dgm:t>
    </dgm:pt>
    <dgm:pt modelId="{5FE7C63B-BB32-294E-906B-26AACB901E28}" type="sibTrans" cxnId="{A5ED1552-D596-1044-935E-53FCBA156D20}">
      <dgm:prSet/>
      <dgm:spPr/>
      <dgm:t>
        <a:bodyPr/>
        <a:lstStyle/>
        <a:p>
          <a:endParaRPr kumimoji="1" lang="ja-JP" altLang="en-US"/>
        </a:p>
      </dgm:t>
    </dgm:pt>
    <dgm:pt modelId="{062FB869-98E5-AB42-A9DA-F2D4921D4FEF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J</a:t>
          </a:r>
          <a:endParaRPr kumimoji="1" lang="ja-JP" altLang="en-US" dirty="0"/>
        </a:p>
      </dgm:t>
    </dgm:pt>
    <dgm:pt modelId="{D55D1DA5-420C-1C43-8915-7E0321030AEA}" type="parTrans" cxnId="{FE3D8A21-C18F-0A46-BB19-D8FFA857A998}">
      <dgm:prSet/>
      <dgm:spPr/>
      <dgm:t>
        <a:bodyPr/>
        <a:lstStyle/>
        <a:p>
          <a:endParaRPr kumimoji="1" lang="ja-JP" altLang="en-US"/>
        </a:p>
      </dgm:t>
    </dgm:pt>
    <dgm:pt modelId="{8283D43D-90B2-8E4B-9893-E5AD1D306139}" type="sibTrans" cxnId="{FE3D8A21-C18F-0A46-BB19-D8FFA857A998}">
      <dgm:prSet/>
      <dgm:spPr/>
      <dgm:t>
        <a:bodyPr/>
        <a:lstStyle/>
        <a:p>
          <a:endParaRPr kumimoji="1" lang="ja-JP" altLang="en-US"/>
        </a:p>
      </dgm:t>
    </dgm:pt>
    <dgm:pt modelId="{FFA781ED-3A70-084D-95F8-F680BFECFE26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T</a:t>
          </a:r>
          <a:endParaRPr kumimoji="1" lang="ja-JP" altLang="en-US" dirty="0"/>
        </a:p>
      </dgm:t>
    </dgm:pt>
    <dgm:pt modelId="{0812057D-C160-B746-AA3D-F7D4FF6D2BD5}" type="parTrans" cxnId="{86E0BCED-6B97-D649-BA24-00926D6CBCF6}">
      <dgm:prSet/>
      <dgm:spPr/>
      <dgm:t>
        <a:bodyPr/>
        <a:lstStyle/>
        <a:p>
          <a:endParaRPr kumimoji="1" lang="ja-JP" altLang="en-US"/>
        </a:p>
      </dgm:t>
    </dgm:pt>
    <dgm:pt modelId="{59007F7C-BF45-AC4D-96BA-F85EAADF9FCC}" type="sibTrans" cxnId="{86E0BCED-6B97-D649-BA24-00926D6CBCF6}">
      <dgm:prSet/>
      <dgm:spPr/>
      <dgm:t>
        <a:bodyPr/>
        <a:lstStyle/>
        <a:p>
          <a:endParaRPr kumimoji="1" lang="ja-JP" altLang="en-US"/>
        </a:p>
      </dgm:t>
    </dgm:pt>
    <dgm:pt modelId="{72AE4F0C-A9C5-9744-AA6D-5B26135B70B2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S</a:t>
          </a:r>
          <a:endParaRPr kumimoji="1" lang="ja-JP" altLang="en-US" dirty="0"/>
        </a:p>
      </dgm:t>
    </dgm:pt>
    <dgm:pt modelId="{C538A058-324C-F843-BEE4-B5E31FDA5ED8}" type="parTrans" cxnId="{B7E1236E-96DD-E342-AE92-D24858F94DCE}">
      <dgm:prSet/>
      <dgm:spPr/>
      <dgm:t>
        <a:bodyPr/>
        <a:lstStyle/>
        <a:p>
          <a:endParaRPr kumimoji="1" lang="ja-JP" altLang="en-US"/>
        </a:p>
      </dgm:t>
    </dgm:pt>
    <dgm:pt modelId="{6CF7A84C-2EB3-7547-B1A1-1557C30C8736}" type="sibTrans" cxnId="{B7E1236E-96DD-E342-AE92-D24858F94DCE}">
      <dgm:prSet/>
      <dgm:spPr/>
      <dgm:t>
        <a:bodyPr/>
        <a:lstStyle/>
        <a:p>
          <a:endParaRPr kumimoji="1" lang="ja-JP" altLang="en-US"/>
        </a:p>
      </dgm:t>
    </dgm:pt>
    <dgm:pt modelId="{2D881562-E2AD-5C48-8E03-304467D88893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Z</a:t>
          </a:r>
          <a:endParaRPr kumimoji="1" lang="ja-JP" altLang="en-US" dirty="0"/>
        </a:p>
      </dgm:t>
    </dgm:pt>
    <dgm:pt modelId="{7AFA2877-533E-7F49-A1B4-00CFA8279730}" type="parTrans" cxnId="{850B4749-5972-A44C-B100-DACCACF0221F}">
      <dgm:prSet/>
      <dgm:spPr/>
      <dgm:t>
        <a:bodyPr/>
        <a:lstStyle/>
        <a:p>
          <a:endParaRPr kumimoji="1" lang="ja-JP" altLang="en-US"/>
        </a:p>
      </dgm:t>
    </dgm:pt>
    <dgm:pt modelId="{017946A0-D4D6-A04C-A146-9F6623E0582F}" type="sibTrans" cxnId="{850B4749-5972-A44C-B100-DACCACF0221F}">
      <dgm:prSet/>
      <dgm:spPr/>
      <dgm:t>
        <a:bodyPr/>
        <a:lstStyle/>
        <a:p>
          <a:endParaRPr kumimoji="1" lang="ja-JP" altLang="en-US"/>
        </a:p>
      </dgm:t>
    </dgm:pt>
    <dgm:pt modelId="{97931A2A-AE3A-E24B-8FDE-6A6B293E1311}">
      <dgm:prSet phldrT="[テキスト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O</a:t>
          </a:r>
          <a:endParaRPr kumimoji="1" lang="ja-JP" altLang="en-US" dirty="0"/>
        </a:p>
      </dgm:t>
    </dgm:pt>
    <dgm:pt modelId="{0A38E12F-920B-ED4D-86C0-10DE617A821B}" type="parTrans" cxnId="{47B7B2BD-8CBE-9542-A279-3727ADC2DC32}">
      <dgm:prSet/>
      <dgm:spPr/>
      <dgm:t>
        <a:bodyPr/>
        <a:lstStyle/>
        <a:p>
          <a:endParaRPr kumimoji="1" lang="ja-JP" altLang="en-US"/>
        </a:p>
      </dgm:t>
    </dgm:pt>
    <dgm:pt modelId="{2DA9C29C-F5A7-5741-A168-B17E2F4D41D7}" type="sibTrans" cxnId="{47B7B2BD-8CBE-9542-A279-3727ADC2DC32}">
      <dgm:prSet/>
      <dgm:spPr/>
      <dgm:t>
        <a:bodyPr/>
        <a:lstStyle/>
        <a:p>
          <a:endParaRPr kumimoji="1" lang="ja-JP" altLang="en-US"/>
        </a:p>
      </dgm:t>
    </dgm:pt>
    <dgm:pt modelId="{AA345C97-79B3-BC41-8A75-A2F77E54F4FB}">
      <dgm:prSet phldrT="[テキスト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kumimoji="1" lang="en-US" altLang="ja-JP" dirty="0" err="1" smtClean="0"/>
            <a:t>HelpButton</a:t>
          </a:r>
          <a:endParaRPr kumimoji="1" lang="ja-JP" altLang="en-US" dirty="0"/>
        </a:p>
      </dgm:t>
    </dgm:pt>
    <dgm:pt modelId="{6DE2C714-A4FB-5E41-87B0-FB920D4EA6AF}" type="parTrans" cxnId="{0DA8CD97-19F8-D049-8CFA-B735F9B12B2B}">
      <dgm:prSet/>
      <dgm:spPr/>
      <dgm:t>
        <a:bodyPr/>
        <a:lstStyle/>
        <a:p>
          <a:endParaRPr kumimoji="1" lang="ja-JP" altLang="en-US"/>
        </a:p>
      </dgm:t>
    </dgm:pt>
    <dgm:pt modelId="{00F68FFF-3FCB-D141-BC46-77F65553D7EF}" type="sibTrans" cxnId="{0DA8CD97-19F8-D049-8CFA-B735F9B12B2B}">
      <dgm:prSet/>
      <dgm:spPr/>
      <dgm:t>
        <a:bodyPr/>
        <a:lstStyle/>
        <a:p>
          <a:endParaRPr kumimoji="1" lang="ja-JP" altLang="en-US"/>
        </a:p>
      </dgm:t>
    </dgm:pt>
    <dgm:pt modelId="{5F8DC456-AA65-0C4F-A76B-966048C7FB36}">
      <dgm:prSet phldrT="[テキスト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kumimoji="1" lang="en-US" altLang="ja-JP" dirty="0" err="1" smtClean="0"/>
            <a:t>PlayButton</a:t>
          </a:r>
          <a:endParaRPr kumimoji="1" lang="ja-JP" altLang="en-US" dirty="0"/>
        </a:p>
      </dgm:t>
    </dgm:pt>
    <dgm:pt modelId="{9F1B2769-3D77-BC41-85F5-8F1F01AF33C5}" type="parTrans" cxnId="{C3C4EDA4-DF2B-AE45-8289-40CA8C329927}">
      <dgm:prSet/>
      <dgm:spPr/>
      <dgm:t>
        <a:bodyPr/>
        <a:lstStyle/>
        <a:p>
          <a:endParaRPr kumimoji="1" lang="ja-JP" altLang="en-US"/>
        </a:p>
      </dgm:t>
    </dgm:pt>
    <dgm:pt modelId="{8BF61C39-E82A-9B4F-A942-AF1A30D94222}" type="sibTrans" cxnId="{C3C4EDA4-DF2B-AE45-8289-40CA8C329927}">
      <dgm:prSet/>
      <dgm:spPr/>
      <dgm:t>
        <a:bodyPr/>
        <a:lstStyle/>
        <a:p>
          <a:endParaRPr kumimoji="1" lang="ja-JP" altLang="en-US"/>
        </a:p>
      </dgm:t>
    </dgm:pt>
    <dgm:pt modelId="{E27166F7-9229-1841-BDCF-8D5352EC199A}">
      <dgm:prSet phldrT="[テキスト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kumimoji="1" lang="en-US" altLang="ja-JP" dirty="0" smtClean="0"/>
            <a:t>Grid</a:t>
          </a:r>
          <a:endParaRPr kumimoji="1" lang="ja-JP" altLang="en-US" dirty="0"/>
        </a:p>
      </dgm:t>
    </dgm:pt>
    <dgm:pt modelId="{1D9AC30F-0FD5-7E4D-B632-351DA99F4095}" type="parTrans" cxnId="{344DAE55-5FA1-B14E-BEBB-15EDE3C505A7}">
      <dgm:prSet/>
      <dgm:spPr/>
      <dgm:t>
        <a:bodyPr/>
        <a:lstStyle/>
        <a:p>
          <a:endParaRPr kumimoji="1" lang="ja-JP" altLang="en-US"/>
        </a:p>
      </dgm:t>
    </dgm:pt>
    <dgm:pt modelId="{8B0FD49F-DC38-4740-B648-1658FFC5E26D}" type="sibTrans" cxnId="{344DAE55-5FA1-B14E-BEBB-15EDE3C505A7}">
      <dgm:prSet/>
      <dgm:spPr/>
      <dgm:t>
        <a:bodyPr/>
        <a:lstStyle/>
        <a:p>
          <a:endParaRPr kumimoji="1" lang="ja-JP" altLang="en-US"/>
        </a:p>
      </dgm:t>
    </dgm:pt>
    <dgm:pt modelId="{E8054B20-6875-9D46-8A29-1770FB94EFC9}">
      <dgm:prSet phldrT="[テキスト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kumimoji="1" lang="en-US" altLang="ja-JP" dirty="0" smtClean="0"/>
            <a:t>Group</a:t>
          </a:r>
          <a:endParaRPr kumimoji="1" lang="ja-JP" altLang="en-US" dirty="0"/>
        </a:p>
      </dgm:t>
    </dgm:pt>
    <dgm:pt modelId="{52BB60E9-3AF1-E74C-9908-AC7C5D9ADE2A}" type="parTrans" cxnId="{F8A0B51A-A2C7-644A-9307-9493ADCCF6C3}">
      <dgm:prSet/>
      <dgm:spPr/>
      <dgm:t>
        <a:bodyPr/>
        <a:lstStyle/>
        <a:p>
          <a:endParaRPr kumimoji="1" lang="ja-JP" altLang="en-US"/>
        </a:p>
      </dgm:t>
    </dgm:pt>
    <dgm:pt modelId="{18C48809-EE82-2547-AFAC-BC1307B5EE02}" type="sibTrans" cxnId="{F8A0B51A-A2C7-644A-9307-9493ADCCF6C3}">
      <dgm:prSet/>
      <dgm:spPr/>
      <dgm:t>
        <a:bodyPr/>
        <a:lstStyle/>
        <a:p>
          <a:endParaRPr kumimoji="1" lang="ja-JP" altLang="en-US"/>
        </a:p>
      </dgm:t>
    </dgm:pt>
    <dgm:pt modelId="{5F6D0404-D86C-364C-AFD1-B68871067F2F}">
      <dgm:prSet phldrT="[テキスト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kumimoji="1" lang="en-US" altLang="ja-JP" dirty="0" smtClean="0"/>
            <a:t>Main</a:t>
          </a:r>
          <a:endParaRPr kumimoji="1" lang="ja-JP" altLang="en-US" dirty="0"/>
        </a:p>
      </dgm:t>
    </dgm:pt>
    <dgm:pt modelId="{EEEACCE7-FD67-D946-BCA5-A60D0B8A9233}" type="parTrans" cxnId="{6AFE5A5F-C1D7-B847-86A3-3DA646219892}">
      <dgm:prSet/>
      <dgm:spPr/>
      <dgm:t>
        <a:bodyPr/>
        <a:lstStyle/>
        <a:p>
          <a:endParaRPr kumimoji="1" lang="ja-JP" altLang="en-US"/>
        </a:p>
      </dgm:t>
    </dgm:pt>
    <dgm:pt modelId="{BFD579A2-892B-FF47-B1D6-3C451BC84763}" type="sibTrans" cxnId="{6AFE5A5F-C1D7-B847-86A3-3DA646219892}">
      <dgm:prSet/>
      <dgm:spPr/>
      <dgm:t>
        <a:bodyPr/>
        <a:lstStyle/>
        <a:p>
          <a:endParaRPr kumimoji="1" lang="ja-JP" altLang="en-US"/>
        </a:p>
      </dgm:t>
    </dgm:pt>
    <dgm:pt modelId="{991C5315-A9D8-A545-9010-0D35B974DE77}">
      <dgm:prSet phldrT="[テキスト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kumimoji="1" lang="en-US" altLang="ja-JP" dirty="0" smtClean="0"/>
            <a:t>Score</a:t>
          </a:r>
          <a:endParaRPr kumimoji="1" lang="ja-JP" altLang="en-US" dirty="0"/>
        </a:p>
      </dgm:t>
    </dgm:pt>
    <dgm:pt modelId="{8F0D1DA8-1D68-3F4C-B643-9D69A6AC0150}" type="parTrans" cxnId="{AFE52EF3-0BE0-6842-8C8D-7FA8804E491C}">
      <dgm:prSet/>
      <dgm:spPr/>
      <dgm:t>
        <a:bodyPr/>
        <a:lstStyle/>
        <a:p>
          <a:endParaRPr kumimoji="1" lang="ja-JP" altLang="en-US"/>
        </a:p>
      </dgm:t>
    </dgm:pt>
    <dgm:pt modelId="{1BA333E0-ACE0-6A44-980A-51A20E32C3F5}" type="sibTrans" cxnId="{AFE52EF3-0BE0-6842-8C8D-7FA8804E491C}">
      <dgm:prSet/>
      <dgm:spPr/>
      <dgm:t>
        <a:bodyPr/>
        <a:lstStyle/>
        <a:p>
          <a:endParaRPr kumimoji="1" lang="ja-JP" altLang="en-US"/>
        </a:p>
      </dgm:t>
    </dgm:pt>
    <dgm:pt modelId="{5D61C197-02CB-FC4E-87AC-664D1A85164E}">
      <dgm:prSet phldrT="[テキスト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kumimoji="1" lang="en-US" altLang="ja-JP" dirty="0" err="1" smtClean="0"/>
            <a:t>Spawner</a:t>
          </a:r>
          <a:endParaRPr kumimoji="1" lang="ja-JP" altLang="en-US" dirty="0"/>
        </a:p>
      </dgm:t>
    </dgm:pt>
    <dgm:pt modelId="{DB9BC202-F6A1-F349-8663-C2CCEE1D1D00}" type="parTrans" cxnId="{8617E7AF-2012-3441-BC3B-10EF841D8FD4}">
      <dgm:prSet/>
      <dgm:spPr/>
      <dgm:t>
        <a:bodyPr/>
        <a:lstStyle/>
        <a:p>
          <a:endParaRPr kumimoji="1" lang="ja-JP" altLang="en-US"/>
        </a:p>
      </dgm:t>
    </dgm:pt>
    <dgm:pt modelId="{8DD13D1B-6547-8F45-ABFC-6899BCC11321}" type="sibTrans" cxnId="{8617E7AF-2012-3441-BC3B-10EF841D8FD4}">
      <dgm:prSet/>
      <dgm:spPr/>
      <dgm:t>
        <a:bodyPr/>
        <a:lstStyle/>
        <a:p>
          <a:endParaRPr kumimoji="1" lang="ja-JP" altLang="en-US"/>
        </a:p>
      </dgm:t>
    </dgm:pt>
    <dgm:pt modelId="{4281CCBF-7F72-E947-B1A1-DA53B41B891F}" type="pres">
      <dgm:prSet presAssocID="{22514297-AC07-0B4D-A583-4FD0921358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C1993F-A3D6-6247-9551-FCA73191D200}" type="pres">
      <dgm:prSet presAssocID="{FA5DB996-FDFD-B842-AE32-5F4BA1D9F205}" presName="hierRoot1" presStyleCnt="0">
        <dgm:presLayoutVars>
          <dgm:hierBranch val="init"/>
        </dgm:presLayoutVars>
      </dgm:prSet>
      <dgm:spPr/>
    </dgm:pt>
    <dgm:pt modelId="{61E01E4D-C17C-E84F-914C-D5C975AF5DCF}" type="pres">
      <dgm:prSet presAssocID="{FA5DB996-FDFD-B842-AE32-5F4BA1D9F205}" presName="rootComposite1" presStyleCnt="0"/>
      <dgm:spPr/>
    </dgm:pt>
    <dgm:pt modelId="{E52EACDF-CBFA-C243-ABED-E99FC8E06228}" type="pres">
      <dgm:prSet presAssocID="{FA5DB996-FDFD-B842-AE32-5F4BA1D9F205}" presName="rootText1" presStyleLbl="node0" presStyleIdx="0" presStyleCnt="1" custScaleY="21718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E7ACF7B-7CE0-F54D-88DC-836E3F955615}" type="pres">
      <dgm:prSet presAssocID="{FA5DB996-FDFD-B842-AE32-5F4BA1D9F205}" presName="rootConnector1" presStyleLbl="node1" presStyleIdx="0" presStyleCnt="0"/>
      <dgm:spPr/>
    </dgm:pt>
    <dgm:pt modelId="{BF5EE106-B344-E042-9454-887ADFE0B72A}" type="pres">
      <dgm:prSet presAssocID="{FA5DB996-FDFD-B842-AE32-5F4BA1D9F205}" presName="hierChild2" presStyleCnt="0"/>
      <dgm:spPr/>
    </dgm:pt>
    <dgm:pt modelId="{14A137EC-7A11-4343-B34C-A1C3B9E31DAF}" type="pres">
      <dgm:prSet presAssocID="{1342A6CB-2EBB-6244-9DD9-21C1D49C5949}" presName="Name64" presStyleLbl="parChTrans1D2" presStyleIdx="0" presStyleCnt="3"/>
      <dgm:spPr/>
    </dgm:pt>
    <dgm:pt modelId="{263FBEB0-E2D9-7E4A-859F-5747E5D7BD45}" type="pres">
      <dgm:prSet presAssocID="{BA273562-73F7-1049-A59F-2A6E5E3DA067}" presName="hierRoot2" presStyleCnt="0">
        <dgm:presLayoutVars>
          <dgm:hierBranch val="init"/>
        </dgm:presLayoutVars>
      </dgm:prSet>
      <dgm:spPr/>
    </dgm:pt>
    <dgm:pt modelId="{93EA946D-9BFB-AA42-9AF6-AEF77C69D224}" type="pres">
      <dgm:prSet presAssocID="{BA273562-73F7-1049-A59F-2A6E5E3DA067}" presName="rootComposite" presStyleCnt="0"/>
      <dgm:spPr/>
    </dgm:pt>
    <dgm:pt modelId="{A6E2879A-86BD-DB4D-BC9F-F7F1A0C08098}" type="pres">
      <dgm:prSet presAssocID="{BA273562-73F7-1049-A59F-2A6E5E3DA067}" presName="rootText" presStyleLbl="node2" presStyleIdx="0" presStyleCnt="2" custLinFactY="117636" custLinFactNeighborX="4404" custLinFactNeighborY="2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9B76A5F-0CDC-F244-B512-278D1AD53082}" type="pres">
      <dgm:prSet presAssocID="{BA273562-73F7-1049-A59F-2A6E5E3DA067}" presName="rootConnector" presStyleLbl="node2" presStyleIdx="0" presStyleCnt="2"/>
      <dgm:spPr/>
    </dgm:pt>
    <dgm:pt modelId="{81C7357A-C9BE-7A43-82F9-152F09AD6AE6}" type="pres">
      <dgm:prSet presAssocID="{BA273562-73F7-1049-A59F-2A6E5E3DA067}" presName="hierChild4" presStyleCnt="0"/>
      <dgm:spPr/>
    </dgm:pt>
    <dgm:pt modelId="{6998ECBF-99D6-234A-80E8-B286C8109582}" type="pres">
      <dgm:prSet presAssocID="{9DCB570A-DEE0-C442-B94B-43673875EE97}" presName="Name64" presStyleLbl="parChTrans1D3" presStyleIdx="0" presStyleCnt="5"/>
      <dgm:spPr/>
    </dgm:pt>
    <dgm:pt modelId="{AEDFE7E8-642F-C14B-A492-9A1AED8AB1DE}" type="pres">
      <dgm:prSet presAssocID="{834B64B1-5D78-0741-B3DC-9C46C2D0602E}" presName="hierRoot2" presStyleCnt="0">
        <dgm:presLayoutVars>
          <dgm:hierBranch val="init"/>
        </dgm:presLayoutVars>
      </dgm:prSet>
      <dgm:spPr/>
    </dgm:pt>
    <dgm:pt modelId="{680A1834-9BE9-7543-8426-7477E4C2BE9D}" type="pres">
      <dgm:prSet presAssocID="{834B64B1-5D78-0741-B3DC-9C46C2D0602E}" presName="rootComposite" presStyleCnt="0"/>
      <dgm:spPr/>
    </dgm:pt>
    <dgm:pt modelId="{ADE26E26-BB1B-7440-A745-92E6702393B0}" type="pres">
      <dgm:prSet presAssocID="{834B64B1-5D78-0741-B3DC-9C46C2D0602E}" presName="rootText" presStyleLbl="node3" presStyleIdx="0" presStyleCnt="3" custLinFactY="117636" custLinFactNeighborX="4404" custLinFactNeighborY="2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0781A66-9FAD-744B-A673-022E146696D4}" type="pres">
      <dgm:prSet presAssocID="{834B64B1-5D78-0741-B3DC-9C46C2D0602E}" presName="rootConnector" presStyleLbl="node3" presStyleIdx="0" presStyleCnt="3"/>
      <dgm:spPr/>
    </dgm:pt>
    <dgm:pt modelId="{3D528C52-BB8B-7849-BA3D-A699430D3905}" type="pres">
      <dgm:prSet presAssocID="{834B64B1-5D78-0741-B3DC-9C46C2D0602E}" presName="hierChild4" presStyleCnt="0"/>
      <dgm:spPr/>
    </dgm:pt>
    <dgm:pt modelId="{0DAA3D34-91DF-BF49-AC00-ECCBF1D11DE9}" type="pres">
      <dgm:prSet presAssocID="{48754FA2-FBD4-704B-AE65-0E192318AAAE}" presName="Name64" presStyleLbl="parChTrans1D4" presStyleIdx="0" presStyleCnt="16"/>
      <dgm:spPr/>
    </dgm:pt>
    <dgm:pt modelId="{2D5E5579-6953-EA4B-962D-70BAFC5920A7}" type="pres">
      <dgm:prSet presAssocID="{9E01E743-5293-B046-A98B-EBEC241D1113}" presName="hierRoot2" presStyleCnt="0">
        <dgm:presLayoutVars>
          <dgm:hierBranch val="init"/>
        </dgm:presLayoutVars>
      </dgm:prSet>
      <dgm:spPr/>
    </dgm:pt>
    <dgm:pt modelId="{8B929F36-670F-114B-85DB-2A398071E8F5}" type="pres">
      <dgm:prSet presAssocID="{9E01E743-5293-B046-A98B-EBEC241D1113}" presName="rootComposite" presStyleCnt="0"/>
      <dgm:spPr/>
    </dgm:pt>
    <dgm:pt modelId="{89825FCF-F7DB-1546-85D6-CB10EA7D5E3F}" type="pres">
      <dgm:prSet presAssocID="{9E01E743-5293-B046-A98B-EBEC241D1113}" presName="rootText" presStyleLbl="node4" presStyleIdx="0" presStyleCnt="16" custLinFactY="117636" custLinFactNeighborX="4404" custLinFactNeighborY="2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AB33EBD-9450-FE4F-B0B7-EC772CC5E936}" type="pres">
      <dgm:prSet presAssocID="{9E01E743-5293-B046-A98B-EBEC241D1113}" presName="rootConnector" presStyleLbl="node4" presStyleIdx="0" presStyleCnt="16"/>
      <dgm:spPr/>
    </dgm:pt>
    <dgm:pt modelId="{98416A2B-54C3-FA43-8915-1FCC4DD1E5F5}" type="pres">
      <dgm:prSet presAssocID="{9E01E743-5293-B046-A98B-EBEC241D1113}" presName="hierChild4" presStyleCnt="0"/>
      <dgm:spPr/>
    </dgm:pt>
    <dgm:pt modelId="{409BD298-E741-DD47-922F-2FB9FEF7F674}" type="pres">
      <dgm:prSet presAssocID="{9E01E743-5293-B046-A98B-EBEC241D1113}" presName="hierChild5" presStyleCnt="0"/>
      <dgm:spPr/>
    </dgm:pt>
    <dgm:pt modelId="{DC5C3889-D85B-C444-9752-1E18FFF420A2}" type="pres">
      <dgm:prSet presAssocID="{85EABAF8-51A4-8F4F-9C98-DCC12A1449E6}" presName="Name64" presStyleLbl="parChTrans1D4" presStyleIdx="1" presStyleCnt="16"/>
      <dgm:spPr/>
    </dgm:pt>
    <dgm:pt modelId="{B27C8A24-8E0C-104F-85D7-B9EEEC5DB6F3}" type="pres">
      <dgm:prSet presAssocID="{8409D33B-BD96-B745-8850-7423CD0A0BA5}" presName="hierRoot2" presStyleCnt="0">
        <dgm:presLayoutVars>
          <dgm:hierBranch val="init"/>
        </dgm:presLayoutVars>
      </dgm:prSet>
      <dgm:spPr/>
    </dgm:pt>
    <dgm:pt modelId="{FFA58F86-CCB8-EA4F-84FE-72EAE4BBD434}" type="pres">
      <dgm:prSet presAssocID="{8409D33B-BD96-B745-8850-7423CD0A0BA5}" presName="rootComposite" presStyleCnt="0"/>
      <dgm:spPr/>
    </dgm:pt>
    <dgm:pt modelId="{FF3B602F-1148-A148-B2D1-982593C1D8D8}" type="pres">
      <dgm:prSet presAssocID="{8409D33B-BD96-B745-8850-7423CD0A0BA5}" presName="rootText" presStyleLbl="node4" presStyleIdx="1" presStyleCnt="16" custLinFactY="117636" custLinFactNeighborX="4404" custLinFactNeighborY="200000">
        <dgm:presLayoutVars>
          <dgm:chPref val="3"/>
        </dgm:presLayoutVars>
      </dgm:prSet>
      <dgm:spPr/>
    </dgm:pt>
    <dgm:pt modelId="{08A8CD0E-E7C8-E74F-8AC4-0E248CAC35B0}" type="pres">
      <dgm:prSet presAssocID="{8409D33B-BD96-B745-8850-7423CD0A0BA5}" presName="rootConnector" presStyleLbl="node4" presStyleIdx="1" presStyleCnt="16"/>
      <dgm:spPr/>
    </dgm:pt>
    <dgm:pt modelId="{20CF064C-DF85-2647-80C6-D1F137B16248}" type="pres">
      <dgm:prSet presAssocID="{8409D33B-BD96-B745-8850-7423CD0A0BA5}" presName="hierChild4" presStyleCnt="0"/>
      <dgm:spPr/>
    </dgm:pt>
    <dgm:pt modelId="{18BE7200-7D16-B848-9536-28CDD64BA274}" type="pres">
      <dgm:prSet presAssocID="{8409D33B-BD96-B745-8850-7423CD0A0BA5}" presName="hierChild5" presStyleCnt="0"/>
      <dgm:spPr/>
    </dgm:pt>
    <dgm:pt modelId="{1EAA0C09-F4DF-A440-AA9F-95E64ECF2236}" type="pres">
      <dgm:prSet presAssocID="{959AD948-5B64-374F-8EE6-C2E61D3DF303}" presName="Name64" presStyleLbl="parChTrans1D4" presStyleIdx="2" presStyleCnt="16"/>
      <dgm:spPr/>
    </dgm:pt>
    <dgm:pt modelId="{110ACBB7-73D7-8C41-B9C8-50A921068EB6}" type="pres">
      <dgm:prSet presAssocID="{EB8FC77C-B00F-7B40-8ADF-E7CDA6DB21DF}" presName="hierRoot2" presStyleCnt="0">
        <dgm:presLayoutVars>
          <dgm:hierBranch val="init"/>
        </dgm:presLayoutVars>
      </dgm:prSet>
      <dgm:spPr/>
    </dgm:pt>
    <dgm:pt modelId="{327E40A5-22E6-FB49-9CBB-35FB07F30016}" type="pres">
      <dgm:prSet presAssocID="{EB8FC77C-B00F-7B40-8ADF-E7CDA6DB21DF}" presName="rootComposite" presStyleCnt="0"/>
      <dgm:spPr/>
    </dgm:pt>
    <dgm:pt modelId="{92316934-1163-944B-9191-90FE03955E82}" type="pres">
      <dgm:prSet presAssocID="{EB8FC77C-B00F-7B40-8ADF-E7CDA6DB21DF}" presName="rootText" presStyleLbl="node4" presStyleIdx="2" presStyleCnt="16" custLinFactY="117636" custLinFactNeighborX="4404" custLinFactNeighborY="200000">
        <dgm:presLayoutVars>
          <dgm:chPref val="3"/>
        </dgm:presLayoutVars>
      </dgm:prSet>
      <dgm:spPr/>
    </dgm:pt>
    <dgm:pt modelId="{70439CE8-BA52-6443-99B9-5BA31F557E75}" type="pres">
      <dgm:prSet presAssocID="{EB8FC77C-B00F-7B40-8ADF-E7CDA6DB21DF}" presName="rootConnector" presStyleLbl="node4" presStyleIdx="2" presStyleCnt="16"/>
      <dgm:spPr/>
    </dgm:pt>
    <dgm:pt modelId="{36A268B1-933C-0A49-A01B-B62715ECECBD}" type="pres">
      <dgm:prSet presAssocID="{EB8FC77C-B00F-7B40-8ADF-E7CDA6DB21DF}" presName="hierChild4" presStyleCnt="0"/>
      <dgm:spPr/>
    </dgm:pt>
    <dgm:pt modelId="{45699F3A-DE04-EB4B-BDB6-84126A9CB15F}" type="pres">
      <dgm:prSet presAssocID="{EB8FC77C-B00F-7B40-8ADF-E7CDA6DB21DF}" presName="hierChild5" presStyleCnt="0"/>
      <dgm:spPr/>
    </dgm:pt>
    <dgm:pt modelId="{5748166B-2CD5-3E4B-AAD4-D7A3961C095B}" type="pres">
      <dgm:prSet presAssocID="{CB5208BF-0DE2-5A4C-A4E6-C08D1836ECAA}" presName="Name64" presStyleLbl="parChTrans1D4" presStyleIdx="3" presStyleCnt="16"/>
      <dgm:spPr/>
    </dgm:pt>
    <dgm:pt modelId="{91DD48BA-EA63-094C-8815-7448CB17C990}" type="pres">
      <dgm:prSet presAssocID="{67A90404-E9A3-4D42-BD2C-84132ED43073}" presName="hierRoot2" presStyleCnt="0">
        <dgm:presLayoutVars>
          <dgm:hierBranch val="init"/>
        </dgm:presLayoutVars>
      </dgm:prSet>
      <dgm:spPr/>
    </dgm:pt>
    <dgm:pt modelId="{8F77DF95-D717-AE41-B493-F62D96F7E9C3}" type="pres">
      <dgm:prSet presAssocID="{67A90404-E9A3-4D42-BD2C-84132ED43073}" presName="rootComposite" presStyleCnt="0"/>
      <dgm:spPr/>
    </dgm:pt>
    <dgm:pt modelId="{D7060A2F-A1FD-6541-A290-02E74C5E3E3F}" type="pres">
      <dgm:prSet presAssocID="{67A90404-E9A3-4D42-BD2C-84132ED43073}" presName="rootText" presStyleLbl="node4" presStyleIdx="3" presStyleCnt="16" custLinFactY="117636" custLinFactNeighborX="4404" custLinFactNeighborY="200000">
        <dgm:presLayoutVars>
          <dgm:chPref val="3"/>
        </dgm:presLayoutVars>
      </dgm:prSet>
      <dgm:spPr/>
    </dgm:pt>
    <dgm:pt modelId="{0F30DFB2-3D36-5A4D-8BB4-B102A5522953}" type="pres">
      <dgm:prSet presAssocID="{67A90404-E9A3-4D42-BD2C-84132ED43073}" presName="rootConnector" presStyleLbl="node4" presStyleIdx="3" presStyleCnt="16"/>
      <dgm:spPr/>
    </dgm:pt>
    <dgm:pt modelId="{568A48FC-A9B8-9E40-915B-ADE5E7D08466}" type="pres">
      <dgm:prSet presAssocID="{67A90404-E9A3-4D42-BD2C-84132ED43073}" presName="hierChild4" presStyleCnt="0"/>
      <dgm:spPr/>
    </dgm:pt>
    <dgm:pt modelId="{BBA02AA3-1E47-264D-AB82-9BA01218B377}" type="pres">
      <dgm:prSet presAssocID="{67A90404-E9A3-4D42-BD2C-84132ED43073}" presName="hierChild5" presStyleCnt="0"/>
      <dgm:spPr/>
    </dgm:pt>
    <dgm:pt modelId="{7FC190C5-ED2C-574E-9DDC-862D27961573}" type="pres">
      <dgm:prSet presAssocID="{D55D1DA5-420C-1C43-8915-7E0321030AEA}" presName="Name64" presStyleLbl="parChTrans1D4" presStyleIdx="4" presStyleCnt="16"/>
      <dgm:spPr/>
    </dgm:pt>
    <dgm:pt modelId="{EEBBA58D-5EFD-E44B-A095-BAECF51F5FDF}" type="pres">
      <dgm:prSet presAssocID="{062FB869-98E5-AB42-A9DA-F2D4921D4FEF}" presName="hierRoot2" presStyleCnt="0">
        <dgm:presLayoutVars>
          <dgm:hierBranch val="init"/>
        </dgm:presLayoutVars>
      </dgm:prSet>
      <dgm:spPr/>
    </dgm:pt>
    <dgm:pt modelId="{8F5DDBDB-808B-BB44-ADBB-5BB7AEB2B515}" type="pres">
      <dgm:prSet presAssocID="{062FB869-98E5-AB42-A9DA-F2D4921D4FEF}" presName="rootComposite" presStyleCnt="0"/>
      <dgm:spPr/>
    </dgm:pt>
    <dgm:pt modelId="{4FF21F28-6DE3-924A-AF92-0A4D0DBB4A10}" type="pres">
      <dgm:prSet presAssocID="{062FB869-98E5-AB42-A9DA-F2D4921D4FEF}" presName="rootText" presStyleLbl="node4" presStyleIdx="4" presStyleCnt="16" custLinFactY="117636" custLinFactNeighborX="4404" custLinFactNeighborY="200000">
        <dgm:presLayoutVars>
          <dgm:chPref val="3"/>
        </dgm:presLayoutVars>
      </dgm:prSet>
      <dgm:spPr/>
    </dgm:pt>
    <dgm:pt modelId="{241812ED-A12B-5F4F-B98E-0F2332B33088}" type="pres">
      <dgm:prSet presAssocID="{062FB869-98E5-AB42-A9DA-F2D4921D4FEF}" presName="rootConnector" presStyleLbl="node4" presStyleIdx="4" presStyleCnt="16"/>
      <dgm:spPr/>
    </dgm:pt>
    <dgm:pt modelId="{FC316F78-D990-5940-A57F-3BF8F2C18BBA}" type="pres">
      <dgm:prSet presAssocID="{062FB869-98E5-AB42-A9DA-F2D4921D4FEF}" presName="hierChild4" presStyleCnt="0"/>
      <dgm:spPr/>
    </dgm:pt>
    <dgm:pt modelId="{D62FAD3E-6881-B247-A224-689174A4FEF3}" type="pres">
      <dgm:prSet presAssocID="{062FB869-98E5-AB42-A9DA-F2D4921D4FEF}" presName="hierChild5" presStyleCnt="0"/>
      <dgm:spPr/>
    </dgm:pt>
    <dgm:pt modelId="{2E9EF892-7EFD-6D41-B2B3-74C36342B6D2}" type="pres">
      <dgm:prSet presAssocID="{0812057D-C160-B746-AA3D-F7D4FF6D2BD5}" presName="Name64" presStyleLbl="parChTrans1D4" presStyleIdx="5" presStyleCnt="16"/>
      <dgm:spPr/>
    </dgm:pt>
    <dgm:pt modelId="{22D87F4A-5BC9-F040-8C75-F13D85C0A6E4}" type="pres">
      <dgm:prSet presAssocID="{FFA781ED-3A70-084D-95F8-F680BFECFE26}" presName="hierRoot2" presStyleCnt="0">
        <dgm:presLayoutVars>
          <dgm:hierBranch val="init"/>
        </dgm:presLayoutVars>
      </dgm:prSet>
      <dgm:spPr/>
    </dgm:pt>
    <dgm:pt modelId="{7F3BC52A-F19F-EA4E-AF61-48C2175D5F54}" type="pres">
      <dgm:prSet presAssocID="{FFA781ED-3A70-084D-95F8-F680BFECFE26}" presName="rootComposite" presStyleCnt="0"/>
      <dgm:spPr/>
    </dgm:pt>
    <dgm:pt modelId="{24238708-3047-0D4F-B85C-87EE4EE93EA5}" type="pres">
      <dgm:prSet presAssocID="{FFA781ED-3A70-084D-95F8-F680BFECFE26}" presName="rootText" presStyleLbl="node4" presStyleIdx="5" presStyleCnt="16" custLinFactY="117636" custLinFactNeighborX="4404" custLinFactNeighborY="200000">
        <dgm:presLayoutVars>
          <dgm:chPref val="3"/>
        </dgm:presLayoutVars>
      </dgm:prSet>
      <dgm:spPr/>
    </dgm:pt>
    <dgm:pt modelId="{A8247EC7-0054-5749-B102-F9D65EAB91BE}" type="pres">
      <dgm:prSet presAssocID="{FFA781ED-3A70-084D-95F8-F680BFECFE26}" presName="rootConnector" presStyleLbl="node4" presStyleIdx="5" presStyleCnt="16"/>
      <dgm:spPr/>
    </dgm:pt>
    <dgm:pt modelId="{C71C2BC8-BD1C-F24C-8C7E-710DC1CDAA8C}" type="pres">
      <dgm:prSet presAssocID="{FFA781ED-3A70-084D-95F8-F680BFECFE26}" presName="hierChild4" presStyleCnt="0"/>
      <dgm:spPr/>
    </dgm:pt>
    <dgm:pt modelId="{9FAF43A1-649E-B64A-A0AB-879560AF6C17}" type="pres">
      <dgm:prSet presAssocID="{FFA781ED-3A70-084D-95F8-F680BFECFE26}" presName="hierChild5" presStyleCnt="0"/>
      <dgm:spPr/>
    </dgm:pt>
    <dgm:pt modelId="{F1FCB459-5F77-A541-B634-2A2D0F3E5ED7}" type="pres">
      <dgm:prSet presAssocID="{C538A058-324C-F843-BEE4-B5E31FDA5ED8}" presName="Name64" presStyleLbl="parChTrans1D4" presStyleIdx="6" presStyleCnt="16"/>
      <dgm:spPr/>
    </dgm:pt>
    <dgm:pt modelId="{FA08F30B-53D4-E84A-B18D-A01A901E301D}" type="pres">
      <dgm:prSet presAssocID="{72AE4F0C-A9C5-9744-AA6D-5B26135B70B2}" presName="hierRoot2" presStyleCnt="0">
        <dgm:presLayoutVars>
          <dgm:hierBranch val="init"/>
        </dgm:presLayoutVars>
      </dgm:prSet>
      <dgm:spPr/>
    </dgm:pt>
    <dgm:pt modelId="{2B267BEC-F90B-4B40-942E-A28C528BC837}" type="pres">
      <dgm:prSet presAssocID="{72AE4F0C-A9C5-9744-AA6D-5B26135B70B2}" presName="rootComposite" presStyleCnt="0"/>
      <dgm:spPr/>
    </dgm:pt>
    <dgm:pt modelId="{631ECDC1-4F5B-094A-AB7E-74AAB8B0E228}" type="pres">
      <dgm:prSet presAssocID="{72AE4F0C-A9C5-9744-AA6D-5B26135B70B2}" presName="rootText" presStyleLbl="node4" presStyleIdx="6" presStyleCnt="16" custLinFactY="117636" custLinFactNeighborX="4404" custLinFactNeighborY="200000">
        <dgm:presLayoutVars>
          <dgm:chPref val="3"/>
        </dgm:presLayoutVars>
      </dgm:prSet>
      <dgm:spPr/>
    </dgm:pt>
    <dgm:pt modelId="{E09BEEAC-0CBC-3649-909A-8525EB2E26E3}" type="pres">
      <dgm:prSet presAssocID="{72AE4F0C-A9C5-9744-AA6D-5B26135B70B2}" presName="rootConnector" presStyleLbl="node4" presStyleIdx="6" presStyleCnt="16"/>
      <dgm:spPr/>
    </dgm:pt>
    <dgm:pt modelId="{05B202F8-4693-2C42-B520-56D1F2D3A9D8}" type="pres">
      <dgm:prSet presAssocID="{72AE4F0C-A9C5-9744-AA6D-5B26135B70B2}" presName="hierChild4" presStyleCnt="0"/>
      <dgm:spPr/>
    </dgm:pt>
    <dgm:pt modelId="{644D0102-43E5-C544-9017-A107FDB83B20}" type="pres">
      <dgm:prSet presAssocID="{72AE4F0C-A9C5-9744-AA6D-5B26135B70B2}" presName="hierChild5" presStyleCnt="0"/>
      <dgm:spPr/>
    </dgm:pt>
    <dgm:pt modelId="{8A33B5B1-5EE3-1748-86C7-3D9B51FE1922}" type="pres">
      <dgm:prSet presAssocID="{7AFA2877-533E-7F49-A1B4-00CFA8279730}" presName="Name64" presStyleLbl="parChTrans1D4" presStyleIdx="7" presStyleCnt="16"/>
      <dgm:spPr/>
    </dgm:pt>
    <dgm:pt modelId="{E09BEA61-E692-9A4B-A24A-4283D7DD54EF}" type="pres">
      <dgm:prSet presAssocID="{2D881562-E2AD-5C48-8E03-304467D88893}" presName="hierRoot2" presStyleCnt="0">
        <dgm:presLayoutVars>
          <dgm:hierBranch val="init"/>
        </dgm:presLayoutVars>
      </dgm:prSet>
      <dgm:spPr/>
    </dgm:pt>
    <dgm:pt modelId="{26A7A959-B76E-A242-9D06-240BA9D14985}" type="pres">
      <dgm:prSet presAssocID="{2D881562-E2AD-5C48-8E03-304467D88893}" presName="rootComposite" presStyleCnt="0"/>
      <dgm:spPr/>
    </dgm:pt>
    <dgm:pt modelId="{DCB73116-7090-7E44-9785-E93BEB5690D3}" type="pres">
      <dgm:prSet presAssocID="{2D881562-E2AD-5C48-8E03-304467D88893}" presName="rootText" presStyleLbl="node4" presStyleIdx="7" presStyleCnt="16" custLinFactY="117636" custLinFactNeighborX="4404" custLinFactNeighborY="200000">
        <dgm:presLayoutVars>
          <dgm:chPref val="3"/>
        </dgm:presLayoutVars>
      </dgm:prSet>
      <dgm:spPr/>
    </dgm:pt>
    <dgm:pt modelId="{EDDD8032-22D4-A84F-A3DE-AA90A19D3261}" type="pres">
      <dgm:prSet presAssocID="{2D881562-E2AD-5C48-8E03-304467D88893}" presName="rootConnector" presStyleLbl="node4" presStyleIdx="7" presStyleCnt="16"/>
      <dgm:spPr/>
    </dgm:pt>
    <dgm:pt modelId="{CFDF26E0-7CA4-0744-8C08-E319CDEF550F}" type="pres">
      <dgm:prSet presAssocID="{2D881562-E2AD-5C48-8E03-304467D88893}" presName="hierChild4" presStyleCnt="0"/>
      <dgm:spPr/>
    </dgm:pt>
    <dgm:pt modelId="{9D6719AE-902A-144E-90F8-C922AE60E4DA}" type="pres">
      <dgm:prSet presAssocID="{2D881562-E2AD-5C48-8E03-304467D88893}" presName="hierChild5" presStyleCnt="0"/>
      <dgm:spPr/>
    </dgm:pt>
    <dgm:pt modelId="{24344B9D-B1B7-6A49-908B-A84241701B60}" type="pres">
      <dgm:prSet presAssocID="{0A38E12F-920B-ED4D-86C0-10DE617A821B}" presName="Name64" presStyleLbl="parChTrans1D4" presStyleIdx="8" presStyleCnt="16"/>
      <dgm:spPr/>
    </dgm:pt>
    <dgm:pt modelId="{B9114B94-4B09-B541-AA04-89C667F90963}" type="pres">
      <dgm:prSet presAssocID="{97931A2A-AE3A-E24B-8FDE-6A6B293E1311}" presName="hierRoot2" presStyleCnt="0">
        <dgm:presLayoutVars>
          <dgm:hierBranch val="init"/>
        </dgm:presLayoutVars>
      </dgm:prSet>
      <dgm:spPr/>
    </dgm:pt>
    <dgm:pt modelId="{E613A392-E17C-C540-8144-956FF7774278}" type="pres">
      <dgm:prSet presAssocID="{97931A2A-AE3A-E24B-8FDE-6A6B293E1311}" presName="rootComposite" presStyleCnt="0"/>
      <dgm:spPr/>
    </dgm:pt>
    <dgm:pt modelId="{31211372-944B-4A42-9B88-59FBA0EA6639}" type="pres">
      <dgm:prSet presAssocID="{97931A2A-AE3A-E24B-8FDE-6A6B293E1311}" presName="rootText" presStyleLbl="node4" presStyleIdx="8" presStyleCnt="16" custLinFactY="117636" custLinFactNeighborX="4404" custLinFactNeighborY="200000">
        <dgm:presLayoutVars>
          <dgm:chPref val="3"/>
        </dgm:presLayoutVars>
      </dgm:prSet>
      <dgm:spPr/>
    </dgm:pt>
    <dgm:pt modelId="{191BC0A6-8419-D341-A371-0FF6F109470B}" type="pres">
      <dgm:prSet presAssocID="{97931A2A-AE3A-E24B-8FDE-6A6B293E1311}" presName="rootConnector" presStyleLbl="node4" presStyleIdx="8" presStyleCnt="16"/>
      <dgm:spPr/>
    </dgm:pt>
    <dgm:pt modelId="{04B501AC-3AC6-914E-9578-7DB326D9F7B5}" type="pres">
      <dgm:prSet presAssocID="{97931A2A-AE3A-E24B-8FDE-6A6B293E1311}" presName="hierChild4" presStyleCnt="0"/>
      <dgm:spPr/>
    </dgm:pt>
    <dgm:pt modelId="{53A7E6A6-E28F-B944-BF5F-8096F4E5C103}" type="pres">
      <dgm:prSet presAssocID="{97931A2A-AE3A-E24B-8FDE-6A6B293E1311}" presName="hierChild5" presStyleCnt="0"/>
      <dgm:spPr/>
    </dgm:pt>
    <dgm:pt modelId="{54BD13F8-2262-0E48-94D3-74FD48527F56}" type="pres">
      <dgm:prSet presAssocID="{834B64B1-5D78-0741-B3DC-9C46C2D0602E}" presName="hierChild5" presStyleCnt="0"/>
      <dgm:spPr/>
    </dgm:pt>
    <dgm:pt modelId="{9D0AE822-680C-F24C-9B2A-C7D3361147C9}" type="pres">
      <dgm:prSet presAssocID="{BA273562-73F7-1049-A59F-2A6E5E3DA067}" presName="hierChild5" presStyleCnt="0"/>
      <dgm:spPr/>
    </dgm:pt>
    <dgm:pt modelId="{C1435470-ADA5-0048-B77F-F0BF3634B74C}" type="pres">
      <dgm:prSet presAssocID="{A61EAE3D-08B6-3048-A7B1-C3EF92DF3A60}" presName="Name64" presStyleLbl="parChTrans1D2" presStyleIdx="1" presStyleCnt="3"/>
      <dgm:spPr/>
    </dgm:pt>
    <dgm:pt modelId="{0E459E47-99F5-164D-81DD-8894B9FA284E}" type="pres">
      <dgm:prSet presAssocID="{1DAC5A61-B47C-4540-967D-CC064B4663D1}" presName="hierRoot2" presStyleCnt="0">
        <dgm:presLayoutVars>
          <dgm:hierBranch val="init"/>
        </dgm:presLayoutVars>
      </dgm:prSet>
      <dgm:spPr/>
    </dgm:pt>
    <dgm:pt modelId="{9C02701E-9E32-974E-94A7-27A632BCF41F}" type="pres">
      <dgm:prSet presAssocID="{1DAC5A61-B47C-4540-967D-CC064B4663D1}" presName="rootComposite" presStyleCnt="0"/>
      <dgm:spPr/>
    </dgm:pt>
    <dgm:pt modelId="{0D87840C-A4BD-F547-863E-AC8BB1492663}" type="pres">
      <dgm:prSet presAssocID="{1DAC5A61-B47C-4540-967D-CC064B4663D1}" presName="rootText" presStyleLbl="node2" presStyleIdx="1" presStyleCnt="2" custLinFactX="-81023" custLinFactY="-16905" custLinFactNeighborX="-100000" custLinFactNeighborY="-100000">
        <dgm:presLayoutVars>
          <dgm:chPref val="3"/>
        </dgm:presLayoutVars>
      </dgm:prSet>
      <dgm:spPr/>
    </dgm:pt>
    <dgm:pt modelId="{2C40FFCD-F4BA-B045-A0DF-0EB3E82DAE01}" type="pres">
      <dgm:prSet presAssocID="{1DAC5A61-B47C-4540-967D-CC064B4663D1}" presName="rootConnector" presStyleLbl="node2" presStyleIdx="1" presStyleCnt="2"/>
      <dgm:spPr/>
    </dgm:pt>
    <dgm:pt modelId="{D162B09D-4A08-584E-981B-F2EF7D4D7D60}" type="pres">
      <dgm:prSet presAssocID="{1DAC5A61-B47C-4540-967D-CC064B4663D1}" presName="hierChild4" presStyleCnt="0"/>
      <dgm:spPr/>
    </dgm:pt>
    <dgm:pt modelId="{77A4BF10-69F1-C048-9AAE-B99573E76A07}" type="pres">
      <dgm:prSet presAssocID="{5689DEC3-C88E-3343-94DC-1D71A5FCE834}" presName="Name64" presStyleLbl="parChTrans1D3" presStyleIdx="1" presStyleCnt="5"/>
      <dgm:spPr/>
    </dgm:pt>
    <dgm:pt modelId="{359B7F87-54B4-2E4F-9FCA-6791CB6EFE7F}" type="pres">
      <dgm:prSet presAssocID="{8BB58901-579F-D64C-8303-8A1734263335}" presName="hierRoot2" presStyleCnt="0">
        <dgm:presLayoutVars>
          <dgm:hierBranch val="init"/>
        </dgm:presLayoutVars>
      </dgm:prSet>
      <dgm:spPr/>
    </dgm:pt>
    <dgm:pt modelId="{191A88FA-4883-D34E-8185-CDAC7ED34D2D}" type="pres">
      <dgm:prSet presAssocID="{8BB58901-579F-D64C-8303-8A1734263335}" presName="rootComposite" presStyleCnt="0"/>
      <dgm:spPr/>
    </dgm:pt>
    <dgm:pt modelId="{5EDA6C34-8A11-5F4E-8E6E-8A201FB656C1}" type="pres">
      <dgm:prSet presAssocID="{8BB58901-579F-D64C-8303-8A1734263335}" presName="rootText" presStyleLbl="node3" presStyleIdx="1" presStyleCnt="3" custLinFactX="-81023" custLinFactY="-16905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3693D0B-CF7E-5447-B914-05837E1596E2}" type="pres">
      <dgm:prSet presAssocID="{8BB58901-579F-D64C-8303-8A1734263335}" presName="rootConnector" presStyleLbl="node3" presStyleIdx="1" presStyleCnt="3"/>
      <dgm:spPr/>
    </dgm:pt>
    <dgm:pt modelId="{87B69057-FF21-474F-B8EE-877B254966AA}" type="pres">
      <dgm:prSet presAssocID="{8BB58901-579F-D64C-8303-8A1734263335}" presName="hierChild4" presStyleCnt="0"/>
      <dgm:spPr/>
    </dgm:pt>
    <dgm:pt modelId="{A152F9B4-397A-204F-9C97-E5CF55B48F46}" type="pres">
      <dgm:prSet presAssocID="{1D9AC30F-0FD5-7E4D-B632-351DA99F4095}" presName="Name64" presStyleLbl="parChTrans1D4" presStyleIdx="9" presStyleCnt="16"/>
      <dgm:spPr/>
    </dgm:pt>
    <dgm:pt modelId="{CD0A45D6-0EE3-BD4B-9633-1F1DF69A4935}" type="pres">
      <dgm:prSet presAssocID="{E27166F7-9229-1841-BDCF-8D5352EC199A}" presName="hierRoot2" presStyleCnt="0">
        <dgm:presLayoutVars>
          <dgm:hierBranch val="init"/>
        </dgm:presLayoutVars>
      </dgm:prSet>
      <dgm:spPr/>
    </dgm:pt>
    <dgm:pt modelId="{A1B73EF8-8C2D-A049-B1BC-8DC3F703D78A}" type="pres">
      <dgm:prSet presAssocID="{E27166F7-9229-1841-BDCF-8D5352EC199A}" presName="rootComposite" presStyleCnt="0"/>
      <dgm:spPr/>
    </dgm:pt>
    <dgm:pt modelId="{669E52D4-1BEE-6848-B2F3-3A215A662D07}" type="pres">
      <dgm:prSet presAssocID="{E27166F7-9229-1841-BDCF-8D5352EC199A}" presName="rootText" presStyleLbl="node4" presStyleIdx="9" presStyleCnt="16" custLinFactX="-81023" custLinFactY="-24124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C333672-9DDB-C549-93F3-32EE4F24625C}" type="pres">
      <dgm:prSet presAssocID="{E27166F7-9229-1841-BDCF-8D5352EC199A}" presName="rootConnector" presStyleLbl="node4" presStyleIdx="9" presStyleCnt="16"/>
      <dgm:spPr/>
    </dgm:pt>
    <dgm:pt modelId="{136EF21E-DD72-894E-85E1-CDE24C0E82FA}" type="pres">
      <dgm:prSet presAssocID="{E27166F7-9229-1841-BDCF-8D5352EC199A}" presName="hierChild4" presStyleCnt="0"/>
      <dgm:spPr/>
    </dgm:pt>
    <dgm:pt modelId="{E84C4F19-BB6F-6E49-9775-A66A5BE98289}" type="pres">
      <dgm:prSet presAssocID="{E27166F7-9229-1841-BDCF-8D5352EC199A}" presName="hierChild5" presStyleCnt="0"/>
      <dgm:spPr/>
    </dgm:pt>
    <dgm:pt modelId="{9ECFF9F0-0BF7-6B4A-BEB5-4C72F0A51572}" type="pres">
      <dgm:prSet presAssocID="{52BB60E9-3AF1-E74C-9908-AC7C5D9ADE2A}" presName="Name64" presStyleLbl="parChTrans1D4" presStyleIdx="10" presStyleCnt="16"/>
      <dgm:spPr/>
    </dgm:pt>
    <dgm:pt modelId="{59F8098F-E738-4E44-93C3-8F7C7E77511F}" type="pres">
      <dgm:prSet presAssocID="{E8054B20-6875-9D46-8A29-1770FB94EFC9}" presName="hierRoot2" presStyleCnt="0">
        <dgm:presLayoutVars>
          <dgm:hierBranch val="init"/>
        </dgm:presLayoutVars>
      </dgm:prSet>
      <dgm:spPr/>
    </dgm:pt>
    <dgm:pt modelId="{39169BF1-3EBD-E04D-8107-863258E9A55E}" type="pres">
      <dgm:prSet presAssocID="{E8054B20-6875-9D46-8A29-1770FB94EFC9}" presName="rootComposite" presStyleCnt="0"/>
      <dgm:spPr/>
    </dgm:pt>
    <dgm:pt modelId="{88A2D90F-23F4-1A42-BAAD-73812A86F227}" type="pres">
      <dgm:prSet presAssocID="{E8054B20-6875-9D46-8A29-1770FB94EFC9}" presName="rootText" presStyleLbl="node4" presStyleIdx="10" presStyleCnt="16" custLinFactX="-81023" custLinFactY="-16905" custLinFactNeighborX="-100000" custLinFactNeighborY="-100000">
        <dgm:presLayoutVars>
          <dgm:chPref val="3"/>
        </dgm:presLayoutVars>
      </dgm:prSet>
      <dgm:spPr/>
    </dgm:pt>
    <dgm:pt modelId="{47539D4F-BEEE-584A-8EB5-262509933D7B}" type="pres">
      <dgm:prSet presAssocID="{E8054B20-6875-9D46-8A29-1770FB94EFC9}" presName="rootConnector" presStyleLbl="node4" presStyleIdx="10" presStyleCnt="16"/>
      <dgm:spPr/>
    </dgm:pt>
    <dgm:pt modelId="{88DF9F75-4CEC-F34A-A44E-AFD75CC4F58C}" type="pres">
      <dgm:prSet presAssocID="{E8054B20-6875-9D46-8A29-1770FB94EFC9}" presName="hierChild4" presStyleCnt="0"/>
      <dgm:spPr/>
    </dgm:pt>
    <dgm:pt modelId="{66A56A4B-55AA-F842-A5A8-93E45215EE09}" type="pres">
      <dgm:prSet presAssocID="{E8054B20-6875-9D46-8A29-1770FB94EFC9}" presName="hierChild5" presStyleCnt="0"/>
      <dgm:spPr/>
    </dgm:pt>
    <dgm:pt modelId="{E7BCAD32-ECC9-9C40-8BB7-9F802289DD45}" type="pres">
      <dgm:prSet presAssocID="{EEEACCE7-FD67-D946-BCA5-A60D0B8A9233}" presName="Name64" presStyleLbl="parChTrans1D4" presStyleIdx="11" presStyleCnt="16"/>
      <dgm:spPr/>
    </dgm:pt>
    <dgm:pt modelId="{FA2BC608-6D64-9146-8D61-206E760E0071}" type="pres">
      <dgm:prSet presAssocID="{5F6D0404-D86C-364C-AFD1-B68871067F2F}" presName="hierRoot2" presStyleCnt="0">
        <dgm:presLayoutVars>
          <dgm:hierBranch val="init"/>
        </dgm:presLayoutVars>
      </dgm:prSet>
      <dgm:spPr/>
    </dgm:pt>
    <dgm:pt modelId="{93681A86-4BCC-394A-B4CE-29ECBC322B34}" type="pres">
      <dgm:prSet presAssocID="{5F6D0404-D86C-364C-AFD1-B68871067F2F}" presName="rootComposite" presStyleCnt="0"/>
      <dgm:spPr/>
    </dgm:pt>
    <dgm:pt modelId="{13A13C46-B5AF-B449-AF62-EC67B98A0D6F}" type="pres">
      <dgm:prSet presAssocID="{5F6D0404-D86C-364C-AFD1-B68871067F2F}" presName="rootText" presStyleLbl="node4" presStyleIdx="11" presStyleCnt="16" custLinFactX="-81023" custLinFactY="-16905" custLinFactNeighborX="-100000" custLinFactNeighborY="-100000">
        <dgm:presLayoutVars>
          <dgm:chPref val="3"/>
        </dgm:presLayoutVars>
      </dgm:prSet>
      <dgm:spPr/>
    </dgm:pt>
    <dgm:pt modelId="{A386E5B1-320B-8944-902C-03ED8FB770E7}" type="pres">
      <dgm:prSet presAssocID="{5F6D0404-D86C-364C-AFD1-B68871067F2F}" presName="rootConnector" presStyleLbl="node4" presStyleIdx="11" presStyleCnt="16"/>
      <dgm:spPr/>
    </dgm:pt>
    <dgm:pt modelId="{A70E36F9-B15B-9441-84FB-F7B5A7EC5F08}" type="pres">
      <dgm:prSet presAssocID="{5F6D0404-D86C-364C-AFD1-B68871067F2F}" presName="hierChild4" presStyleCnt="0"/>
      <dgm:spPr/>
    </dgm:pt>
    <dgm:pt modelId="{6A772CC4-4B0C-C84B-977D-B581792B51D6}" type="pres">
      <dgm:prSet presAssocID="{5F6D0404-D86C-364C-AFD1-B68871067F2F}" presName="hierChild5" presStyleCnt="0"/>
      <dgm:spPr/>
    </dgm:pt>
    <dgm:pt modelId="{56ED6DAD-AA6C-6C46-ACA1-7BD867D9E077}" type="pres">
      <dgm:prSet presAssocID="{8F0D1DA8-1D68-3F4C-B643-9D69A6AC0150}" presName="Name64" presStyleLbl="parChTrans1D4" presStyleIdx="12" presStyleCnt="16"/>
      <dgm:spPr/>
    </dgm:pt>
    <dgm:pt modelId="{29803E04-DE35-9646-A492-F525EB86D951}" type="pres">
      <dgm:prSet presAssocID="{991C5315-A9D8-A545-9010-0D35B974DE77}" presName="hierRoot2" presStyleCnt="0">
        <dgm:presLayoutVars>
          <dgm:hierBranch val="init"/>
        </dgm:presLayoutVars>
      </dgm:prSet>
      <dgm:spPr/>
    </dgm:pt>
    <dgm:pt modelId="{D7E953C3-433A-4E42-AEB9-6605AA9026C6}" type="pres">
      <dgm:prSet presAssocID="{991C5315-A9D8-A545-9010-0D35B974DE77}" presName="rootComposite" presStyleCnt="0"/>
      <dgm:spPr/>
    </dgm:pt>
    <dgm:pt modelId="{0F711213-49FF-6149-AFBB-469650FBDC76}" type="pres">
      <dgm:prSet presAssocID="{991C5315-A9D8-A545-9010-0D35B974DE77}" presName="rootText" presStyleLbl="node4" presStyleIdx="12" presStyleCnt="16" custLinFactX="-81023" custLinFactY="-16905" custLinFactNeighborX="-100000" custLinFactNeighborY="-100000">
        <dgm:presLayoutVars>
          <dgm:chPref val="3"/>
        </dgm:presLayoutVars>
      </dgm:prSet>
      <dgm:spPr/>
    </dgm:pt>
    <dgm:pt modelId="{63A738A2-AA2B-B443-829B-2EC88958395A}" type="pres">
      <dgm:prSet presAssocID="{991C5315-A9D8-A545-9010-0D35B974DE77}" presName="rootConnector" presStyleLbl="node4" presStyleIdx="12" presStyleCnt="16"/>
      <dgm:spPr/>
    </dgm:pt>
    <dgm:pt modelId="{E3CABF7C-BD3A-A749-B6A0-D87305347345}" type="pres">
      <dgm:prSet presAssocID="{991C5315-A9D8-A545-9010-0D35B974DE77}" presName="hierChild4" presStyleCnt="0"/>
      <dgm:spPr/>
    </dgm:pt>
    <dgm:pt modelId="{82C8D0C0-10F7-FA43-8852-DA13697768C8}" type="pres">
      <dgm:prSet presAssocID="{991C5315-A9D8-A545-9010-0D35B974DE77}" presName="hierChild5" presStyleCnt="0"/>
      <dgm:spPr/>
    </dgm:pt>
    <dgm:pt modelId="{C1DB7ACF-D8C0-4144-93B0-6F6823C8352B}" type="pres">
      <dgm:prSet presAssocID="{DB9BC202-F6A1-F349-8663-C2CCEE1D1D00}" presName="Name64" presStyleLbl="parChTrans1D4" presStyleIdx="13" presStyleCnt="16"/>
      <dgm:spPr/>
    </dgm:pt>
    <dgm:pt modelId="{2D42D81A-1AE5-CC42-92D0-FFA6188FF33A}" type="pres">
      <dgm:prSet presAssocID="{5D61C197-02CB-FC4E-87AC-664D1A85164E}" presName="hierRoot2" presStyleCnt="0">
        <dgm:presLayoutVars>
          <dgm:hierBranch val="init"/>
        </dgm:presLayoutVars>
      </dgm:prSet>
      <dgm:spPr/>
    </dgm:pt>
    <dgm:pt modelId="{C59D7887-B3F2-1141-AA84-0090B716D15B}" type="pres">
      <dgm:prSet presAssocID="{5D61C197-02CB-FC4E-87AC-664D1A85164E}" presName="rootComposite" presStyleCnt="0"/>
      <dgm:spPr/>
    </dgm:pt>
    <dgm:pt modelId="{7896FFDE-04D5-A640-9131-DA704E288028}" type="pres">
      <dgm:prSet presAssocID="{5D61C197-02CB-FC4E-87AC-664D1A85164E}" presName="rootText" presStyleLbl="node4" presStyleIdx="13" presStyleCnt="16" custLinFactX="-81023" custLinFactY="-16905" custLinFactNeighborX="-100000" custLinFactNeighborY="-100000">
        <dgm:presLayoutVars>
          <dgm:chPref val="3"/>
        </dgm:presLayoutVars>
      </dgm:prSet>
      <dgm:spPr/>
    </dgm:pt>
    <dgm:pt modelId="{4CB37249-3B02-264C-A75F-15DCF661F17D}" type="pres">
      <dgm:prSet presAssocID="{5D61C197-02CB-FC4E-87AC-664D1A85164E}" presName="rootConnector" presStyleLbl="node4" presStyleIdx="13" presStyleCnt="16"/>
      <dgm:spPr/>
    </dgm:pt>
    <dgm:pt modelId="{1206C0D2-08FE-7A44-9794-88832EBF94A2}" type="pres">
      <dgm:prSet presAssocID="{5D61C197-02CB-FC4E-87AC-664D1A85164E}" presName="hierChild4" presStyleCnt="0"/>
      <dgm:spPr/>
    </dgm:pt>
    <dgm:pt modelId="{8E7F74A3-08F9-FE46-9D94-D7E57B548CBE}" type="pres">
      <dgm:prSet presAssocID="{5D61C197-02CB-FC4E-87AC-664D1A85164E}" presName="hierChild5" presStyleCnt="0"/>
      <dgm:spPr/>
    </dgm:pt>
    <dgm:pt modelId="{DEFF957F-6ABD-504A-918D-49CEC1A15DF6}" type="pres">
      <dgm:prSet presAssocID="{8BB58901-579F-D64C-8303-8A1734263335}" presName="hierChild5" presStyleCnt="0"/>
      <dgm:spPr/>
    </dgm:pt>
    <dgm:pt modelId="{A1FDF6C0-825D-264D-82DF-EC9632BB3D4A}" type="pres">
      <dgm:prSet presAssocID="{A7ED1F33-C961-544B-9E23-6B24A95C7221}" presName="Name64" presStyleLbl="parChTrans1D3" presStyleIdx="2" presStyleCnt="5"/>
      <dgm:spPr/>
    </dgm:pt>
    <dgm:pt modelId="{4E05B1AC-68B7-B94A-BC0E-50AD9175CEB9}" type="pres">
      <dgm:prSet presAssocID="{A7563D5E-879F-914E-8EC4-B91C45A7DD08}" presName="hierRoot2" presStyleCnt="0">
        <dgm:presLayoutVars>
          <dgm:hierBranch val="init"/>
        </dgm:presLayoutVars>
      </dgm:prSet>
      <dgm:spPr/>
    </dgm:pt>
    <dgm:pt modelId="{EA6857D1-2DC0-C14B-ACA6-740C27C445C3}" type="pres">
      <dgm:prSet presAssocID="{A7563D5E-879F-914E-8EC4-B91C45A7DD08}" presName="rootComposite" presStyleCnt="0"/>
      <dgm:spPr/>
    </dgm:pt>
    <dgm:pt modelId="{48C86344-8C3F-D741-A7AD-6306F6E998FB}" type="pres">
      <dgm:prSet presAssocID="{A7563D5E-879F-914E-8EC4-B91C45A7DD08}" presName="rootText" presStyleLbl="node3" presStyleIdx="2" presStyleCnt="3" custLinFactX="-81023" custLinFactY="-16905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BFFE449-A225-E64A-A47C-095EB6FA5105}" type="pres">
      <dgm:prSet presAssocID="{A7563D5E-879F-914E-8EC4-B91C45A7DD08}" presName="rootConnector" presStyleLbl="node3" presStyleIdx="2" presStyleCnt="3"/>
      <dgm:spPr/>
    </dgm:pt>
    <dgm:pt modelId="{91D8F5FE-A73B-9C4F-BED7-62E4AAA5EC7A}" type="pres">
      <dgm:prSet presAssocID="{A7563D5E-879F-914E-8EC4-B91C45A7DD08}" presName="hierChild4" presStyleCnt="0"/>
      <dgm:spPr/>
    </dgm:pt>
    <dgm:pt modelId="{6C7E92B2-F41D-9549-BA27-F24895FDF2A8}" type="pres">
      <dgm:prSet presAssocID="{6DE2C714-A4FB-5E41-87B0-FB920D4EA6AF}" presName="Name64" presStyleLbl="parChTrans1D4" presStyleIdx="14" presStyleCnt="16"/>
      <dgm:spPr/>
    </dgm:pt>
    <dgm:pt modelId="{573D615F-5CFA-BC44-8355-244A740C6720}" type="pres">
      <dgm:prSet presAssocID="{AA345C97-79B3-BC41-8A75-A2F77E54F4FB}" presName="hierRoot2" presStyleCnt="0">
        <dgm:presLayoutVars>
          <dgm:hierBranch val="init"/>
        </dgm:presLayoutVars>
      </dgm:prSet>
      <dgm:spPr/>
    </dgm:pt>
    <dgm:pt modelId="{CCA5C058-0209-204F-8F57-67F95EEC71C2}" type="pres">
      <dgm:prSet presAssocID="{AA345C97-79B3-BC41-8A75-A2F77E54F4FB}" presName="rootComposite" presStyleCnt="0"/>
      <dgm:spPr/>
    </dgm:pt>
    <dgm:pt modelId="{96FD0DD2-E264-7B4B-B998-25AB29AB0655}" type="pres">
      <dgm:prSet presAssocID="{AA345C97-79B3-BC41-8A75-A2F77E54F4FB}" presName="rootText" presStyleLbl="node4" presStyleIdx="14" presStyleCnt="16" custLinFactX="-81023" custLinFactY="-16905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35FDE7A-586C-0740-8F0E-393C4F70B13E}" type="pres">
      <dgm:prSet presAssocID="{AA345C97-79B3-BC41-8A75-A2F77E54F4FB}" presName="rootConnector" presStyleLbl="node4" presStyleIdx="14" presStyleCnt="16"/>
      <dgm:spPr/>
    </dgm:pt>
    <dgm:pt modelId="{9BAC4423-D020-1B4C-86C7-4D7F2B9E2CD3}" type="pres">
      <dgm:prSet presAssocID="{AA345C97-79B3-BC41-8A75-A2F77E54F4FB}" presName="hierChild4" presStyleCnt="0"/>
      <dgm:spPr/>
    </dgm:pt>
    <dgm:pt modelId="{3DE381B2-109F-3C48-A4CE-7D602DB8B5DD}" type="pres">
      <dgm:prSet presAssocID="{AA345C97-79B3-BC41-8A75-A2F77E54F4FB}" presName="hierChild5" presStyleCnt="0"/>
      <dgm:spPr/>
    </dgm:pt>
    <dgm:pt modelId="{BD41E8BB-422D-6243-9184-4F3F8C4332C6}" type="pres">
      <dgm:prSet presAssocID="{9F1B2769-3D77-BC41-85F5-8F1F01AF33C5}" presName="Name64" presStyleLbl="parChTrans1D4" presStyleIdx="15" presStyleCnt="16"/>
      <dgm:spPr/>
    </dgm:pt>
    <dgm:pt modelId="{E2B3ADAF-E61D-C048-A7F6-C4165C59AD9C}" type="pres">
      <dgm:prSet presAssocID="{5F8DC456-AA65-0C4F-A76B-966048C7FB36}" presName="hierRoot2" presStyleCnt="0">
        <dgm:presLayoutVars>
          <dgm:hierBranch val="init"/>
        </dgm:presLayoutVars>
      </dgm:prSet>
      <dgm:spPr/>
    </dgm:pt>
    <dgm:pt modelId="{F9E82134-308C-E44A-9147-C1330661798C}" type="pres">
      <dgm:prSet presAssocID="{5F8DC456-AA65-0C4F-A76B-966048C7FB36}" presName="rootComposite" presStyleCnt="0"/>
      <dgm:spPr/>
    </dgm:pt>
    <dgm:pt modelId="{735FC902-76F4-7644-B724-DEA682A88415}" type="pres">
      <dgm:prSet presAssocID="{5F8DC456-AA65-0C4F-A76B-966048C7FB36}" presName="rootText" presStyleLbl="node4" presStyleIdx="15" presStyleCnt="16" custLinFactX="-81023" custLinFactY="-16905" custLinFactNeighborX="-100000" custLinFactNeighborY="-100000">
        <dgm:presLayoutVars>
          <dgm:chPref val="3"/>
        </dgm:presLayoutVars>
      </dgm:prSet>
      <dgm:spPr/>
    </dgm:pt>
    <dgm:pt modelId="{1849582A-49B8-234C-B731-260E6395E379}" type="pres">
      <dgm:prSet presAssocID="{5F8DC456-AA65-0C4F-A76B-966048C7FB36}" presName="rootConnector" presStyleLbl="node4" presStyleIdx="15" presStyleCnt="16"/>
      <dgm:spPr/>
    </dgm:pt>
    <dgm:pt modelId="{A74F5C83-EEBB-394C-8EE1-9BCDC9990EA1}" type="pres">
      <dgm:prSet presAssocID="{5F8DC456-AA65-0C4F-A76B-966048C7FB36}" presName="hierChild4" presStyleCnt="0"/>
      <dgm:spPr/>
    </dgm:pt>
    <dgm:pt modelId="{F41639A6-93D8-AB4B-9F9E-4246378DA48C}" type="pres">
      <dgm:prSet presAssocID="{5F8DC456-AA65-0C4F-A76B-966048C7FB36}" presName="hierChild5" presStyleCnt="0"/>
      <dgm:spPr/>
    </dgm:pt>
    <dgm:pt modelId="{6147C579-503A-2C40-B90C-B324BE3851E0}" type="pres">
      <dgm:prSet presAssocID="{A7563D5E-879F-914E-8EC4-B91C45A7DD08}" presName="hierChild5" presStyleCnt="0"/>
      <dgm:spPr/>
    </dgm:pt>
    <dgm:pt modelId="{F7A5D360-7CF3-ED46-978E-7DD8CECE64A7}" type="pres">
      <dgm:prSet presAssocID="{1DAC5A61-B47C-4540-967D-CC064B4663D1}" presName="hierChild5" presStyleCnt="0"/>
      <dgm:spPr/>
    </dgm:pt>
    <dgm:pt modelId="{78E87472-2147-434F-A25A-2B4814EF73BC}" type="pres">
      <dgm:prSet presAssocID="{FA5DB996-FDFD-B842-AE32-5F4BA1D9F205}" presName="hierChild3" presStyleCnt="0"/>
      <dgm:spPr/>
    </dgm:pt>
    <dgm:pt modelId="{8073F33C-5252-9644-925D-88909980F100}" type="pres">
      <dgm:prSet presAssocID="{980ADDF8-8D80-D44D-AE5F-99EAFAFA1E31}" presName="Name115" presStyleLbl="parChTrans1D2" presStyleIdx="2" presStyleCnt="3"/>
      <dgm:spPr/>
    </dgm:pt>
    <dgm:pt modelId="{4F101BD1-1805-BE46-A8E9-7916D5A3F824}" type="pres">
      <dgm:prSet presAssocID="{B9C37445-700B-CB4C-9383-B97BB7ED230C}" presName="hierRoot3" presStyleCnt="0">
        <dgm:presLayoutVars>
          <dgm:hierBranch val="init"/>
        </dgm:presLayoutVars>
      </dgm:prSet>
      <dgm:spPr/>
    </dgm:pt>
    <dgm:pt modelId="{5150121A-B510-BF4F-A275-446CD38414FF}" type="pres">
      <dgm:prSet presAssocID="{B9C37445-700B-CB4C-9383-B97BB7ED230C}" presName="rootComposite3" presStyleCnt="0"/>
      <dgm:spPr/>
    </dgm:pt>
    <dgm:pt modelId="{E00A47F9-4C14-844A-A573-6EB6019CA19D}" type="pres">
      <dgm:prSet presAssocID="{B9C37445-700B-CB4C-9383-B97BB7ED230C}" presName="rootText3" presStyleLbl="asst1" presStyleIdx="0" presStyleCnt="3" custLinFactY="-300000" custLinFactNeighborX="-1505" custLinFactNeighborY="-3244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AC678F4-441F-864A-ABBA-EEB8AC1858F9}" type="pres">
      <dgm:prSet presAssocID="{B9C37445-700B-CB4C-9383-B97BB7ED230C}" presName="rootConnector3" presStyleLbl="asst1" presStyleIdx="0" presStyleCnt="3"/>
      <dgm:spPr/>
    </dgm:pt>
    <dgm:pt modelId="{1F5ABE11-C9C8-1348-89F3-9376166B521B}" type="pres">
      <dgm:prSet presAssocID="{B9C37445-700B-CB4C-9383-B97BB7ED230C}" presName="hierChild6" presStyleCnt="0"/>
      <dgm:spPr/>
    </dgm:pt>
    <dgm:pt modelId="{C9463FA8-26F4-E945-856C-82D47850FB72}" type="pres">
      <dgm:prSet presAssocID="{B9C37445-700B-CB4C-9383-B97BB7ED230C}" presName="hierChild7" presStyleCnt="0"/>
      <dgm:spPr/>
    </dgm:pt>
    <dgm:pt modelId="{A860DC3B-7C4C-B54C-A896-15ABCF73CD8C}" type="pres">
      <dgm:prSet presAssocID="{7A920DBB-639A-DC47-A1D6-813D75764B71}" presName="Name115" presStyleLbl="parChTrans1D3" presStyleIdx="3" presStyleCnt="5"/>
      <dgm:spPr/>
    </dgm:pt>
    <dgm:pt modelId="{30160209-F470-4C49-BE84-DBABE56732E6}" type="pres">
      <dgm:prSet presAssocID="{DF9BDEAF-A4C4-0D43-9869-8E781941CA6A}" presName="hierRoot3" presStyleCnt="0">
        <dgm:presLayoutVars>
          <dgm:hierBranch val="init"/>
        </dgm:presLayoutVars>
      </dgm:prSet>
      <dgm:spPr/>
    </dgm:pt>
    <dgm:pt modelId="{62F8BB7F-75FE-1949-BA31-04F1BFC1D18F}" type="pres">
      <dgm:prSet presAssocID="{DF9BDEAF-A4C4-0D43-9869-8E781941CA6A}" presName="rootComposite3" presStyleCnt="0"/>
      <dgm:spPr/>
    </dgm:pt>
    <dgm:pt modelId="{2F5C027E-BDF8-9342-AF13-6A35A2187A3F}" type="pres">
      <dgm:prSet presAssocID="{DF9BDEAF-A4C4-0D43-9869-8E781941CA6A}" presName="rootText3" presStyleLbl="asst1" presStyleIdx="1" presStyleCnt="3" custLinFactY="-300000" custLinFactNeighborX="-1505" custLinFactNeighborY="-3244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36F58B-913E-9E46-BED6-22D8C18D436C}" type="pres">
      <dgm:prSet presAssocID="{DF9BDEAF-A4C4-0D43-9869-8E781941CA6A}" presName="rootConnector3" presStyleLbl="asst1" presStyleIdx="1" presStyleCnt="3"/>
      <dgm:spPr/>
    </dgm:pt>
    <dgm:pt modelId="{05D7D70D-0D80-774E-B84A-81DE18B2DBD6}" type="pres">
      <dgm:prSet presAssocID="{DF9BDEAF-A4C4-0D43-9869-8E781941CA6A}" presName="hierChild6" presStyleCnt="0"/>
      <dgm:spPr/>
    </dgm:pt>
    <dgm:pt modelId="{7F8D999C-C937-DF4C-9454-A4CC10D26072}" type="pres">
      <dgm:prSet presAssocID="{DF9BDEAF-A4C4-0D43-9869-8E781941CA6A}" presName="hierChild7" presStyleCnt="0"/>
      <dgm:spPr/>
    </dgm:pt>
    <dgm:pt modelId="{77790B87-3C36-BB4D-99F3-09B2344F9A93}" type="pres">
      <dgm:prSet presAssocID="{D5271EF3-C290-744C-A09E-DF56FD68E00E}" presName="Name115" presStyleLbl="parChTrans1D3" presStyleIdx="4" presStyleCnt="5"/>
      <dgm:spPr/>
    </dgm:pt>
    <dgm:pt modelId="{8EDAE45B-4C89-FA46-963B-61A956F6DB1D}" type="pres">
      <dgm:prSet presAssocID="{A90835F0-D166-234F-894F-C3279B0A23BA}" presName="hierRoot3" presStyleCnt="0">
        <dgm:presLayoutVars>
          <dgm:hierBranch val="init"/>
        </dgm:presLayoutVars>
      </dgm:prSet>
      <dgm:spPr/>
    </dgm:pt>
    <dgm:pt modelId="{6639C414-6D8C-CF48-BD48-AFFC4E343532}" type="pres">
      <dgm:prSet presAssocID="{A90835F0-D166-234F-894F-C3279B0A23BA}" presName="rootComposite3" presStyleCnt="0"/>
      <dgm:spPr/>
    </dgm:pt>
    <dgm:pt modelId="{6F718EAB-1B37-834C-9515-0EDE9BF365CF}" type="pres">
      <dgm:prSet presAssocID="{A90835F0-D166-234F-894F-C3279B0A23BA}" presName="rootText3" presStyleLbl="asst1" presStyleIdx="2" presStyleCnt="3" custLinFactY="-300000" custLinFactNeighborX="-1505" custLinFactNeighborY="-314562">
        <dgm:presLayoutVars>
          <dgm:chPref val="3"/>
        </dgm:presLayoutVars>
      </dgm:prSet>
      <dgm:spPr/>
    </dgm:pt>
    <dgm:pt modelId="{2C721BF0-8513-2647-969F-8923E3167E75}" type="pres">
      <dgm:prSet presAssocID="{A90835F0-D166-234F-894F-C3279B0A23BA}" presName="rootConnector3" presStyleLbl="asst1" presStyleIdx="2" presStyleCnt="3"/>
      <dgm:spPr/>
    </dgm:pt>
    <dgm:pt modelId="{95477F0D-4DEC-F547-9B97-5420B1C6FB10}" type="pres">
      <dgm:prSet presAssocID="{A90835F0-D166-234F-894F-C3279B0A23BA}" presName="hierChild6" presStyleCnt="0"/>
      <dgm:spPr/>
    </dgm:pt>
    <dgm:pt modelId="{5CAD2F89-9D83-D342-9506-C6BCB4E6496F}" type="pres">
      <dgm:prSet presAssocID="{A90835F0-D166-234F-894F-C3279B0A23BA}" presName="hierChild7" presStyleCnt="0"/>
      <dgm:spPr/>
    </dgm:pt>
  </dgm:ptLst>
  <dgm:cxnLst>
    <dgm:cxn modelId="{4B9A5ADB-B04F-D449-863E-D5EA0687A3B2}" type="presOf" srcId="{959AD948-5B64-374F-8EE6-C2E61D3DF303}" destId="{1EAA0C09-F4DF-A440-AA9F-95E64ECF2236}" srcOrd="0" destOrd="0" presId="urn:microsoft.com/office/officeart/2009/3/layout/HorizontalOrganizationChart"/>
    <dgm:cxn modelId="{58F2242E-77BB-4B42-A7A7-A3EB9DEAB135}" type="presOf" srcId="{1D9AC30F-0FD5-7E4D-B632-351DA99F4095}" destId="{A152F9B4-397A-204F-9C97-E5CF55B48F46}" srcOrd="0" destOrd="0" presId="urn:microsoft.com/office/officeart/2009/3/layout/HorizontalOrganizationChart"/>
    <dgm:cxn modelId="{33C18F6B-0891-944D-84A6-0C5DA9DC99CE}" type="presOf" srcId="{5D61C197-02CB-FC4E-87AC-664D1A85164E}" destId="{4CB37249-3B02-264C-A75F-15DCF661F17D}" srcOrd="1" destOrd="0" presId="urn:microsoft.com/office/officeart/2009/3/layout/HorizontalOrganizationChart"/>
    <dgm:cxn modelId="{E6F9E825-912A-ED46-A990-301BE0A23293}" type="presOf" srcId="{A7563D5E-879F-914E-8EC4-B91C45A7DD08}" destId="{48C86344-8C3F-D741-A7AD-6306F6E998FB}" srcOrd="0" destOrd="0" presId="urn:microsoft.com/office/officeart/2009/3/layout/HorizontalOrganizationChart"/>
    <dgm:cxn modelId="{6645B05B-E3E2-EA42-A8B2-80D8DBF773B8}" type="presOf" srcId="{5F8DC456-AA65-0C4F-A76B-966048C7FB36}" destId="{1849582A-49B8-234C-B731-260E6395E379}" srcOrd="1" destOrd="0" presId="urn:microsoft.com/office/officeart/2009/3/layout/HorizontalOrganizationChart"/>
    <dgm:cxn modelId="{622F9AE0-6271-7048-B7D7-6EB2C1922926}" type="presOf" srcId="{D5271EF3-C290-744C-A09E-DF56FD68E00E}" destId="{77790B87-3C36-BB4D-99F3-09B2344F9A93}" srcOrd="0" destOrd="0" presId="urn:microsoft.com/office/officeart/2009/3/layout/HorizontalOrganizationChart"/>
    <dgm:cxn modelId="{F7DA09EA-061C-1A46-8512-AD2EAB6108DC}" type="presOf" srcId="{2D881562-E2AD-5C48-8E03-304467D88893}" destId="{EDDD8032-22D4-A84F-A3DE-AA90A19D3261}" srcOrd="1" destOrd="0" presId="urn:microsoft.com/office/officeart/2009/3/layout/HorizontalOrganizationChart"/>
    <dgm:cxn modelId="{FE3D8A21-C18F-0A46-BB19-D8FFA857A998}" srcId="{834B64B1-5D78-0741-B3DC-9C46C2D0602E}" destId="{062FB869-98E5-AB42-A9DA-F2D4921D4FEF}" srcOrd="4" destOrd="0" parTransId="{D55D1DA5-420C-1C43-8915-7E0321030AEA}" sibTransId="{8283D43D-90B2-8E4B-9893-E5AD1D306139}"/>
    <dgm:cxn modelId="{B360D31C-FCD2-E848-BB89-7CD3BCA260DB}" type="presOf" srcId="{7A920DBB-639A-DC47-A1D6-813D75764B71}" destId="{A860DC3B-7C4C-B54C-A896-15ABCF73CD8C}" srcOrd="0" destOrd="0" presId="urn:microsoft.com/office/officeart/2009/3/layout/HorizontalOrganizationChart"/>
    <dgm:cxn modelId="{040E7EF5-ADD1-3149-B181-D721E92066CB}" type="presOf" srcId="{AA345C97-79B3-BC41-8A75-A2F77E54F4FB}" destId="{835FDE7A-586C-0740-8F0E-393C4F70B13E}" srcOrd="1" destOrd="0" presId="urn:microsoft.com/office/officeart/2009/3/layout/HorizontalOrganizationChart"/>
    <dgm:cxn modelId="{45212600-60F2-844C-8242-7E015A95C265}" type="presOf" srcId="{DF9BDEAF-A4C4-0D43-9869-8E781941CA6A}" destId="{2F5C027E-BDF8-9342-AF13-6A35A2187A3F}" srcOrd="0" destOrd="0" presId="urn:microsoft.com/office/officeart/2009/3/layout/HorizontalOrganizationChart"/>
    <dgm:cxn modelId="{1FAA93AF-173B-6A4B-87E0-9C3FFF6CC865}" type="presOf" srcId="{A7ED1F33-C961-544B-9E23-6B24A95C7221}" destId="{A1FDF6C0-825D-264D-82DF-EC9632BB3D4A}" srcOrd="0" destOrd="0" presId="urn:microsoft.com/office/officeart/2009/3/layout/HorizontalOrganizationChart"/>
    <dgm:cxn modelId="{B7E1236E-96DD-E342-AE92-D24858F94DCE}" srcId="{834B64B1-5D78-0741-B3DC-9C46C2D0602E}" destId="{72AE4F0C-A9C5-9744-AA6D-5B26135B70B2}" srcOrd="6" destOrd="0" parTransId="{C538A058-324C-F843-BEE4-B5E31FDA5ED8}" sibTransId="{6CF7A84C-2EB3-7547-B1A1-1557C30C8736}"/>
    <dgm:cxn modelId="{DFAD74B1-8743-AD4E-BD94-0A757F67281A}" type="presOf" srcId="{E27166F7-9229-1841-BDCF-8D5352EC199A}" destId="{EC333672-9DDB-C549-93F3-32EE4F24625C}" srcOrd="1" destOrd="0" presId="urn:microsoft.com/office/officeart/2009/3/layout/HorizontalOrganizationChart"/>
    <dgm:cxn modelId="{47B7B2BD-8CBE-9542-A279-3727ADC2DC32}" srcId="{834B64B1-5D78-0741-B3DC-9C46C2D0602E}" destId="{97931A2A-AE3A-E24B-8FDE-6A6B293E1311}" srcOrd="8" destOrd="0" parTransId="{0A38E12F-920B-ED4D-86C0-10DE617A821B}" sibTransId="{2DA9C29C-F5A7-5741-A168-B17E2F4D41D7}"/>
    <dgm:cxn modelId="{630859E7-DCCC-D949-B257-6C96C688F685}" type="presOf" srcId="{062FB869-98E5-AB42-A9DA-F2D4921D4FEF}" destId="{241812ED-A12B-5F4F-B98E-0F2332B33088}" srcOrd="1" destOrd="0" presId="urn:microsoft.com/office/officeart/2009/3/layout/HorizontalOrganizationChart"/>
    <dgm:cxn modelId="{A51D6A2D-D383-D042-996D-B1A2736F2E79}" type="presOf" srcId="{1DAC5A61-B47C-4540-967D-CC064B4663D1}" destId="{2C40FFCD-F4BA-B045-A0DF-0EB3E82DAE01}" srcOrd="1" destOrd="0" presId="urn:microsoft.com/office/officeart/2009/3/layout/HorizontalOrganizationChart"/>
    <dgm:cxn modelId="{AE879B00-6487-A44B-95CF-5D496CE76843}" type="presOf" srcId="{E27166F7-9229-1841-BDCF-8D5352EC199A}" destId="{669E52D4-1BEE-6848-B2F3-3A215A662D07}" srcOrd="0" destOrd="0" presId="urn:microsoft.com/office/officeart/2009/3/layout/HorizontalOrganizationChart"/>
    <dgm:cxn modelId="{48A4C966-9D32-D243-AC21-D9E2B2DCBF05}" type="presOf" srcId="{A90835F0-D166-234F-894F-C3279B0A23BA}" destId="{6F718EAB-1B37-834C-9515-0EDE9BF365CF}" srcOrd="0" destOrd="0" presId="urn:microsoft.com/office/officeart/2009/3/layout/HorizontalOrganizationChart"/>
    <dgm:cxn modelId="{9A6E6809-3400-7849-9295-55D253193053}" type="presOf" srcId="{980ADDF8-8D80-D44D-AE5F-99EAFAFA1E31}" destId="{8073F33C-5252-9644-925D-88909980F100}" srcOrd="0" destOrd="0" presId="urn:microsoft.com/office/officeart/2009/3/layout/HorizontalOrganizationChart"/>
    <dgm:cxn modelId="{4F59B791-280C-5143-BAB9-6F1A54E0BB60}" type="presOf" srcId="{9DCB570A-DEE0-C442-B94B-43673875EE97}" destId="{6998ECBF-99D6-234A-80E8-B286C8109582}" srcOrd="0" destOrd="0" presId="urn:microsoft.com/office/officeart/2009/3/layout/HorizontalOrganizationChart"/>
    <dgm:cxn modelId="{6F05C8CF-187B-F544-840C-BFC8AD3C6BF3}" type="presOf" srcId="{5F6D0404-D86C-364C-AFD1-B68871067F2F}" destId="{13A13C46-B5AF-B449-AF62-EC67B98A0D6F}" srcOrd="0" destOrd="0" presId="urn:microsoft.com/office/officeart/2009/3/layout/HorizontalOrganizationChart"/>
    <dgm:cxn modelId="{C960E186-F702-5642-BE26-9979135FCE43}" type="presOf" srcId="{22514297-AC07-0B4D-A583-4FD0921358D2}" destId="{4281CCBF-7F72-E947-B1A1-DA53B41B891F}" srcOrd="0" destOrd="0" presId="urn:microsoft.com/office/officeart/2009/3/layout/HorizontalOrganizationChart"/>
    <dgm:cxn modelId="{0FF9CEBE-B077-7F4B-8D1B-51EA06B7BBC1}" type="presOf" srcId="{5689DEC3-C88E-3343-94DC-1D71A5FCE834}" destId="{77A4BF10-69F1-C048-9AAE-B99573E76A07}" srcOrd="0" destOrd="0" presId="urn:microsoft.com/office/officeart/2009/3/layout/HorizontalOrganizationChart"/>
    <dgm:cxn modelId="{D051FB65-FA73-DC44-857D-B52A2401216D}" srcId="{1DAC5A61-B47C-4540-967D-CC064B4663D1}" destId="{A7563D5E-879F-914E-8EC4-B91C45A7DD08}" srcOrd="1" destOrd="0" parTransId="{A7ED1F33-C961-544B-9E23-6B24A95C7221}" sibTransId="{18286668-24C7-8C44-BFAC-B3319369880B}"/>
    <dgm:cxn modelId="{344DAE55-5FA1-B14E-BEBB-15EDE3C505A7}" srcId="{8BB58901-579F-D64C-8303-8A1734263335}" destId="{E27166F7-9229-1841-BDCF-8D5352EC199A}" srcOrd="0" destOrd="0" parTransId="{1D9AC30F-0FD5-7E4D-B632-351DA99F4095}" sibTransId="{8B0FD49F-DC38-4740-B648-1658FFC5E26D}"/>
    <dgm:cxn modelId="{8593D2EC-D7C2-7B4F-8515-2C2DF8E5F280}" type="presOf" srcId="{97931A2A-AE3A-E24B-8FDE-6A6B293E1311}" destId="{191BC0A6-8419-D341-A371-0FF6F109470B}" srcOrd="1" destOrd="0" presId="urn:microsoft.com/office/officeart/2009/3/layout/HorizontalOrganizationChart"/>
    <dgm:cxn modelId="{0A527F92-07B8-2B49-BB34-456C08239F83}" type="presOf" srcId="{DB9BC202-F6A1-F349-8663-C2CCEE1D1D00}" destId="{C1DB7ACF-D8C0-4144-93B0-6F6823C8352B}" srcOrd="0" destOrd="0" presId="urn:microsoft.com/office/officeart/2009/3/layout/HorizontalOrganizationChart"/>
    <dgm:cxn modelId="{828F465C-A8D4-304F-9B44-778DE8682F49}" type="presOf" srcId="{8F0D1DA8-1D68-3F4C-B643-9D69A6AC0150}" destId="{56ED6DAD-AA6C-6C46-ACA1-7BD867D9E077}" srcOrd="0" destOrd="0" presId="urn:microsoft.com/office/officeart/2009/3/layout/HorizontalOrganizationChart"/>
    <dgm:cxn modelId="{E4475A48-E392-D640-9E1F-93CBDE9FE279}" type="presOf" srcId="{CB5208BF-0DE2-5A4C-A4E6-C08D1836ECAA}" destId="{5748166B-2CD5-3E4B-AAD4-D7A3961C095B}" srcOrd="0" destOrd="0" presId="urn:microsoft.com/office/officeart/2009/3/layout/HorizontalOrganizationChart"/>
    <dgm:cxn modelId="{4992720A-0BDC-B546-8853-CE0B941FA2A2}" type="presOf" srcId="{9E01E743-5293-B046-A98B-EBEC241D1113}" destId="{EAB33EBD-9450-FE4F-B0B7-EC772CC5E936}" srcOrd="1" destOrd="0" presId="urn:microsoft.com/office/officeart/2009/3/layout/HorizontalOrganizationChart"/>
    <dgm:cxn modelId="{26F38257-4464-4842-B610-855D1B4F47CC}" type="presOf" srcId="{EEEACCE7-FD67-D946-BCA5-A60D0B8A9233}" destId="{E7BCAD32-ECC9-9C40-8BB7-9F802289DD45}" srcOrd="0" destOrd="0" presId="urn:microsoft.com/office/officeart/2009/3/layout/HorizontalOrganizationChart"/>
    <dgm:cxn modelId="{49E720F5-73D2-1F4A-9F93-A0CEF2E030AD}" type="presOf" srcId="{85EABAF8-51A4-8F4F-9C98-DCC12A1449E6}" destId="{DC5C3889-D85B-C444-9752-1E18FFF420A2}" srcOrd="0" destOrd="0" presId="urn:microsoft.com/office/officeart/2009/3/layout/HorizontalOrganizationChart"/>
    <dgm:cxn modelId="{80788B41-0336-A749-8287-531601B7B2F4}" type="presOf" srcId="{48754FA2-FBD4-704B-AE65-0E192318AAAE}" destId="{0DAA3D34-91DF-BF49-AC00-ECCBF1D11DE9}" srcOrd="0" destOrd="0" presId="urn:microsoft.com/office/officeart/2009/3/layout/HorizontalOrganizationChart"/>
    <dgm:cxn modelId="{5E1F7B28-0038-7546-95DD-018357AE9101}" type="presOf" srcId="{991C5315-A9D8-A545-9010-0D35B974DE77}" destId="{0F711213-49FF-6149-AFBB-469650FBDC76}" srcOrd="0" destOrd="0" presId="urn:microsoft.com/office/officeart/2009/3/layout/HorizontalOrganizationChart"/>
    <dgm:cxn modelId="{01CF4712-D986-4C44-88DE-BCBA49C76D12}" type="presOf" srcId="{9E01E743-5293-B046-A98B-EBEC241D1113}" destId="{89825FCF-F7DB-1546-85D6-CB10EA7D5E3F}" srcOrd="0" destOrd="0" presId="urn:microsoft.com/office/officeart/2009/3/layout/HorizontalOrganizationChart"/>
    <dgm:cxn modelId="{F22E6ED9-A8B0-CA47-861F-ECA3B4E6E295}" type="presOf" srcId="{FA5DB996-FDFD-B842-AE32-5F4BA1D9F205}" destId="{3E7ACF7B-7CE0-F54D-88DC-836E3F955615}" srcOrd="1" destOrd="0" presId="urn:microsoft.com/office/officeart/2009/3/layout/HorizontalOrganizationChart"/>
    <dgm:cxn modelId="{38678EA5-379E-8F49-8E70-4621AB77FD48}" type="presOf" srcId="{991C5315-A9D8-A545-9010-0D35B974DE77}" destId="{63A738A2-AA2B-B443-829B-2EC88958395A}" srcOrd="1" destOrd="0" presId="urn:microsoft.com/office/officeart/2009/3/layout/HorizontalOrganizationChart"/>
    <dgm:cxn modelId="{850B4749-5972-A44C-B100-DACCACF0221F}" srcId="{834B64B1-5D78-0741-B3DC-9C46C2D0602E}" destId="{2D881562-E2AD-5C48-8E03-304467D88893}" srcOrd="7" destOrd="0" parTransId="{7AFA2877-533E-7F49-A1B4-00CFA8279730}" sibTransId="{017946A0-D4D6-A04C-A146-9F6623E0582F}"/>
    <dgm:cxn modelId="{5B1F7592-22DB-494D-9601-8B57DF424427}" type="presOf" srcId="{2D881562-E2AD-5C48-8E03-304467D88893}" destId="{DCB73116-7090-7E44-9785-E93BEB5690D3}" srcOrd="0" destOrd="0" presId="urn:microsoft.com/office/officeart/2009/3/layout/HorizontalOrganizationChart"/>
    <dgm:cxn modelId="{AA43340A-100C-A74E-9072-E77EDECCC7EA}" type="presOf" srcId="{67A90404-E9A3-4D42-BD2C-84132ED43073}" destId="{D7060A2F-A1FD-6541-A290-02E74C5E3E3F}" srcOrd="0" destOrd="0" presId="urn:microsoft.com/office/officeart/2009/3/layout/HorizontalOrganizationChart"/>
    <dgm:cxn modelId="{59A546CF-F055-964F-A7AF-0986693E0A15}" type="presOf" srcId="{EB8FC77C-B00F-7B40-8ADF-E7CDA6DB21DF}" destId="{92316934-1163-944B-9191-90FE03955E82}" srcOrd="0" destOrd="0" presId="urn:microsoft.com/office/officeart/2009/3/layout/HorizontalOrganizationChart"/>
    <dgm:cxn modelId="{FDCD7704-545E-F84B-AAFA-F288184708E8}" srcId="{FA5DB996-FDFD-B842-AE32-5F4BA1D9F205}" destId="{1DAC5A61-B47C-4540-967D-CC064B4663D1}" srcOrd="2" destOrd="0" parTransId="{A61EAE3D-08B6-3048-A7B1-C3EF92DF3A60}" sibTransId="{D148636D-AD59-6040-95B6-7703D9125A4A}"/>
    <dgm:cxn modelId="{C965F0FD-06C6-1941-A34F-F7962732618A}" type="presOf" srcId="{BA273562-73F7-1049-A59F-2A6E5E3DA067}" destId="{A6E2879A-86BD-DB4D-BC9F-F7F1A0C08098}" srcOrd="0" destOrd="0" presId="urn:microsoft.com/office/officeart/2009/3/layout/HorizontalOrganizationChart"/>
    <dgm:cxn modelId="{111ED9BD-915D-264F-A8DC-0397E481F178}" type="presOf" srcId="{AA345C97-79B3-BC41-8A75-A2F77E54F4FB}" destId="{96FD0DD2-E264-7B4B-B998-25AB29AB0655}" srcOrd="0" destOrd="0" presId="urn:microsoft.com/office/officeart/2009/3/layout/HorizontalOrganizationChart"/>
    <dgm:cxn modelId="{0DA8CD97-19F8-D049-8CFA-B735F9B12B2B}" srcId="{A7563D5E-879F-914E-8EC4-B91C45A7DD08}" destId="{AA345C97-79B3-BC41-8A75-A2F77E54F4FB}" srcOrd="0" destOrd="0" parTransId="{6DE2C714-A4FB-5E41-87B0-FB920D4EA6AF}" sibTransId="{00F68FFF-3FCB-D141-BC46-77F65553D7EF}"/>
    <dgm:cxn modelId="{A2C25B3B-4590-4442-9D3D-69A325DB0E04}" srcId="{B9C37445-700B-CB4C-9383-B97BB7ED230C}" destId="{A90835F0-D166-234F-894F-C3279B0A23BA}" srcOrd="1" destOrd="0" parTransId="{D5271EF3-C290-744C-A09E-DF56FD68E00E}" sibTransId="{2E327A50-43D8-F54E-83D5-B1D7E075D8C5}"/>
    <dgm:cxn modelId="{F8A0B51A-A2C7-644A-9307-9493ADCCF6C3}" srcId="{8BB58901-579F-D64C-8303-8A1734263335}" destId="{E8054B20-6875-9D46-8A29-1770FB94EFC9}" srcOrd="1" destOrd="0" parTransId="{52BB60E9-3AF1-E74C-9908-AC7C5D9ADE2A}" sibTransId="{18C48809-EE82-2547-AFAC-BC1307B5EE02}"/>
    <dgm:cxn modelId="{338E709B-13ED-8B43-B0F8-4E7361029018}" srcId="{B9C37445-700B-CB4C-9383-B97BB7ED230C}" destId="{DF9BDEAF-A4C4-0D43-9869-8E781941CA6A}" srcOrd="0" destOrd="0" parTransId="{7A920DBB-639A-DC47-A1D6-813D75764B71}" sibTransId="{2049AFAA-9AFA-BE47-9D86-59182B5C5AED}"/>
    <dgm:cxn modelId="{5A80F7C0-E0C2-CE47-B643-814C5BAD38DB}" type="presOf" srcId="{A61EAE3D-08B6-3048-A7B1-C3EF92DF3A60}" destId="{C1435470-ADA5-0048-B77F-F0BF3634B74C}" srcOrd="0" destOrd="0" presId="urn:microsoft.com/office/officeart/2009/3/layout/HorizontalOrganizationChart"/>
    <dgm:cxn modelId="{D3D466F3-E1FD-6348-AFC8-3681680AC8A5}" type="presOf" srcId="{BA273562-73F7-1049-A59F-2A6E5E3DA067}" destId="{89B76A5F-0CDC-F244-B512-278D1AD53082}" srcOrd="1" destOrd="0" presId="urn:microsoft.com/office/officeart/2009/3/layout/HorizontalOrganizationChart"/>
    <dgm:cxn modelId="{FE11ED81-4222-C540-985A-57EB4DDC65DB}" type="presOf" srcId="{0812057D-C160-B746-AA3D-F7D4FF6D2BD5}" destId="{2E9EF892-7EFD-6D41-B2B3-74C36342B6D2}" srcOrd="0" destOrd="0" presId="urn:microsoft.com/office/officeart/2009/3/layout/HorizontalOrganizationChart"/>
    <dgm:cxn modelId="{EB0D09C3-6130-BB43-8E14-63FC9B66C28E}" type="presOf" srcId="{72AE4F0C-A9C5-9744-AA6D-5B26135B70B2}" destId="{631ECDC1-4F5B-094A-AB7E-74AAB8B0E228}" srcOrd="0" destOrd="0" presId="urn:microsoft.com/office/officeart/2009/3/layout/HorizontalOrganizationChart"/>
    <dgm:cxn modelId="{86E0BCED-6B97-D649-BA24-00926D6CBCF6}" srcId="{834B64B1-5D78-0741-B3DC-9C46C2D0602E}" destId="{FFA781ED-3A70-084D-95F8-F680BFECFE26}" srcOrd="5" destOrd="0" parTransId="{0812057D-C160-B746-AA3D-F7D4FF6D2BD5}" sibTransId="{59007F7C-BF45-AC4D-96BA-F85EAADF9FCC}"/>
    <dgm:cxn modelId="{C34FECB4-396F-6B4D-9F54-651150A6E75C}" type="presOf" srcId="{7AFA2877-533E-7F49-A1B4-00CFA8279730}" destId="{8A33B5B1-5EE3-1748-86C7-3D9B51FE1922}" srcOrd="0" destOrd="0" presId="urn:microsoft.com/office/officeart/2009/3/layout/HorizontalOrganizationChart"/>
    <dgm:cxn modelId="{A5ED1552-D596-1044-935E-53FCBA156D20}" srcId="{834B64B1-5D78-0741-B3DC-9C46C2D0602E}" destId="{67A90404-E9A3-4D42-BD2C-84132ED43073}" srcOrd="3" destOrd="0" parTransId="{CB5208BF-0DE2-5A4C-A4E6-C08D1836ECAA}" sibTransId="{5FE7C63B-BB32-294E-906B-26AACB901E28}"/>
    <dgm:cxn modelId="{119C36F9-E33C-0F4C-8885-D60FAC74D92F}" type="presOf" srcId="{8BB58901-579F-D64C-8303-8A1734263335}" destId="{13693D0B-CF7E-5447-B914-05837E1596E2}" srcOrd="1" destOrd="0" presId="urn:microsoft.com/office/officeart/2009/3/layout/HorizontalOrganizationChart"/>
    <dgm:cxn modelId="{288A8D40-B8CB-254D-8D52-1FE85CF809F0}" type="presOf" srcId="{9F1B2769-3D77-BC41-85F5-8F1F01AF33C5}" destId="{BD41E8BB-422D-6243-9184-4F3F8C4332C6}" srcOrd="0" destOrd="0" presId="urn:microsoft.com/office/officeart/2009/3/layout/HorizontalOrganizationChart"/>
    <dgm:cxn modelId="{DAD62AA5-DE77-D948-88B2-9161883527D0}" type="presOf" srcId="{5F6D0404-D86C-364C-AFD1-B68871067F2F}" destId="{A386E5B1-320B-8944-902C-03ED8FB770E7}" srcOrd="1" destOrd="0" presId="urn:microsoft.com/office/officeart/2009/3/layout/HorizontalOrganizationChart"/>
    <dgm:cxn modelId="{E3E680D6-3FEE-5846-8895-CC9752E50FCC}" type="presOf" srcId="{8409D33B-BD96-B745-8850-7423CD0A0BA5}" destId="{FF3B602F-1148-A148-B2D1-982593C1D8D8}" srcOrd="0" destOrd="0" presId="urn:microsoft.com/office/officeart/2009/3/layout/HorizontalOrganizationChart"/>
    <dgm:cxn modelId="{711E336B-3FD7-9D41-8E59-E6002AF3F462}" type="presOf" srcId="{B9C37445-700B-CB4C-9383-B97BB7ED230C}" destId="{3AC678F4-441F-864A-ABBA-EEB8AC1858F9}" srcOrd="1" destOrd="0" presId="urn:microsoft.com/office/officeart/2009/3/layout/HorizontalOrganizationChart"/>
    <dgm:cxn modelId="{4190DDBD-F0E5-9049-A491-E9471CAD035D}" type="presOf" srcId="{FFA781ED-3A70-084D-95F8-F680BFECFE26}" destId="{24238708-3047-0D4F-B85C-87EE4EE93EA5}" srcOrd="0" destOrd="0" presId="urn:microsoft.com/office/officeart/2009/3/layout/HorizontalOrganizationChart"/>
    <dgm:cxn modelId="{AFE52EF3-0BE0-6842-8C8D-7FA8804E491C}" srcId="{8BB58901-579F-D64C-8303-8A1734263335}" destId="{991C5315-A9D8-A545-9010-0D35B974DE77}" srcOrd="3" destOrd="0" parTransId="{8F0D1DA8-1D68-3F4C-B643-9D69A6AC0150}" sibTransId="{1BA333E0-ACE0-6A44-980A-51A20E32C3F5}"/>
    <dgm:cxn modelId="{9874D58A-B91C-1244-9C52-0FB00E738420}" type="presOf" srcId="{52BB60E9-3AF1-E74C-9908-AC7C5D9ADE2A}" destId="{9ECFF9F0-0BF7-6B4A-BEB5-4C72F0A51572}" srcOrd="0" destOrd="0" presId="urn:microsoft.com/office/officeart/2009/3/layout/HorizontalOrganizationChart"/>
    <dgm:cxn modelId="{67ED2546-1564-DC47-93AD-32DCDBBEDB35}" type="presOf" srcId="{97931A2A-AE3A-E24B-8FDE-6A6B293E1311}" destId="{31211372-944B-4A42-9B88-59FBA0EA6639}" srcOrd="0" destOrd="0" presId="urn:microsoft.com/office/officeart/2009/3/layout/HorizontalOrganizationChart"/>
    <dgm:cxn modelId="{D7EEFE02-E05D-3248-BE08-864291E7FA0D}" type="presOf" srcId="{A90835F0-D166-234F-894F-C3279B0A23BA}" destId="{2C721BF0-8513-2647-969F-8923E3167E75}" srcOrd="1" destOrd="0" presId="urn:microsoft.com/office/officeart/2009/3/layout/HorizontalOrganizationChart"/>
    <dgm:cxn modelId="{6AFE5A5F-C1D7-B847-86A3-3DA646219892}" srcId="{8BB58901-579F-D64C-8303-8A1734263335}" destId="{5F6D0404-D86C-364C-AFD1-B68871067F2F}" srcOrd="2" destOrd="0" parTransId="{EEEACCE7-FD67-D946-BCA5-A60D0B8A9233}" sibTransId="{BFD579A2-892B-FF47-B1D6-3C451BC84763}"/>
    <dgm:cxn modelId="{9AB9C48C-1CBB-0842-8506-2F953C4896D5}" type="presOf" srcId="{062FB869-98E5-AB42-A9DA-F2D4921D4FEF}" destId="{4FF21F28-6DE3-924A-AF92-0A4D0DBB4A10}" srcOrd="0" destOrd="0" presId="urn:microsoft.com/office/officeart/2009/3/layout/HorizontalOrganizationChart"/>
    <dgm:cxn modelId="{922840EA-E6BE-D34F-BC0A-59A94801F7A4}" type="presOf" srcId="{DF9BDEAF-A4C4-0D43-9869-8E781941CA6A}" destId="{CD36F58B-913E-9E46-BED6-22D8C18D436C}" srcOrd="1" destOrd="0" presId="urn:microsoft.com/office/officeart/2009/3/layout/HorizontalOrganizationChart"/>
    <dgm:cxn modelId="{42AFCF7B-DEBB-2347-8A07-F459FA2E3B10}" type="presOf" srcId="{1DAC5A61-B47C-4540-967D-CC064B4663D1}" destId="{0D87840C-A4BD-F547-863E-AC8BB1492663}" srcOrd="0" destOrd="0" presId="urn:microsoft.com/office/officeart/2009/3/layout/HorizontalOrganizationChart"/>
    <dgm:cxn modelId="{8617E7AF-2012-3441-BC3B-10EF841D8FD4}" srcId="{8BB58901-579F-D64C-8303-8A1734263335}" destId="{5D61C197-02CB-FC4E-87AC-664D1A85164E}" srcOrd="4" destOrd="0" parTransId="{DB9BC202-F6A1-F349-8663-C2CCEE1D1D00}" sibTransId="{8DD13D1B-6547-8F45-ABFC-6899BCC11321}"/>
    <dgm:cxn modelId="{C868662D-359A-2042-8B42-AABE064B2B79}" type="presOf" srcId="{C538A058-324C-F843-BEE4-B5E31FDA5ED8}" destId="{F1FCB459-5F77-A541-B634-2A2D0F3E5ED7}" srcOrd="0" destOrd="0" presId="urn:microsoft.com/office/officeart/2009/3/layout/HorizontalOrganizationChart"/>
    <dgm:cxn modelId="{D93DF46F-7E41-1D44-ADA4-56CF077FE8FE}" srcId="{BA273562-73F7-1049-A59F-2A6E5E3DA067}" destId="{834B64B1-5D78-0741-B3DC-9C46C2D0602E}" srcOrd="0" destOrd="0" parTransId="{9DCB570A-DEE0-C442-B94B-43673875EE97}" sibTransId="{2CA4B8D5-2297-7147-AF66-90BFA4DEC820}"/>
    <dgm:cxn modelId="{3D4DF431-959D-054E-8B0E-1719875C3CE6}" type="presOf" srcId="{67A90404-E9A3-4D42-BD2C-84132ED43073}" destId="{0F30DFB2-3D36-5A4D-8BB4-B102A5522953}" srcOrd="1" destOrd="0" presId="urn:microsoft.com/office/officeart/2009/3/layout/HorizontalOrganizationChart"/>
    <dgm:cxn modelId="{61E86759-CA2C-5E49-99FB-79E7EE0566B3}" srcId="{22514297-AC07-0B4D-A583-4FD0921358D2}" destId="{FA5DB996-FDFD-B842-AE32-5F4BA1D9F205}" srcOrd="0" destOrd="0" parTransId="{552FEE01-25D6-C24A-B392-99F98F904967}" sibTransId="{E0D246E9-C7F8-7B48-8B47-A269A50C924F}"/>
    <dgm:cxn modelId="{0CB3D2E6-8E32-914D-8CDE-306E99D35518}" srcId="{FA5DB996-FDFD-B842-AE32-5F4BA1D9F205}" destId="{BA273562-73F7-1049-A59F-2A6E5E3DA067}" srcOrd="1" destOrd="0" parTransId="{1342A6CB-2EBB-6244-9DD9-21C1D49C5949}" sibTransId="{1B00D1E8-8551-F24B-9F62-A0CEDCD4CBE9}"/>
    <dgm:cxn modelId="{36CDE0A2-A2DC-6743-A716-D82DD9C8B18D}" srcId="{834B64B1-5D78-0741-B3DC-9C46C2D0602E}" destId="{9E01E743-5293-B046-A98B-EBEC241D1113}" srcOrd="0" destOrd="0" parTransId="{48754FA2-FBD4-704B-AE65-0E192318AAAE}" sibTransId="{E64C05A1-2D50-F84E-8B0A-E5E1EC73DB1F}"/>
    <dgm:cxn modelId="{2024D81D-6DF1-174B-92B5-1F49EF909245}" type="presOf" srcId="{72AE4F0C-A9C5-9744-AA6D-5B26135B70B2}" destId="{E09BEEAC-0CBC-3649-909A-8525EB2E26E3}" srcOrd="1" destOrd="0" presId="urn:microsoft.com/office/officeart/2009/3/layout/HorizontalOrganizationChart"/>
    <dgm:cxn modelId="{740168A2-C9CE-654A-9849-1C8C862729A3}" srcId="{834B64B1-5D78-0741-B3DC-9C46C2D0602E}" destId="{8409D33B-BD96-B745-8850-7423CD0A0BA5}" srcOrd="1" destOrd="0" parTransId="{85EABAF8-51A4-8F4F-9C98-DCC12A1449E6}" sibTransId="{D71CE95B-B27A-6B45-8A7A-7E809FAFB303}"/>
    <dgm:cxn modelId="{7E16CAE1-DDF2-2243-B2CE-70652A2B4693}" type="presOf" srcId="{834B64B1-5D78-0741-B3DC-9C46C2D0602E}" destId="{30781A66-9FAD-744B-A673-022E146696D4}" srcOrd="1" destOrd="0" presId="urn:microsoft.com/office/officeart/2009/3/layout/HorizontalOrganizationChart"/>
    <dgm:cxn modelId="{C3C4EDA4-DF2B-AE45-8289-40CA8C329927}" srcId="{A7563D5E-879F-914E-8EC4-B91C45A7DD08}" destId="{5F8DC456-AA65-0C4F-A76B-966048C7FB36}" srcOrd="1" destOrd="0" parTransId="{9F1B2769-3D77-BC41-85F5-8F1F01AF33C5}" sibTransId="{8BF61C39-E82A-9B4F-A942-AF1A30D94222}"/>
    <dgm:cxn modelId="{5B7A911D-6096-814E-AE72-38F6D34EACB4}" srcId="{834B64B1-5D78-0741-B3DC-9C46C2D0602E}" destId="{EB8FC77C-B00F-7B40-8ADF-E7CDA6DB21DF}" srcOrd="2" destOrd="0" parTransId="{959AD948-5B64-374F-8EE6-C2E61D3DF303}" sibTransId="{521E4916-2450-A347-9883-CA4DE9CEA311}"/>
    <dgm:cxn modelId="{8D00F1AF-5C14-424C-9F06-D9B4797596F5}" type="presOf" srcId="{834B64B1-5D78-0741-B3DC-9C46C2D0602E}" destId="{ADE26E26-BB1B-7440-A745-92E6702393B0}" srcOrd="0" destOrd="0" presId="urn:microsoft.com/office/officeart/2009/3/layout/HorizontalOrganizationChart"/>
    <dgm:cxn modelId="{2AFC830C-9470-A14B-8810-76FBB836D4B7}" type="presOf" srcId="{D55D1DA5-420C-1C43-8915-7E0321030AEA}" destId="{7FC190C5-ED2C-574E-9DDC-862D27961573}" srcOrd="0" destOrd="0" presId="urn:microsoft.com/office/officeart/2009/3/layout/HorizontalOrganizationChart"/>
    <dgm:cxn modelId="{9F5DE923-C874-B14F-8F5B-16D6B9624896}" type="presOf" srcId="{FA5DB996-FDFD-B842-AE32-5F4BA1D9F205}" destId="{E52EACDF-CBFA-C243-ABED-E99FC8E06228}" srcOrd="0" destOrd="0" presId="urn:microsoft.com/office/officeart/2009/3/layout/HorizontalOrganizationChart"/>
    <dgm:cxn modelId="{9FC16A12-D791-8349-BDED-7C7DD45ADBCC}" type="presOf" srcId="{E8054B20-6875-9D46-8A29-1770FB94EFC9}" destId="{88A2D90F-23F4-1A42-BAAD-73812A86F227}" srcOrd="0" destOrd="0" presId="urn:microsoft.com/office/officeart/2009/3/layout/HorizontalOrganizationChart"/>
    <dgm:cxn modelId="{6CB01B3A-CF4F-FE44-A077-37B872A68A6C}" srcId="{FA5DB996-FDFD-B842-AE32-5F4BA1D9F205}" destId="{B9C37445-700B-CB4C-9383-B97BB7ED230C}" srcOrd="0" destOrd="0" parTransId="{980ADDF8-8D80-D44D-AE5F-99EAFAFA1E31}" sibTransId="{BD858412-76A2-7F4E-8CF3-5962DF1EBDE3}"/>
    <dgm:cxn modelId="{7B766704-0C2E-2C45-BFCB-15B6C7CB1B23}" srcId="{1DAC5A61-B47C-4540-967D-CC064B4663D1}" destId="{8BB58901-579F-D64C-8303-8A1734263335}" srcOrd="0" destOrd="0" parTransId="{5689DEC3-C88E-3343-94DC-1D71A5FCE834}" sibTransId="{28B87186-C73A-964C-AADB-6DCB8C494F41}"/>
    <dgm:cxn modelId="{219A1CC6-5524-F643-9222-2472A65F7D74}" type="presOf" srcId="{8409D33B-BD96-B745-8850-7423CD0A0BA5}" destId="{08A8CD0E-E7C8-E74F-8AC4-0E248CAC35B0}" srcOrd="1" destOrd="0" presId="urn:microsoft.com/office/officeart/2009/3/layout/HorizontalOrganizationChart"/>
    <dgm:cxn modelId="{8C4ED003-664E-B246-B3A3-EB24E1D67C51}" type="presOf" srcId="{A7563D5E-879F-914E-8EC4-B91C45A7DD08}" destId="{FBFFE449-A225-E64A-A47C-095EB6FA5105}" srcOrd="1" destOrd="0" presId="urn:microsoft.com/office/officeart/2009/3/layout/HorizontalOrganizationChart"/>
    <dgm:cxn modelId="{54A1FD44-EED4-AB46-B98C-9256910F04C0}" type="presOf" srcId="{6DE2C714-A4FB-5E41-87B0-FB920D4EA6AF}" destId="{6C7E92B2-F41D-9549-BA27-F24895FDF2A8}" srcOrd="0" destOrd="0" presId="urn:microsoft.com/office/officeart/2009/3/layout/HorizontalOrganizationChart"/>
    <dgm:cxn modelId="{9CE5371E-E543-2149-96CE-AC0D6AD4CFE5}" type="presOf" srcId="{8BB58901-579F-D64C-8303-8A1734263335}" destId="{5EDA6C34-8A11-5F4E-8E6E-8A201FB656C1}" srcOrd="0" destOrd="0" presId="urn:microsoft.com/office/officeart/2009/3/layout/HorizontalOrganizationChart"/>
    <dgm:cxn modelId="{576C9ECD-EECC-3A4D-ACE4-F48AAAE8923D}" type="presOf" srcId="{EB8FC77C-B00F-7B40-8ADF-E7CDA6DB21DF}" destId="{70439CE8-BA52-6443-99B9-5BA31F557E75}" srcOrd="1" destOrd="0" presId="urn:microsoft.com/office/officeart/2009/3/layout/HorizontalOrganizationChart"/>
    <dgm:cxn modelId="{383868F8-8BE1-3E4B-8372-DC4E08F037DC}" type="presOf" srcId="{5D61C197-02CB-FC4E-87AC-664D1A85164E}" destId="{7896FFDE-04D5-A640-9131-DA704E288028}" srcOrd="0" destOrd="0" presId="urn:microsoft.com/office/officeart/2009/3/layout/HorizontalOrganizationChart"/>
    <dgm:cxn modelId="{2983E531-1F51-3143-BC5A-B40D50CDBA66}" type="presOf" srcId="{FFA781ED-3A70-084D-95F8-F680BFECFE26}" destId="{A8247EC7-0054-5749-B102-F9D65EAB91BE}" srcOrd="1" destOrd="0" presId="urn:microsoft.com/office/officeart/2009/3/layout/HorizontalOrganizationChart"/>
    <dgm:cxn modelId="{C21423F5-FD68-CC4D-B01C-D3AA69AA046B}" type="presOf" srcId="{0A38E12F-920B-ED4D-86C0-10DE617A821B}" destId="{24344B9D-B1B7-6A49-908B-A84241701B60}" srcOrd="0" destOrd="0" presId="urn:microsoft.com/office/officeart/2009/3/layout/HorizontalOrganizationChart"/>
    <dgm:cxn modelId="{7BC6533A-D8E6-9741-BC8C-45C350101813}" type="presOf" srcId="{5F8DC456-AA65-0C4F-A76B-966048C7FB36}" destId="{735FC902-76F4-7644-B724-DEA682A88415}" srcOrd="0" destOrd="0" presId="urn:microsoft.com/office/officeart/2009/3/layout/HorizontalOrganizationChart"/>
    <dgm:cxn modelId="{3708233B-AA05-234B-8AD4-50BB42048E71}" type="presOf" srcId="{1342A6CB-2EBB-6244-9DD9-21C1D49C5949}" destId="{14A137EC-7A11-4343-B34C-A1C3B9E31DAF}" srcOrd="0" destOrd="0" presId="urn:microsoft.com/office/officeart/2009/3/layout/HorizontalOrganizationChart"/>
    <dgm:cxn modelId="{02A00B59-1125-654E-A875-47BCAB05E4E3}" type="presOf" srcId="{E8054B20-6875-9D46-8A29-1770FB94EFC9}" destId="{47539D4F-BEEE-584A-8EB5-262509933D7B}" srcOrd="1" destOrd="0" presId="urn:microsoft.com/office/officeart/2009/3/layout/HorizontalOrganizationChart"/>
    <dgm:cxn modelId="{F47FDBA8-043F-F244-BD5E-023504AE4845}" type="presOf" srcId="{B9C37445-700B-CB4C-9383-B97BB7ED230C}" destId="{E00A47F9-4C14-844A-A573-6EB6019CA19D}" srcOrd="0" destOrd="0" presId="urn:microsoft.com/office/officeart/2009/3/layout/HorizontalOrganizationChart"/>
    <dgm:cxn modelId="{C8504DF3-6DE3-1643-85A5-B80BE704E6C7}" type="presParOf" srcId="{4281CCBF-7F72-E947-B1A1-DA53B41B891F}" destId="{A7C1993F-A3D6-6247-9551-FCA73191D200}" srcOrd="0" destOrd="0" presId="urn:microsoft.com/office/officeart/2009/3/layout/HorizontalOrganizationChart"/>
    <dgm:cxn modelId="{14FA10FE-701E-8B40-8051-787D9DF57D96}" type="presParOf" srcId="{A7C1993F-A3D6-6247-9551-FCA73191D200}" destId="{61E01E4D-C17C-E84F-914C-D5C975AF5DCF}" srcOrd="0" destOrd="0" presId="urn:microsoft.com/office/officeart/2009/3/layout/HorizontalOrganizationChart"/>
    <dgm:cxn modelId="{32BD7D5C-8E80-7143-AC9E-96FFC3CC2951}" type="presParOf" srcId="{61E01E4D-C17C-E84F-914C-D5C975AF5DCF}" destId="{E52EACDF-CBFA-C243-ABED-E99FC8E06228}" srcOrd="0" destOrd="0" presId="urn:microsoft.com/office/officeart/2009/3/layout/HorizontalOrganizationChart"/>
    <dgm:cxn modelId="{BF0161AB-A953-4B4F-8254-AD8B318A31C1}" type="presParOf" srcId="{61E01E4D-C17C-E84F-914C-D5C975AF5DCF}" destId="{3E7ACF7B-7CE0-F54D-88DC-836E3F955615}" srcOrd="1" destOrd="0" presId="urn:microsoft.com/office/officeart/2009/3/layout/HorizontalOrganizationChart"/>
    <dgm:cxn modelId="{789587F6-C79E-754F-8886-F3E9348CBB21}" type="presParOf" srcId="{A7C1993F-A3D6-6247-9551-FCA73191D200}" destId="{BF5EE106-B344-E042-9454-887ADFE0B72A}" srcOrd="1" destOrd="0" presId="urn:microsoft.com/office/officeart/2009/3/layout/HorizontalOrganizationChart"/>
    <dgm:cxn modelId="{2E075CEE-FA1A-AD45-B16B-3FEB086F84BE}" type="presParOf" srcId="{BF5EE106-B344-E042-9454-887ADFE0B72A}" destId="{14A137EC-7A11-4343-B34C-A1C3B9E31DAF}" srcOrd="0" destOrd="0" presId="urn:microsoft.com/office/officeart/2009/3/layout/HorizontalOrganizationChart"/>
    <dgm:cxn modelId="{8492F0BD-FCF2-E848-8AE2-5A97E64AD24D}" type="presParOf" srcId="{BF5EE106-B344-E042-9454-887ADFE0B72A}" destId="{263FBEB0-E2D9-7E4A-859F-5747E5D7BD45}" srcOrd="1" destOrd="0" presId="urn:microsoft.com/office/officeart/2009/3/layout/HorizontalOrganizationChart"/>
    <dgm:cxn modelId="{D42EE99D-D0DD-9643-85F5-AF9E7EF3E57E}" type="presParOf" srcId="{263FBEB0-E2D9-7E4A-859F-5747E5D7BD45}" destId="{93EA946D-9BFB-AA42-9AF6-AEF77C69D224}" srcOrd="0" destOrd="0" presId="urn:microsoft.com/office/officeart/2009/3/layout/HorizontalOrganizationChart"/>
    <dgm:cxn modelId="{DE26723D-1407-B448-A037-8D48F89DB76F}" type="presParOf" srcId="{93EA946D-9BFB-AA42-9AF6-AEF77C69D224}" destId="{A6E2879A-86BD-DB4D-BC9F-F7F1A0C08098}" srcOrd="0" destOrd="0" presId="urn:microsoft.com/office/officeart/2009/3/layout/HorizontalOrganizationChart"/>
    <dgm:cxn modelId="{2A11869C-AC1F-4647-9FDD-F4F7FDFD1FFE}" type="presParOf" srcId="{93EA946D-9BFB-AA42-9AF6-AEF77C69D224}" destId="{89B76A5F-0CDC-F244-B512-278D1AD53082}" srcOrd="1" destOrd="0" presId="urn:microsoft.com/office/officeart/2009/3/layout/HorizontalOrganizationChart"/>
    <dgm:cxn modelId="{E3E2835E-A0E7-8943-B087-5D9FB7C510C8}" type="presParOf" srcId="{263FBEB0-E2D9-7E4A-859F-5747E5D7BD45}" destId="{81C7357A-C9BE-7A43-82F9-152F09AD6AE6}" srcOrd="1" destOrd="0" presId="urn:microsoft.com/office/officeart/2009/3/layout/HorizontalOrganizationChart"/>
    <dgm:cxn modelId="{5A94D426-3064-A54B-829D-741CD94C08C8}" type="presParOf" srcId="{81C7357A-C9BE-7A43-82F9-152F09AD6AE6}" destId="{6998ECBF-99D6-234A-80E8-B286C8109582}" srcOrd="0" destOrd="0" presId="urn:microsoft.com/office/officeart/2009/3/layout/HorizontalOrganizationChart"/>
    <dgm:cxn modelId="{3C19F2B3-F16C-D64B-8CF4-1CE302395F30}" type="presParOf" srcId="{81C7357A-C9BE-7A43-82F9-152F09AD6AE6}" destId="{AEDFE7E8-642F-C14B-A492-9A1AED8AB1DE}" srcOrd="1" destOrd="0" presId="urn:microsoft.com/office/officeart/2009/3/layout/HorizontalOrganizationChart"/>
    <dgm:cxn modelId="{9780F6DE-A417-3F47-89F4-383AC00B46AD}" type="presParOf" srcId="{AEDFE7E8-642F-C14B-A492-9A1AED8AB1DE}" destId="{680A1834-9BE9-7543-8426-7477E4C2BE9D}" srcOrd="0" destOrd="0" presId="urn:microsoft.com/office/officeart/2009/3/layout/HorizontalOrganizationChart"/>
    <dgm:cxn modelId="{67589905-AE76-5F44-A5BA-57D1368C0005}" type="presParOf" srcId="{680A1834-9BE9-7543-8426-7477E4C2BE9D}" destId="{ADE26E26-BB1B-7440-A745-92E6702393B0}" srcOrd="0" destOrd="0" presId="urn:microsoft.com/office/officeart/2009/3/layout/HorizontalOrganizationChart"/>
    <dgm:cxn modelId="{7118C8AD-4392-3D49-BBB6-239E7F1BBCEA}" type="presParOf" srcId="{680A1834-9BE9-7543-8426-7477E4C2BE9D}" destId="{30781A66-9FAD-744B-A673-022E146696D4}" srcOrd="1" destOrd="0" presId="urn:microsoft.com/office/officeart/2009/3/layout/HorizontalOrganizationChart"/>
    <dgm:cxn modelId="{09E9F7C2-7EBF-E447-BC2B-0C5EE95D4278}" type="presParOf" srcId="{AEDFE7E8-642F-C14B-A492-9A1AED8AB1DE}" destId="{3D528C52-BB8B-7849-BA3D-A699430D3905}" srcOrd="1" destOrd="0" presId="urn:microsoft.com/office/officeart/2009/3/layout/HorizontalOrganizationChart"/>
    <dgm:cxn modelId="{E7C27953-D9F8-6F45-A8D7-4589BD04644C}" type="presParOf" srcId="{3D528C52-BB8B-7849-BA3D-A699430D3905}" destId="{0DAA3D34-91DF-BF49-AC00-ECCBF1D11DE9}" srcOrd="0" destOrd="0" presId="urn:microsoft.com/office/officeart/2009/3/layout/HorizontalOrganizationChart"/>
    <dgm:cxn modelId="{3EE18EA8-DF01-4C4F-8827-96F999AB5612}" type="presParOf" srcId="{3D528C52-BB8B-7849-BA3D-A699430D3905}" destId="{2D5E5579-6953-EA4B-962D-70BAFC5920A7}" srcOrd="1" destOrd="0" presId="urn:microsoft.com/office/officeart/2009/3/layout/HorizontalOrganizationChart"/>
    <dgm:cxn modelId="{2D95D596-3059-224C-87A2-C2E6BC26BF6C}" type="presParOf" srcId="{2D5E5579-6953-EA4B-962D-70BAFC5920A7}" destId="{8B929F36-670F-114B-85DB-2A398071E8F5}" srcOrd="0" destOrd="0" presId="urn:microsoft.com/office/officeart/2009/3/layout/HorizontalOrganizationChart"/>
    <dgm:cxn modelId="{960178AB-A818-384D-A863-F580B2EC57D5}" type="presParOf" srcId="{8B929F36-670F-114B-85DB-2A398071E8F5}" destId="{89825FCF-F7DB-1546-85D6-CB10EA7D5E3F}" srcOrd="0" destOrd="0" presId="urn:microsoft.com/office/officeart/2009/3/layout/HorizontalOrganizationChart"/>
    <dgm:cxn modelId="{2A286A5C-87FE-794B-B591-997E36E96CFB}" type="presParOf" srcId="{8B929F36-670F-114B-85DB-2A398071E8F5}" destId="{EAB33EBD-9450-FE4F-B0B7-EC772CC5E936}" srcOrd="1" destOrd="0" presId="urn:microsoft.com/office/officeart/2009/3/layout/HorizontalOrganizationChart"/>
    <dgm:cxn modelId="{7A5737BB-7AFE-134E-B75B-16AE4517940C}" type="presParOf" srcId="{2D5E5579-6953-EA4B-962D-70BAFC5920A7}" destId="{98416A2B-54C3-FA43-8915-1FCC4DD1E5F5}" srcOrd="1" destOrd="0" presId="urn:microsoft.com/office/officeart/2009/3/layout/HorizontalOrganizationChart"/>
    <dgm:cxn modelId="{594870EE-B869-3A45-A7E3-D607E1B8D252}" type="presParOf" srcId="{2D5E5579-6953-EA4B-962D-70BAFC5920A7}" destId="{409BD298-E741-DD47-922F-2FB9FEF7F674}" srcOrd="2" destOrd="0" presId="urn:microsoft.com/office/officeart/2009/3/layout/HorizontalOrganizationChart"/>
    <dgm:cxn modelId="{553C4FE5-02A1-474B-BCEB-576B69637A66}" type="presParOf" srcId="{3D528C52-BB8B-7849-BA3D-A699430D3905}" destId="{DC5C3889-D85B-C444-9752-1E18FFF420A2}" srcOrd="2" destOrd="0" presId="urn:microsoft.com/office/officeart/2009/3/layout/HorizontalOrganizationChart"/>
    <dgm:cxn modelId="{98044C74-CE74-024E-9822-04A07FA7527F}" type="presParOf" srcId="{3D528C52-BB8B-7849-BA3D-A699430D3905}" destId="{B27C8A24-8E0C-104F-85D7-B9EEEC5DB6F3}" srcOrd="3" destOrd="0" presId="urn:microsoft.com/office/officeart/2009/3/layout/HorizontalOrganizationChart"/>
    <dgm:cxn modelId="{20DA3B6B-E7DB-A84C-94D1-C5E65573AAA4}" type="presParOf" srcId="{B27C8A24-8E0C-104F-85D7-B9EEEC5DB6F3}" destId="{FFA58F86-CCB8-EA4F-84FE-72EAE4BBD434}" srcOrd="0" destOrd="0" presId="urn:microsoft.com/office/officeart/2009/3/layout/HorizontalOrganizationChart"/>
    <dgm:cxn modelId="{8ACEDAAC-F203-8A4B-B8F4-F89CF90FC961}" type="presParOf" srcId="{FFA58F86-CCB8-EA4F-84FE-72EAE4BBD434}" destId="{FF3B602F-1148-A148-B2D1-982593C1D8D8}" srcOrd="0" destOrd="0" presId="urn:microsoft.com/office/officeart/2009/3/layout/HorizontalOrganizationChart"/>
    <dgm:cxn modelId="{70A98B59-21FD-C540-A9C8-222BA499A3B4}" type="presParOf" srcId="{FFA58F86-CCB8-EA4F-84FE-72EAE4BBD434}" destId="{08A8CD0E-E7C8-E74F-8AC4-0E248CAC35B0}" srcOrd="1" destOrd="0" presId="urn:microsoft.com/office/officeart/2009/3/layout/HorizontalOrganizationChart"/>
    <dgm:cxn modelId="{ADFED796-0EAA-B74F-8BBE-2AAA290EB270}" type="presParOf" srcId="{B27C8A24-8E0C-104F-85D7-B9EEEC5DB6F3}" destId="{20CF064C-DF85-2647-80C6-D1F137B16248}" srcOrd="1" destOrd="0" presId="urn:microsoft.com/office/officeart/2009/3/layout/HorizontalOrganizationChart"/>
    <dgm:cxn modelId="{1110407B-343D-7E4C-AC8E-8EDEA4C99F1A}" type="presParOf" srcId="{B27C8A24-8E0C-104F-85D7-B9EEEC5DB6F3}" destId="{18BE7200-7D16-B848-9536-28CDD64BA274}" srcOrd="2" destOrd="0" presId="urn:microsoft.com/office/officeart/2009/3/layout/HorizontalOrganizationChart"/>
    <dgm:cxn modelId="{FE0E5DD4-BEC5-6A4F-BF7C-783A2630E896}" type="presParOf" srcId="{3D528C52-BB8B-7849-BA3D-A699430D3905}" destId="{1EAA0C09-F4DF-A440-AA9F-95E64ECF2236}" srcOrd="4" destOrd="0" presId="urn:microsoft.com/office/officeart/2009/3/layout/HorizontalOrganizationChart"/>
    <dgm:cxn modelId="{74BC6306-0BB3-3D4E-ADC2-073AD9B1AF1C}" type="presParOf" srcId="{3D528C52-BB8B-7849-BA3D-A699430D3905}" destId="{110ACBB7-73D7-8C41-B9C8-50A921068EB6}" srcOrd="5" destOrd="0" presId="urn:microsoft.com/office/officeart/2009/3/layout/HorizontalOrganizationChart"/>
    <dgm:cxn modelId="{2A983FA4-E341-BD49-988E-28A0AD1BC55A}" type="presParOf" srcId="{110ACBB7-73D7-8C41-B9C8-50A921068EB6}" destId="{327E40A5-22E6-FB49-9CBB-35FB07F30016}" srcOrd="0" destOrd="0" presId="urn:microsoft.com/office/officeart/2009/3/layout/HorizontalOrganizationChart"/>
    <dgm:cxn modelId="{3E5EC880-2D20-A947-AAB0-E27C7A8EABF9}" type="presParOf" srcId="{327E40A5-22E6-FB49-9CBB-35FB07F30016}" destId="{92316934-1163-944B-9191-90FE03955E82}" srcOrd="0" destOrd="0" presId="urn:microsoft.com/office/officeart/2009/3/layout/HorizontalOrganizationChart"/>
    <dgm:cxn modelId="{F81A32A2-8E30-E046-AF98-798E4909018C}" type="presParOf" srcId="{327E40A5-22E6-FB49-9CBB-35FB07F30016}" destId="{70439CE8-BA52-6443-99B9-5BA31F557E75}" srcOrd="1" destOrd="0" presId="urn:microsoft.com/office/officeart/2009/3/layout/HorizontalOrganizationChart"/>
    <dgm:cxn modelId="{6D048D5A-D889-1044-B2A5-05DF4BA300C4}" type="presParOf" srcId="{110ACBB7-73D7-8C41-B9C8-50A921068EB6}" destId="{36A268B1-933C-0A49-A01B-B62715ECECBD}" srcOrd="1" destOrd="0" presId="urn:microsoft.com/office/officeart/2009/3/layout/HorizontalOrganizationChart"/>
    <dgm:cxn modelId="{B6A48381-0806-2D47-97D5-8EBA41DA277F}" type="presParOf" srcId="{110ACBB7-73D7-8C41-B9C8-50A921068EB6}" destId="{45699F3A-DE04-EB4B-BDB6-84126A9CB15F}" srcOrd="2" destOrd="0" presId="urn:microsoft.com/office/officeart/2009/3/layout/HorizontalOrganizationChart"/>
    <dgm:cxn modelId="{CB47288D-B838-174C-8BB2-028245451DC8}" type="presParOf" srcId="{3D528C52-BB8B-7849-BA3D-A699430D3905}" destId="{5748166B-2CD5-3E4B-AAD4-D7A3961C095B}" srcOrd="6" destOrd="0" presId="urn:microsoft.com/office/officeart/2009/3/layout/HorizontalOrganizationChart"/>
    <dgm:cxn modelId="{01D9CECE-7266-804A-8822-284C0FC7AB28}" type="presParOf" srcId="{3D528C52-BB8B-7849-BA3D-A699430D3905}" destId="{91DD48BA-EA63-094C-8815-7448CB17C990}" srcOrd="7" destOrd="0" presId="urn:microsoft.com/office/officeart/2009/3/layout/HorizontalOrganizationChart"/>
    <dgm:cxn modelId="{24D097C4-4207-064B-B488-B15C020E5AD0}" type="presParOf" srcId="{91DD48BA-EA63-094C-8815-7448CB17C990}" destId="{8F77DF95-D717-AE41-B493-F62D96F7E9C3}" srcOrd="0" destOrd="0" presId="urn:microsoft.com/office/officeart/2009/3/layout/HorizontalOrganizationChart"/>
    <dgm:cxn modelId="{5C61BD3E-25DD-1D4F-B36A-98B2943B395A}" type="presParOf" srcId="{8F77DF95-D717-AE41-B493-F62D96F7E9C3}" destId="{D7060A2F-A1FD-6541-A290-02E74C5E3E3F}" srcOrd="0" destOrd="0" presId="urn:microsoft.com/office/officeart/2009/3/layout/HorizontalOrganizationChart"/>
    <dgm:cxn modelId="{9AFCE6BB-F279-844B-86E8-C68F36E5CC7E}" type="presParOf" srcId="{8F77DF95-D717-AE41-B493-F62D96F7E9C3}" destId="{0F30DFB2-3D36-5A4D-8BB4-B102A5522953}" srcOrd="1" destOrd="0" presId="urn:microsoft.com/office/officeart/2009/3/layout/HorizontalOrganizationChart"/>
    <dgm:cxn modelId="{0827C67D-7F06-9241-92F9-A9479433EA03}" type="presParOf" srcId="{91DD48BA-EA63-094C-8815-7448CB17C990}" destId="{568A48FC-A9B8-9E40-915B-ADE5E7D08466}" srcOrd="1" destOrd="0" presId="urn:microsoft.com/office/officeart/2009/3/layout/HorizontalOrganizationChart"/>
    <dgm:cxn modelId="{E0EB69FE-B57A-E742-A3DF-F9261C7D784F}" type="presParOf" srcId="{91DD48BA-EA63-094C-8815-7448CB17C990}" destId="{BBA02AA3-1E47-264D-AB82-9BA01218B377}" srcOrd="2" destOrd="0" presId="urn:microsoft.com/office/officeart/2009/3/layout/HorizontalOrganizationChart"/>
    <dgm:cxn modelId="{8782D0D8-DDF0-6749-B5EF-AD07E0450757}" type="presParOf" srcId="{3D528C52-BB8B-7849-BA3D-A699430D3905}" destId="{7FC190C5-ED2C-574E-9DDC-862D27961573}" srcOrd="8" destOrd="0" presId="urn:microsoft.com/office/officeart/2009/3/layout/HorizontalOrganizationChart"/>
    <dgm:cxn modelId="{C211F495-0A9E-144C-9BD4-89E0244A5BCE}" type="presParOf" srcId="{3D528C52-BB8B-7849-BA3D-A699430D3905}" destId="{EEBBA58D-5EFD-E44B-A095-BAECF51F5FDF}" srcOrd="9" destOrd="0" presId="urn:microsoft.com/office/officeart/2009/3/layout/HorizontalOrganizationChart"/>
    <dgm:cxn modelId="{44CA30E2-F0C9-AA45-998B-11980A190F57}" type="presParOf" srcId="{EEBBA58D-5EFD-E44B-A095-BAECF51F5FDF}" destId="{8F5DDBDB-808B-BB44-ADBB-5BB7AEB2B515}" srcOrd="0" destOrd="0" presId="urn:microsoft.com/office/officeart/2009/3/layout/HorizontalOrganizationChart"/>
    <dgm:cxn modelId="{70485359-B492-A549-8DB3-4965FFF59CB7}" type="presParOf" srcId="{8F5DDBDB-808B-BB44-ADBB-5BB7AEB2B515}" destId="{4FF21F28-6DE3-924A-AF92-0A4D0DBB4A10}" srcOrd="0" destOrd="0" presId="urn:microsoft.com/office/officeart/2009/3/layout/HorizontalOrganizationChart"/>
    <dgm:cxn modelId="{AFF2B75B-47E0-F849-ACE3-D7E7649AB6F8}" type="presParOf" srcId="{8F5DDBDB-808B-BB44-ADBB-5BB7AEB2B515}" destId="{241812ED-A12B-5F4F-B98E-0F2332B33088}" srcOrd="1" destOrd="0" presId="urn:microsoft.com/office/officeart/2009/3/layout/HorizontalOrganizationChart"/>
    <dgm:cxn modelId="{CCE03373-26DA-9B4B-B695-0C3A0047E17D}" type="presParOf" srcId="{EEBBA58D-5EFD-E44B-A095-BAECF51F5FDF}" destId="{FC316F78-D990-5940-A57F-3BF8F2C18BBA}" srcOrd="1" destOrd="0" presId="urn:microsoft.com/office/officeart/2009/3/layout/HorizontalOrganizationChart"/>
    <dgm:cxn modelId="{3FFD9915-42AD-6D49-8DD9-E5643BAD9B13}" type="presParOf" srcId="{EEBBA58D-5EFD-E44B-A095-BAECF51F5FDF}" destId="{D62FAD3E-6881-B247-A224-689174A4FEF3}" srcOrd="2" destOrd="0" presId="urn:microsoft.com/office/officeart/2009/3/layout/HorizontalOrganizationChart"/>
    <dgm:cxn modelId="{A1BDDE2D-5973-994D-A2B2-8CB25DC9221E}" type="presParOf" srcId="{3D528C52-BB8B-7849-BA3D-A699430D3905}" destId="{2E9EF892-7EFD-6D41-B2B3-74C36342B6D2}" srcOrd="10" destOrd="0" presId="urn:microsoft.com/office/officeart/2009/3/layout/HorizontalOrganizationChart"/>
    <dgm:cxn modelId="{92353E36-324A-9C4A-9DA1-78C4425AFE62}" type="presParOf" srcId="{3D528C52-BB8B-7849-BA3D-A699430D3905}" destId="{22D87F4A-5BC9-F040-8C75-F13D85C0A6E4}" srcOrd="11" destOrd="0" presId="urn:microsoft.com/office/officeart/2009/3/layout/HorizontalOrganizationChart"/>
    <dgm:cxn modelId="{6DAE930F-4C86-7F4B-81C0-22C885A287B6}" type="presParOf" srcId="{22D87F4A-5BC9-F040-8C75-F13D85C0A6E4}" destId="{7F3BC52A-F19F-EA4E-AF61-48C2175D5F54}" srcOrd="0" destOrd="0" presId="urn:microsoft.com/office/officeart/2009/3/layout/HorizontalOrganizationChart"/>
    <dgm:cxn modelId="{53C811C6-A543-8A4A-A34B-3EDB8B107E76}" type="presParOf" srcId="{7F3BC52A-F19F-EA4E-AF61-48C2175D5F54}" destId="{24238708-3047-0D4F-B85C-87EE4EE93EA5}" srcOrd="0" destOrd="0" presId="urn:microsoft.com/office/officeart/2009/3/layout/HorizontalOrganizationChart"/>
    <dgm:cxn modelId="{EC113F8B-1D36-0842-8B81-887484A31487}" type="presParOf" srcId="{7F3BC52A-F19F-EA4E-AF61-48C2175D5F54}" destId="{A8247EC7-0054-5749-B102-F9D65EAB91BE}" srcOrd="1" destOrd="0" presId="urn:microsoft.com/office/officeart/2009/3/layout/HorizontalOrganizationChart"/>
    <dgm:cxn modelId="{91F778F1-4DFF-5C4F-B535-654759BE8BFE}" type="presParOf" srcId="{22D87F4A-5BC9-F040-8C75-F13D85C0A6E4}" destId="{C71C2BC8-BD1C-F24C-8C7E-710DC1CDAA8C}" srcOrd="1" destOrd="0" presId="urn:microsoft.com/office/officeart/2009/3/layout/HorizontalOrganizationChart"/>
    <dgm:cxn modelId="{431A8AEF-79BF-EC4C-9946-EE03BC4EB6D0}" type="presParOf" srcId="{22D87F4A-5BC9-F040-8C75-F13D85C0A6E4}" destId="{9FAF43A1-649E-B64A-A0AB-879560AF6C17}" srcOrd="2" destOrd="0" presId="urn:microsoft.com/office/officeart/2009/3/layout/HorizontalOrganizationChart"/>
    <dgm:cxn modelId="{51C41219-4CBE-AF45-B1FB-6FE5DE8B9899}" type="presParOf" srcId="{3D528C52-BB8B-7849-BA3D-A699430D3905}" destId="{F1FCB459-5F77-A541-B634-2A2D0F3E5ED7}" srcOrd="12" destOrd="0" presId="urn:microsoft.com/office/officeart/2009/3/layout/HorizontalOrganizationChart"/>
    <dgm:cxn modelId="{8A272149-DCBB-384B-8EC6-AEDD90D7BFAA}" type="presParOf" srcId="{3D528C52-BB8B-7849-BA3D-A699430D3905}" destId="{FA08F30B-53D4-E84A-B18D-A01A901E301D}" srcOrd="13" destOrd="0" presId="urn:microsoft.com/office/officeart/2009/3/layout/HorizontalOrganizationChart"/>
    <dgm:cxn modelId="{DB809C30-1BEB-A541-BBE1-E374675C686C}" type="presParOf" srcId="{FA08F30B-53D4-E84A-B18D-A01A901E301D}" destId="{2B267BEC-F90B-4B40-942E-A28C528BC837}" srcOrd="0" destOrd="0" presId="urn:microsoft.com/office/officeart/2009/3/layout/HorizontalOrganizationChart"/>
    <dgm:cxn modelId="{DFDB87C4-4B8B-2842-AA1C-BBFC0ABD3A55}" type="presParOf" srcId="{2B267BEC-F90B-4B40-942E-A28C528BC837}" destId="{631ECDC1-4F5B-094A-AB7E-74AAB8B0E228}" srcOrd="0" destOrd="0" presId="urn:microsoft.com/office/officeart/2009/3/layout/HorizontalOrganizationChart"/>
    <dgm:cxn modelId="{43B38444-40CE-CC49-BDE2-98C42A37AB3F}" type="presParOf" srcId="{2B267BEC-F90B-4B40-942E-A28C528BC837}" destId="{E09BEEAC-0CBC-3649-909A-8525EB2E26E3}" srcOrd="1" destOrd="0" presId="urn:microsoft.com/office/officeart/2009/3/layout/HorizontalOrganizationChart"/>
    <dgm:cxn modelId="{E77826AE-1030-A34A-A59F-0567E6943371}" type="presParOf" srcId="{FA08F30B-53D4-E84A-B18D-A01A901E301D}" destId="{05B202F8-4693-2C42-B520-56D1F2D3A9D8}" srcOrd="1" destOrd="0" presId="urn:microsoft.com/office/officeart/2009/3/layout/HorizontalOrganizationChart"/>
    <dgm:cxn modelId="{4666E2A6-EF1D-C54B-8B92-6F253AAA0307}" type="presParOf" srcId="{FA08F30B-53D4-E84A-B18D-A01A901E301D}" destId="{644D0102-43E5-C544-9017-A107FDB83B20}" srcOrd="2" destOrd="0" presId="urn:microsoft.com/office/officeart/2009/3/layout/HorizontalOrganizationChart"/>
    <dgm:cxn modelId="{D32C337B-ECE3-C349-BBA6-A4401BBCD926}" type="presParOf" srcId="{3D528C52-BB8B-7849-BA3D-A699430D3905}" destId="{8A33B5B1-5EE3-1748-86C7-3D9B51FE1922}" srcOrd="14" destOrd="0" presId="urn:microsoft.com/office/officeart/2009/3/layout/HorizontalOrganizationChart"/>
    <dgm:cxn modelId="{50EE6C56-B817-ED41-A9F3-574102A33CAB}" type="presParOf" srcId="{3D528C52-BB8B-7849-BA3D-A699430D3905}" destId="{E09BEA61-E692-9A4B-A24A-4283D7DD54EF}" srcOrd="15" destOrd="0" presId="urn:microsoft.com/office/officeart/2009/3/layout/HorizontalOrganizationChart"/>
    <dgm:cxn modelId="{B908DD4E-D813-B64A-9428-4BB4572548AB}" type="presParOf" srcId="{E09BEA61-E692-9A4B-A24A-4283D7DD54EF}" destId="{26A7A959-B76E-A242-9D06-240BA9D14985}" srcOrd="0" destOrd="0" presId="urn:microsoft.com/office/officeart/2009/3/layout/HorizontalOrganizationChart"/>
    <dgm:cxn modelId="{E76E1AFE-CD33-D54C-BB8F-CDA09A8A0E19}" type="presParOf" srcId="{26A7A959-B76E-A242-9D06-240BA9D14985}" destId="{DCB73116-7090-7E44-9785-E93BEB5690D3}" srcOrd="0" destOrd="0" presId="urn:microsoft.com/office/officeart/2009/3/layout/HorizontalOrganizationChart"/>
    <dgm:cxn modelId="{47789403-4FCF-0E4A-B675-FC4987C645D3}" type="presParOf" srcId="{26A7A959-B76E-A242-9D06-240BA9D14985}" destId="{EDDD8032-22D4-A84F-A3DE-AA90A19D3261}" srcOrd="1" destOrd="0" presId="urn:microsoft.com/office/officeart/2009/3/layout/HorizontalOrganizationChart"/>
    <dgm:cxn modelId="{4DFDD43A-A230-B946-8D83-DB272F192692}" type="presParOf" srcId="{E09BEA61-E692-9A4B-A24A-4283D7DD54EF}" destId="{CFDF26E0-7CA4-0744-8C08-E319CDEF550F}" srcOrd="1" destOrd="0" presId="urn:microsoft.com/office/officeart/2009/3/layout/HorizontalOrganizationChart"/>
    <dgm:cxn modelId="{D6CCEAC7-BFF8-9348-8E4C-EBCA468A0FA3}" type="presParOf" srcId="{E09BEA61-E692-9A4B-A24A-4283D7DD54EF}" destId="{9D6719AE-902A-144E-90F8-C922AE60E4DA}" srcOrd="2" destOrd="0" presId="urn:microsoft.com/office/officeart/2009/3/layout/HorizontalOrganizationChart"/>
    <dgm:cxn modelId="{1C4743AD-12EA-8B4C-9F73-C4F297B23909}" type="presParOf" srcId="{3D528C52-BB8B-7849-BA3D-A699430D3905}" destId="{24344B9D-B1B7-6A49-908B-A84241701B60}" srcOrd="16" destOrd="0" presId="urn:microsoft.com/office/officeart/2009/3/layout/HorizontalOrganizationChart"/>
    <dgm:cxn modelId="{23BD1CCC-2630-7A48-AAD4-4CDB2D7DA397}" type="presParOf" srcId="{3D528C52-BB8B-7849-BA3D-A699430D3905}" destId="{B9114B94-4B09-B541-AA04-89C667F90963}" srcOrd="17" destOrd="0" presId="urn:microsoft.com/office/officeart/2009/3/layout/HorizontalOrganizationChart"/>
    <dgm:cxn modelId="{AE3CAA76-2023-3840-8AA7-3793EAA529CA}" type="presParOf" srcId="{B9114B94-4B09-B541-AA04-89C667F90963}" destId="{E613A392-E17C-C540-8144-956FF7774278}" srcOrd="0" destOrd="0" presId="urn:microsoft.com/office/officeart/2009/3/layout/HorizontalOrganizationChart"/>
    <dgm:cxn modelId="{F5FF3DA4-2D91-094C-96C6-A96DE9BF52DA}" type="presParOf" srcId="{E613A392-E17C-C540-8144-956FF7774278}" destId="{31211372-944B-4A42-9B88-59FBA0EA6639}" srcOrd="0" destOrd="0" presId="urn:microsoft.com/office/officeart/2009/3/layout/HorizontalOrganizationChart"/>
    <dgm:cxn modelId="{A6CD3043-D7B5-9E44-8356-1C0484A0BFFB}" type="presParOf" srcId="{E613A392-E17C-C540-8144-956FF7774278}" destId="{191BC0A6-8419-D341-A371-0FF6F109470B}" srcOrd="1" destOrd="0" presId="urn:microsoft.com/office/officeart/2009/3/layout/HorizontalOrganizationChart"/>
    <dgm:cxn modelId="{091B8A45-F2E9-874C-A7F2-E5E44024749C}" type="presParOf" srcId="{B9114B94-4B09-B541-AA04-89C667F90963}" destId="{04B501AC-3AC6-914E-9578-7DB326D9F7B5}" srcOrd="1" destOrd="0" presId="urn:microsoft.com/office/officeart/2009/3/layout/HorizontalOrganizationChart"/>
    <dgm:cxn modelId="{87B89BE3-3ED1-3D4C-BDCB-7418803D601D}" type="presParOf" srcId="{B9114B94-4B09-B541-AA04-89C667F90963}" destId="{53A7E6A6-E28F-B944-BF5F-8096F4E5C103}" srcOrd="2" destOrd="0" presId="urn:microsoft.com/office/officeart/2009/3/layout/HorizontalOrganizationChart"/>
    <dgm:cxn modelId="{9E9F5885-6C89-AD4C-961D-C8C1325FD3A6}" type="presParOf" srcId="{AEDFE7E8-642F-C14B-A492-9A1AED8AB1DE}" destId="{54BD13F8-2262-0E48-94D3-74FD48527F56}" srcOrd="2" destOrd="0" presId="urn:microsoft.com/office/officeart/2009/3/layout/HorizontalOrganizationChart"/>
    <dgm:cxn modelId="{FEE14A54-EA65-3F4C-AF5C-1BE7DD015374}" type="presParOf" srcId="{263FBEB0-E2D9-7E4A-859F-5747E5D7BD45}" destId="{9D0AE822-680C-F24C-9B2A-C7D3361147C9}" srcOrd="2" destOrd="0" presId="urn:microsoft.com/office/officeart/2009/3/layout/HorizontalOrganizationChart"/>
    <dgm:cxn modelId="{315E7836-C874-0240-824C-DA8C5256AC63}" type="presParOf" srcId="{BF5EE106-B344-E042-9454-887ADFE0B72A}" destId="{C1435470-ADA5-0048-B77F-F0BF3634B74C}" srcOrd="2" destOrd="0" presId="urn:microsoft.com/office/officeart/2009/3/layout/HorizontalOrganizationChart"/>
    <dgm:cxn modelId="{9B1A3786-DFBE-0840-AD4E-3A03BC805EE9}" type="presParOf" srcId="{BF5EE106-B344-E042-9454-887ADFE0B72A}" destId="{0E459E47-99F5-164D-81DD-8894B9FA284E}" srcOrd="3" destOrd="0" presId="urn:microsoft.com/office/officeart/2009/3/layout/HorizontalOrganizationChart"/>
    <dgm:cxn modelId="{73E520F2-3EC1-7246-8356-9C36E90028A4}" type="presParOf" srcId="{0E459E47-99F5-164D-81DD-8894B9FA284E}" destId="{9C02701E-9E32-974E-94A7-27A632BCF41F}" srcOrd="0" destOrd="0" presId="urn:microsoft.com/office/officeart/2009/3/layout/HorizontalOrganizationChart"/>
    <dgm:cxn modelId="{3BEDC403-EED5-9347-923E-90334B67F919}" type="presParOf" srcId="{9C02701E-9E32-974E-94A7-27A632BCF41F}" destId="{0D87840C-A4BD-F547-863E-AC8BB1492663}" srcOrd="0" destOrd="0" presId="urn:microsoft.com/office/officeart/2009/3/layout/HorizontalOrganizationChart"/>
    <dgm:cxn modelId="{5BA0591E-64B4-2746-A661-DE0803B1B3B3}" type="presParOf" srcId="{9C02701E-9E32-974E-94A7-27A632BCF41F}" destId="{2C40FFCD-F4BA-B045-A0DF-0EB3E82DAE01}" srcOrd="1" destOrd="0" presId="urn:microsoft.com/office/officeart/2009/3/layout/HorizontalOrganizationChart"/>
    <dgm:cxn modelId="{34029796-BA3A-554B-B6B3-25A35737D365}" type="presParOf" srcId="{0E459E47-99F5-164D-81DD-8894B9FA284E}" destId="{D162B09D-4A08-584E-981B-F2EF7D4D7D60}" srcOrd="1" destOrd="0" presId="urn:microsoft.com/office/officeart/2009/3/layout/HorizontalOrganizationChart"/>
    <dgm:cxn modelId="{D881F309-6200-0247-98F2-D0A2AA662FE3}" type="presParOf" srcId="{D162B09D-4A08-584E-981B-F2EF7D4D7D60}" destId="{77A4BF10-69F1-C048-9AAE-B99573E76A07}" srcOrd="0" destOrd="0" presId="urn:microsoft.com/office/officeart/2009/3/layout/HorizontalOrganizationChart"/>
    <dgm:cxn modelId="{F178AC85-0A19-C147-ABF5-596F59102F03}" type="presParOf" srcId="{D162B09D-4A08-584E-981B-F2EF7D4D7D60}" destId="{359B7F87-54B4-2E4F-9FCA-6791CB6EFE7F}" srcOrd="1" destOrd="0" presId="urn:microsoft.com/office/officeart/2009/3/layout/HorizontalOrganizationChart"/>
    <dgm:cxn modelId="{713E450F-612C-054E-A038-AC239B093571}" type="presParOf" srcId="{359B7F87-54B4-2E4F-9FCA-6791CB6EFE7F}" destId="{191A88FA-4883-D34E-8185-CDAC7ED34D2D}" srcOrd="0" destOrd="0" presId="urn:microsoft.com/office/officeart/2009/3/layout/HorizontalOrganizationChart"/>
    <dgm:cxn modelId="{0F16F916-ED4A-4B41-9102-81B524E262FC}" type="presParOf" srcId="{191A88FA-4883-D34E-8185-CDAC7ED34D2D}" destId="{5EDA6C34-8A11-5F4E-8E6E-8A201FB656C1}" srcOrd="0" destOrd="0" presId="urn:microsoft.com/office/officeart/2009/3/layout/HorizontalOrganizationChart"/>
    <dgm:cxn modelId="{846AB759-F887-C442-8B16-E1873010F754}" type="presParOf" srcId="{191A88FA-4883-D34E-8185-CDAC7ED34D2D}" destId="{13693D0B-CF7E-5447-B914-05837E1596E2}" srcOrd="1" destOrd="0" presId="urn:microsoft.com/office/officeart/2009/3/layout/HorizontalOrganizationChart"/>
    <dgm:cxn modelId="{AB776738-84ED-274F-8752-7919099EE233}" type="presParOf" srcId="{359B7F87-54B4-2E4F-9FCA-6791CB6EFE7F}" destId="{87B69057-FF21-474F-B8EE-877B254966AA}" srcOrd="1" destOrd="0" presId="urn:microsoft.com/office/officeart/2009/3/layout/HorizontalOrganizationChart"/>
    <dgm:cxn modelId="{75135368-2F2D-F547-A090-8C5C5F07A43E}" type="presParOf" srcId="{87B69057-FF21-474F-B8EE-877B254966AA}" destId="{A152F9B4-397A-204F-9C97-E5CF55B48F46}" srcOrd="0" destOrd="0" presId="urn:microsoft.com/office/officeart/2009/3/layout/HorizontalOrganizationChart"/>
    <dgm:cxn modelId="{F8C519AF-47D1-A64D-9918-41873FA43BF2}" type="presParOf" srcId="{87B69057-FF21-474F-B8EE-877B254966AA}" destId="{CD0A45D6-0EE3-BD4B-9633-1F1DF69A4935}" srcOrd="1" destOrd="0" presId="urn:microsoft.com/office/officeart/2009/3/layout/HorizontalOrganizationChart"/>
    <dgm:cxn modelId="{3E479121-6EC6-0342-95C3-955690381ABA}" type="presParOf" srcId="{CD0A45D6-0EE3-BD4B-9633-1F1DF69A4935}" destId="{A1B73EF8-8C2D-A049-B1BC-8DC3F703D78A}" srcOrd="0" destOrd="0" presId="urn:microsoft.com/office/officeart/2009/3/layout/HorizontalOrganizationChart"/>
    <dgm:cxn modelId="{DE6BB962-8990-EC46-980D-B3548080216C}" type="presParOf" srcId="{A1B73EF8-8C2D-A049-B1BC-8DC3F703D78A}" destId="{669E52D4-1BEE-6848-B2F3-3A215A662D07}" srcOrd="0" destOrd="0" presId="urn:microsoft.com/office/officeart/2009/3/layout/HorizontalOrganizationChart"/>
    <dgm:cxn modelId="{F1D13D4A-ACB3-FD4C-B2F8-217A779D1662}" type="presParOf" srcId="{A1B73EF8-8C2D-A049-B1BC-8DC3F703D78A}" destId="{EC333672-9DDB-C549-93F3-32EE4F24625C}" srcOrd="1" destOrd="0" presId="urn:microsoft.com/office/officeart/2009/3/layout/HorizontalOrganizationChart"/>
    <dgm:cxn modelId="{00D9664C-2574-FC40-8881-56A7D1F2F477}" type="presParOf" srcId="{CD0A45D6-0EE3-BD4B-9633-1F1DF69A4935}" destId="{136EF21E-DD72-894E-85E1-CDE24C0E82FA}" srcOrd="1" destOrd="0" presId="urn:microsoft.com/office/officeart/2009/3/layout/HorizontalOrganizationChart"/>
    <dgm:cxn modelId="{D16A2BE5-23A7-4846-8089-74724C4C5375}" type="presParOf" srcId="{CD0A45D6-0EE3-BD4B-9633-1F1DF69A4935}" destId="{E84C4F19-BB6F-6E49-9775-A66A5BE98289}" srcOrd="2" destOrd="0" presId="urn:microsoft.com/office/officeart/2009/3/layout/HorizontalOrganizationChart"/>
    <dgm:cxn modelId="{7766BBD9-1768-8040-9820-8AEC9D0D4359}" type="presParOf" srcId="{87B69057-FF21-474F-B8EE-877B254966AA}" destId="{9ECFF9F0-0BF7-6B4A-BEB5-4C72F0A51572}" srcOrd="2" destOrd="0" presId="urn:microsoft.com/office/officeart/2009/3/layout/HorizontalOrganizationChart"/>
    <dgm:cxn modelId="{CE065DD1-3CED-E945-9C77-D06F150699BB}" type="presParOf" srcId="{87B69057-FF21-474F-B8EE-877B254966AA}" destId="{59F8098F-E738-4E44-93C3-8F7C7E77511F}" srcOrd="3" destOrd="0" presId="urn:microsoft.com/office/officeart/2009/3/layout/HorizontalOrganizationChart"/>
    <dgm:cxn modelId="{FE394E89-1813-C54E-9F61-C89328FE22C2}" type="presParOf" srcId="{59F8098F-E738-4E44-93C3-8F7C7E77511F}" destId="{39169BF1-3EBD-E04D-8107-863258E9A55E}" srcOrd="0" destOrd="0" presId="urn:microsoft.com/office/officeart/2009/3/layout/HorizontalOrganizationChart"/>
    <dgm:cxn modelId="{2D9566D6-997C-4B41-A5B9-DA766BB54FEC}" type="presParOf" srcId="{39169BF1-3EBD-E04D-8107-863258E9A55E}" destId="{88A2D90F-23F4-1A42-BAAD-73812A86F227}" srcOrd="0" destOrd="0" presId="urn:microsoft.com/office/officeart/2009/3/layout/HorizontalOrganizationChart"/>
    <dgm:cxn modelId="{B08724BA-7198-734C-9823-D148E3628787}" type="presParOf" srcId="{39169BF1-3EBD-E04D-8107-863258E9A55E}" destId="{47539D4F-BEEE-584A-8EB5-262509933D7B}" srcOrd="1" destOrd="0" presId="urn:microsoft.com/office/officeart/2009/3/layout/HorizontalOrganizationChart"/>
    <dgm:cxn modelId="{552F1512-ADDE-1245-A78F-9CC4B13FA362}" type="presParOf" srcId="{59F8098F-E738-4E44-93C3-8F7C7E77511F}" destId="{88DF9F75-4CEC-F34A-A44E-AFD75CC4F58C}" srcOrd="1" destOrd="0" presId="urn:microsoft.com/office/officeart/2009/3/layout/HorizontalOrganizationChart"/>
    <dgm:cxn modelId="{1920D551-FFD2-CA45-9832-CACFB2AB8ED1}" type="presParOf" srcId="{59F8098F-E738-4E44-93C3-8F7C7E77511F}" destId="{66A56A4B-55AA-F842-A5A8-93E45215EE09}" srcOrd="2" destOrd="0" presId="urn:microsoft.com/office/officeart/2009/3/layout/HorizontalOrganizationChart"/>
    <dgm:cxn modelId="{F9F2BAA7-60F2-B34A-99BE-6A49D676DB63}" type="presParOf" srcId="{87B69057-FF21-474F-B8EE-877B254966AA}" destId="{E7BCAD32-ECC9-9C40-8BB7-9F802289DD45}" srcOrd="4" destOrd="0" presId="urn:microsoft.com/office/officeart/2009/3/layout/HorizontalOrganizationChart"/>
    <dgm:cxn modelId="{BD28B533-5782-DB42-B4E9-B22B82B64973}" type="presParOf" srcId="{87B69057-FF21-474F-B8EE-877B254966AA}" destId="{FA2BC608-6D64-9146-8D61-206E760E0071}" srcOrd="5" destOrd="0" presId="urn:microsoft.com/office/officeart/2009/3/layout/HorizontalOrganizationChart"/>
    <dgm:cxn modelId="{724C40A3-D14C-4E41-8006-8D6E88C69AAF}" type="presParOf" srcId="{FA2BC608-6D64-9146-8D61-206E760E0071}" destId="{93681A86-4BCC-394A-B4CE-29ECBC322B34}" srcOrd="0" destOrd="0" presId="urn:microsoft.com/office/officeart/2009/3/layout/HorizontalOrganizationChart"/>
    <dgm:cxn modelId="{6477AEAC-1828-0A40-A8D7-BAFE9E66849D}" type="presParOf" srcId="{93681A86-4BCC-394A-B4CE-29ECBC322B34}" destId="{13A13C46-B5AF-B449-AF62-EC67B98A0D6F}" srcOrd="0" destOrd="0" presId="urn:microsoft.com/office/officeart/2009/3/layout/HorizontalOrganizationChart"/>
    <dgm:cxn modelId="{83AF1F60-F0D4-4142-9C50-9E1D00BFB80E}" type="presParOf" srcId="{93681A86-4BCC-394A-B4CE-29ECBC322B34}" destId="{A386E5B1-320B-8944-902C-03ED8FB770E7}" srcOrd="1" destOrd="0" presId="urn:microsoft.com/office/officeart/2009/3/layout/HorizontalOrganizationChart"/>
    <dgm:cxn modelId="{11F8BD62-5D7D-8341-9D88-CF9B2DBCA9CB}" type="presParOf" srcId="{FA2BC608-6D64-9146-8D61-206E760E0071}" destId="{A70E36F9-B15B-9441-84FB-F7B5A7EC5F08}" srcOrd="1" destOrd="0" presId="urn:microsoft.com/office/officeart/2009/3/layout/HorizontalOrganizationChart"/>
    <dgm:cxn modelId="{47C640FC-80BD-F744-A120-E44BAB9B1CA7}" type="presParOf" srcId="{FA2BC608-6D64-9146-8D61-206E760E0071}" destId="{6A772CC4-4B0C-C84B-977D-B581792B51D6}" srcOrd="2" destOrd="0" presId="urn:microsoft.com/office/officeart/2009/3/layout/HorizontalOrganizationChart"/>
    <dgm:cxn modelId="{B5C08516-8DD5-2D44-8E4F-9175712067C8}" type="presParOf" srcId="{87B69057-FF21-474F-B8EE-877B254966AA}" destId="{56ED6DAD-AA6C-6C46-ACA1-7BD867D9E077}" srcOrd="6" destOrd="0" presId="urn:microsoft.com/office/officeart/2009/3/layout/HorizontalOrganizationChart"/>
    <dgm:cxn modelId="{81976274-C5B7-CC40-8B78-10F91B677BC2}" type="presParOf" srcId="{87B69057-FF21-474F-B8EE-877B254966AA}" destId="{29803E04-DE35-9646-A492-F525EB86D951}" srcOrd="7" destOrd="0" presId="urn:microsoft.com/office/officeart/2009/3/layout/HorizontalOrganizationChart"/>
    <dgm:cxn modelId="{0027B8C6-3696-B24D-8C09-08E66883004B}" type="presParOf" srcId="{29803E04-DE35-9646-A492-F525EB86D951}" destId="{D7E953C3-433A-4E42-AEB9-6605AA9026C6}" srcOrd="0" destOrd="0" presId="urn:microsoft.com/office/officeart/2009/3/layout/HorizontalOrganizationChart"/>
    <dgm:cxn modelId="{A1F69E1E-53D2-A347-84B5-B7A2254ACD3C}" type="presParOf" srcId="{D7E953C3-433A-4E42-AEB9-6605AA9026C6}" destId="{0F711213-49FF-6149-AFBB-469650FBDC76}" srcOrd="0" destOrd="0" presId="urn:microsoft.com/office/officeart/2009/3/layout/HorizontalOrganizationChart"/>
    <dgm:cxn modelId="{3CC9CA8B-3FB2-B44E-8C24-BDA992A33354}" type="presParOf" srcId="{D7E953C3-433A-4E42-AEB9-6605AA9026C6}" destId="{63A738A2-AA2B-B443-829B-2EC88958395A}" srcOrd="1" destOrd="0" presId="urn:microsoft.com/office/officeart/2009/3/layout/HorizontalOrganizationChart"/>
    <dgm:cxn modelId="{5354D761-2487-0446-A078-80DF1A3016AD}" type="presParOf" srcId="{29803E04-DE35-9646-A492-F525EB86D951}" destId="{E3CABF7C-BD3A-A749-B6A0-D87305347345}" srcOrd="1" destOrd="0" presId="urn:microsoft.com/office/officeart/2009/3/layout/HorizontalOrganizationChart"/>
    <dgm:cxn modelId="{B307513F-15A3-EA42-B489-196BAB75A7DF}" type="presParOf" srcId="{29803E04-DE35-9646-A492-F525EB86D951}" destId="{82C8D0C0-10F7-FA43-8852-DA13697768C8}" srcOrd="2" destOrd="0" presId="urn:microsoft.com/office/officeart/2009/3/layout/HorizontalOrganizationChart"/>
    <dgm:cxn modelId="{7A3CCCF9-E8E5-BA41-A692-7FF374084C27}" type="presParOf" srcId="{87B69057-FF21-474F-B8EE-877B254966AA}" destId="{C1DB7ACF-D8C0-4144-93B0-6F6823C8352B}" srcOrd="8" destOrd="0" presId="urn:microsoft.com/office/officeart/2009/3/layout/HorizontalOrganizationChart"/>
    <dgm:cxn modelId="{65D5E24B-B1D3-C441-8A26-3AB33EF48169}" type="presParOf" srcId="{87B69057-FF21-474F-B8EE-877B254966AA}" destId="{2D42D81A-1AE5-CC42-92D0-FFA6188FF33A}" srcOrd="9" destOrd="0" presId="urn:microsoft.com/office/officeart/2009/3/layout/HorizontalOrganizationChart"/>
    <dgm:cxn modelId="{3F1981E8-4BFC-6744-8D3D-DB47B12C5C00}" type="presParOf" srcId="{2D42D81A-1AE5-CC42-92D0-FFA6188FF33A}" destId="{C59D7887-B3F2-1141-AA84-0090B716D15B}" srcOrd="0" destOrd="0" presId="urn:microsoft.com/office/officeart/2009/3/layout/HorizontalOrganizationChart"/>
    <dgm:cxn modelId="{B0CAE69E-B972-1042-ADB8-D31F466EDD75}" type="presParOf" srcId="{C59D7887-B3F2-1141-AA84-0090B716D15B}" destId="{7896FFDE-04D5-A640-9131-DA704E288028}" srcOrd="0" destOrd="0" presId="urn:microsoft.com/office/officeart/2009/3/layout/HorizontalOrganizationChart"/>
    <dgm:cxn modelId="{4842B360-53CA-C64B-8D75-44AD5277E1E1}" type="presParOf" srcId="{C59D7887-B3F2-1141-AA84-0090B716D15B}" destId="{4CB37249-3B02-264C-A75F-15DCF661F17D}" srcOrd="1" destOrd="0" presId="urn:microsoft.com/office/officeart/2009/3/layout/HorizontalOrganizationChart"/>
    <dgm:cxn modelId="{5C92CAA9-9D9B-8648-9F23-28194D234F2E}" type="presParOf" srcId="{2D42D81A-1AE5-CC42-92D0-FFA6188FF33A}" destId="{1206C0D2-08FE-7A44-9794-88832EBF94A2}" srcOrd="1" destOrd="0" presId="urn:microsoft.com/office/officeart/2009/3/layout/HorizontalOrganizationChart"/>
    <dgm:cxn modelId="{0EABE64C-29C5-0A4F-8B69-A55F77238BB2}" type="presParOf" srcId="{2D42D81A-1AE5-CC42-92D0-FFA6188FF33A}" destId="{8E7F74A3-08F9-FE46-9D94-D7E57B548CBE}" srcOrd="2" destOrd="0" presId="urn:microsoft.com/office/officeart/2009/3/layout/HorizontalOrganizationChart"/>
    <dgm:cxn modelId="{5CD09D8A-F587-7148-B9A5-312DBE0591F6}" type="presParOf" srcId="{359B7F87-54B4-2E4F-9FCA-6791CB6EFE7F}" destId="{DEFF957F-6ABD-504A-918D-49CEC1A15DF6}" srcOrd="2" destOrd="0" presId="urn:microsoft.com/office/officeart/2009/3/layout/HorizontalOrganizationChart"/>
    <dgm:cxn modelId="{A45AED05-2AB2-C342-8400-B191EADECB30}" type="presParOf" srcId="{D162B09D-4A08-584E-981B-F2EF7D4D7D60}" destId="{A1FDF6C0-825D-264D-82DF-EC9632BB3D4A}" srcOrd="2" destOrd="0" presId="urn:microsoft.com/office/officeart/2009/3/layout/HorizontalOrganizationChart"/>
    <dgm:cxn modelId="{5D69A817-2911-8544-B048-F667CC9FBA60}" type="presParOf" srcId="{D162B09D-4A08-584E-981B-F2EF7D4D7D60}" destId="{4E05B1AC-68B7-B94A-BC0E-50AD9175CEB9}" srcOrd="3" destOrd="0" presId="urn:microsoft.com/office/officeart/2009/3/layout/HorizontalOrganizationChart"/>
    <dgm:cxn modelId="{B9362BF2-3A14-1543-8DDB-ABB952686DEC}" type="presParOf" srcId="{4E05B1AC-68B7-B94A-BC0E-50AD9175CEB9}" destId="{EA6857D1-2DC0-C14B-ACA6-740C27C445C3}" srcOrd="0" destOrd="0" presId="urn:microsoft.com/office/officeart/2009/3/layout/HorizontalOrganizationChart"/>
    <dgm:cxn modelId="{1C627F3F-C92B-2741-B49B-EF557E582F78}" type="presParOf" srcId="{EA6857D1-2DC0-C14B-ACA6-740C27C445C3}" destId="{48C86344-8C3F-D741-A7AD-6306F6E998FB}" srcOrd="0" destOrd="0" presId="urn:microsoft.com/office/officeart/2009/3/layout/HorizontalOrganizationChart"/>
    <dgm:cxn modelId="{3F80522C-90DC-D643-A6E0-159C731A2B62}" type="presParOf" srcId="{EA6857D1-2DC0-C14B-ACA6-740C27C445C3}" destId="{FBFFE449-A225-E64A-A47C-095EB6FA5105}" srcOrd="1" destOrd="0" presId="urn:microsoft.com/office/officeart/2009/3/layout/HorizontalOrganizationChart"/>
    <dgm:cxn modelId="{B131E37B-7D1C-DF41-BA61-C0E43AA8D8A3}" type="presParOf" srcId="{4E05B1AC-68B7-B94A-BC0E-50AD9175CEB9}" destId="{91D8F5FE-A73B-9C4F-BED7-62E4AAA5EC7A}" srcOrd="1" destOrd="0" presId="urn:microsoft.com/office/officeart/2009/3/layout/HorizontalOrganizationChart"/>
    <dgm:cxn modelId="{07F22C73-7EEA-F948-815C-9F4E06D9D3F7}" type="presParOf" srcId="{91D8F5FE-A73B-9C4F-BED7-62E4AAA5EC7A}" destId="{6C7E92B2-F41D-9549-BA27-F24895FDF2A8}" srcOrd="0" destOrd="0" presId="urn:microsoft.com/office/officeart/2009/3/layout/HorizontalOrganizationChart"/>
    <dgm:cxn modelId="{112F39B8-C469-1A48-82D7-F55761A6B6F0}" type="presParOf" srcId="{91D8F5FE-A73B-9C4F-BED7-62E4AAA5EC7A}" destId="{573D615F-5CFA-BC44-8355-244A740C6720}" srcOrd="1" destOrd="0" presId="urn:microsoft.com/office/officeart/2009/3/layout/HorizontalOrganizationChart"/>
    <dgm:cxn modelId="{BD63F189-5B1A-754C-BC7F-59405AD55DAF}" type="presParOf" srcId="{573D615F-5CFA-BC44-8355-244A740C6720}" destId="{CCA5C058-0209-204F-8F57-67F95EEC71C2}" srcOrd="0" destOrd="0" presId="urn:microsoft.com/office/officeart/2009/3/layout/HorizontalOrganizationChart"/>
    <dgm:cxn modelId="{9B5BB9E2-6A93-6F40-A0B1-2E3EAEB1AFE8}" type="presParOf" srcId="{CCA5C058-0209-204F-8F57-67F95EEC71C2}" destId="{96FD0DD2-E264-7B4B-B998-25AB29AB0655}" srcOrd="0" destOrd="0" presId="urn:microsoft.com/office/officeart/2009/3/layout/HorizontalOrganizationChart"/>
    <dgm:cxn modelId="{2F3F6F30-68DF-4042-ACE2-9BA572CC950A}" type="presParOf" srcId="{CCA5C058-0209-204F-8F57-67F95EEC71C2}" destId="{835FDE7A-586C-0740-8F0E-393C4F70B13E}" srcOrd="1" destOrd="0" presId="urn:microsoft.com/office/officeart/2009/3/layout/HorizontalOrganizationChart"/>
    <dgm:cxn modelId="{BDBB74F0-2A94-0B48-86EF-59C0DFFFB82E}" type="presParOf" srcId="{573D615F-5CFA-BC44-8355-244A740C6720}" destId="{9BAC4423-D020-1B4C-86C7-4D7F2B9E2CD3}" srcOrd="1" destOrd="0" presId="urn:microsoft.com/office/officeart/2009/3/layout/HorizontalOrganizationChart"/>
    <dgm:cxn modelId="{2587994C-D453-AD4E-8D29-3744CD7B41CC}" type="presParOf" srcId="{573D615F-5CFA-BC44-8355-244A740C6720}" destId="{3DE381B2-109F-3C48-A4CE-7D602DB8B5DD}" srcOrd="2" destOrd="0" presId="urn:microsoft.com/office/officeart/2009/3/layout/HorizontalOrganizationChart"/>
    <dgm:cxn modelId="{F777ADD8-E516-3F45-A0B6-CF24F317EC53}" type="presParOf" srcId="{91D8F5FE-A73B-9C4F-BED7-62E4AAA5EC7A}" destId="{BD41E8BB-422D-6243-9184-4F3F8C4332C6}" srcOrd="2" destOrd="0" presId="urn:microsoft.com/office/officeart/2009/3/layout/HorizontalOrganizationChart"/>
    <dgm:cxn modelId="{2D0BE431-266E-9644-B2B4-DAEDD4B39DB2}" type="presParOf" srcId="{91D8F5FE-A73B-9C4F-BED7-62E4AAA5EC7A}" destId="{E2B3ADAF-E61D-C048-A7F6-C4165C59AD9C}" srcOrd="3" destOrd="0" presId="urn:microsoft.com/office/officeart/2009/3/layout/HorizontalOrganizationChart"/>
    <dgm:cxn modelId="{EB247276-C6F2-AC4A-9452-B412C7A6A651}" type="presParOf" srcId="{E2B3ADAF-E61D-C048-A7F6-C4165C59AD9C}" destId="{F9E82134-308C-E44A-9147-C1330661798C}" srcOrd="0" destOrd="0" presId="urn:microsoft.com/office/officeart/2009/3/layout/HorizontalOrganizationChart"/>
    <dgm:cxn modelId="{13879708-AA3F-8B4D-B238-8D5962A73696}" type="presParOf" srcId="{F9E82134-308C-E44A-9147-C1330661798C}" destId="{735FC902-76F4-7644-B724-DEA682A88415}" srcOrd="0" destOrd="0" presId="urn:microsoft.com/office/officeart/2009/3/layout/HorizontalOrganizationChart"/>
    <dgm:cxn modelId="{3E037F8B-2893-1B45-98DD-1C50616D913A}" type="presParOf" srcId="{F9E82134-308C-E44A-9147-C1330661798C}" destId="{1849582A-49B8-234C-B731-260E6395E379}" srcOrd="1" destOrd="0" presId="urn:microsoft.com/office/officeart/2009/3/layout/HorizontalOrganizationChart"/>
    <dgm:cxn modelId="{20247A6A-E80C-2743-981C-0E219DA0B08D}" type="presParOf" srcId="{E2B3ADAF-E61D-C048-A7F6-C4165C59AD9C}" destId="{A74F5C83-EEBB-394C-8EE1-9BCDC9990EA1}" srcOrd="1" destOrd="0" presId="urn:microsoft.com/office/officeart/2009/3/layout/HorizontalOrganizationChart"/>
    <dgm:cxn modelId="{29CDCFEA-98D9-F74C-98B2-4F784E07B63B}" type="presParOf" srcId="{E2B3ADAF-E61D-C048-A7F6-C4165C59AD9C}" destId="{F41639A6-93D8-AB4B-9F9E-4246378DA48C}" srcOrd="2" destOrd="0" presId="urn:microsoft.com/office/officeart/2009/3/layout/HorizontalOrganizationChart"/>
    <dgm:cxn modelId="{0EBB3D90-B717-8E4B-85A8-699285F25E1B}" type="presParOf" srcId="{4E05B1AC-68B7-B94A-BC0E-50AD9175CEB9}" destId="{6147C579-503A-2C40-B90C-B324BE3851E0}" srcOrd="2" destOrd="0" presId="urn:microsoft.com/office/officeart/2009/3/layout/HorizontalOrganizationChart"/>
    <dgm:cxn modelId="{F0F09AC8-16E4-0C4C-926D-C8CD6363CB8D}" type="presParOf" srcId="{0E459E47-99F5-164D-81DD-8894B9FA284E}" destId="{F7A5D360-7CF3-ED46-978E-7DD8CECE64A7}" srcOrd="2" destOrd="0" presId="urn:microsoft.com/office/officeart/2009/3/layout/HorizontalOrganizationChart"/>
    <dgm:cxn modelId="{A7DBB9E5-3D9E-E34A-A44C-0E2819B2953D}" type="presParOf" srcId="{A7C1993F-A3D6-6247-9551-FCA73191D200}" destId="{78E87472-2147-434F-A25A-2B4814EF73BC}" srcOrd="2" destOrd="0" presId="urn:microsoft.com/office/officeart/2009/3/layout/HorizontalOrganizationChart"/>
    <dgm:cxn modelId="{80E2C571-FE9E-B44B-A642-9B2107E35CC2}" type="presParOf" srcId="{78E87472-2147-434F-A25A-2B4814EF73BC}" destId="{8073F33C-5252-9644-925D-88909980F100}" srcOrd="0" destOrd="0" presId="urn:microsoft.com/office/officeart/2009/3/layout/HorizontalOrganizationChart"/>
    <dgm:cxn modelId="{AB8C41AE-9FFD-C64A-BC70-D8901CC5B92C}" type="presParOf" srcId="{78E87472-2147-434F-A25A-2B4814EF73BC}" destId="{4F101BD1-1805-BE46-A8E9-7916D5A3F824}" srcOrd="1" destOrd="0" presId="urn:microsoft.com/office/officeart/2009/3/layout/HorizontalOrganizationChart"/>
    <dgm:cxn modelId="{85686429-D66A-7E47-81D7-104DF6FBA1AC}" type="presParOf" srcId="{4F101BD1-1805-BE46-A8E9-7916D5A3F824}" destId="{5150121A-B510-BF4F-A275-446CD38414FF}" srcOrd="0" destOrd="0" presId="urn:microsoft.com/office/officeart/2009/3/layout/HorizontalOrganizationChart"/>
    <dgm:cxn modelId="{1450DA8D-3471-C545-A62C-99E9560954D1}" type="presParOf" srcId="{5150121A-B510-BF4F-A275-446CD38414FF}" destId="{E00A47F9-4C14-844A-A573-6EB6019CA19D}" srcOrd="0" destOrd="0" presId="urn:microsoft.com/office/officeart/2009/3/layout/HorizontalOrganizationChart"/>
    <dgm:cxn modelId="{9C8D0CF8-F6A6-8F44-9C80-B8F73B81A002}" type="presParOf" srcId="{5150121A-B510-BF4F-A275-446CD38414FF}" destId="{3AC678F4-441F-864A-ABBA-EEB8AC1858F9}" srcOrd="1" destOrd="0" presId="urn:microsoft.com/office/officeart/2009/3/layout/HorizontalOrganizationChart"/>
    <dgm:cxn modelId="{84BEA446-E6AA-4C4E-9AA1-B9DB6DF02343}" type="presParOf" srcId="{4F101BD1-1805-BE46-A8E9-7916D5A3F824}" destId="{1F5ABE11-C9C8-1348-89F3-9376166B521B}" srcOrd="1" destOrd="0" presId="urn:microsoft.com/office/officeart/2009/3/layout/HorizontalOrganizationChart"/>
    <dgm:cxn modelId="{19E89FD8-5555-DF4A-93C5-4153B3F6D91C}" type="presParOf" srcId="{4F101BD1-1805-BE46-A8E9-7916D5A3F824}" destId="{C9463FA8-26F4-E945-856C-82D47850FB72}" srcOrd="2" destOrd="0" presId="urn:microsoft.com/office/officeart/2009/3/layout/HorizontalOrganizationChart"/>
    <dgm:cxn modelId="{0D7924BF-4D16-094D-BF33-524FD85417D3}" type="presParOf" srcId="{C9463FA8-26F4-E945-856C-82D47850FB72}" destId="{A860DC3B-7C4C-B54C-A896-15ABCF73CD8C}" srcOrd="0" destOrd="0" presId="urn:microsoft.com/office/officeart/2009/3/layout/HorizontalOrganizationChart"/>
    <dgm:cxn modelId="{C06306FF-32F3-E748-9902-71F37CB47E90}" type="presParOf" srcId="{C9463FA8-26F4-E945-856C-82D47850FB72}" destId="{30160209-F470-4C49-BE84-DBABE56732E6}" srcOrd="1" destOrd="0" presId="urn:microsoft.com/office/officeart/2009/3/layout/HorizontalOrganizationChart"/>
    <dgm:cxn modelId="{AD50709F-B11E-5947-9EAB-A8050512EA7E}" type="presParOf" srcId="{30160209-F470-4C49-BE84-DBABE56732E6}" destId="{62F8BB7F-75FE-1949-BA31-04F1BFC1D18F}" srcOrd="0" destOrd="0" presId="urn:microsoft.com/office/officeart/2009/3/layout/HorizontalOrganizationChart"/>
    <dgm:cxn modelId="{F3A7CC4D-E3BE-AB4D-929A-FB59D725C136}" type="presParOf" srcId="{62F8BB7F-75FE-1949-BA31-04F1BFC1D18F}" destId="{2F5C027E-BDF8-9342-AF13-6A35A2187A3F}" srcOrd="0" destOrd="0" presId="urn:microsoft.com/office/officeart/2009/3/layout/HorizontalOrganizationChart"/>
    <dgm:cxn modelId="{0BDC2540-3E6D-2549-A406-E1F58EC847C0}" type="presParOf" srcId="{62F8BB7F-75FE-1949-BA31-04F1BFC1D18F}" destId="{CD36F58B-913E-9E46-BED6-22D8C18D436C}" srcOrd="1" destOrd="0" presId="urn:microsoft.com/office/officeart/2009/3/layout/HorizontalOrganizationChart"/>
    <dgm:cxn modelId="{18154D84-7BB7-5A4E-8518-AFFD056F9358}" type="presParOf" srcId="{30160209-F470-4C49-BE84-DBABE56732E6}" destId="{05D7D70D-0D80-774E-B84A-81DE18B2DBD6}" srcOrd="1" destOrd="0" presId="urn:microsoft.com/office/officeart/2009/3/layout/HorizontalOrganizationChart"/>
    <dgm:cxn modelId="{82A75F69-6226-7644-BE5F-D94D168C045F}" type="presParOf" srcId="{30160209-F470-4C49-BE84-DBABE56732E6}" destId="{7F8D999C-C937-DF4C-9454-A4CC10D26072}" srcOrd="2" destOrd="0" presId="urn:microsoft.com/office/officeart/2009/3/layout/HorizontalOrganizationChart"/>
    <dgm:cxn modelId="{42449B8B-8DE5-E54B-92CD-6ABA343C308A}" type="presParOf" srcId="{C9463FA8-26F4-E945-856C-82D47850FB72}" destId="{77790B87-3C36-BB4D-99F3-09B2344F9A93}" srcOrd="2" destOrd="0" presId="urn:microsoft.com/office/officeart/2009/3/layout/HorizontalOrganizationChart"/>
    <dgm:cxn modelId="{D5A949D8-F4AA-CA40-85D0-AD51D3DCD4FE}" type="presParOf" srcId="{C9463FA8-26F4-E945-856C-82D47850FB72}" destId="{8EDAE45B-4C89-FA46-963B-61A956F6DB1D}" srcOrd="3" destOrd="0" presId="urn:microsoft.com/office/officeart/2009/3/layout/HorizontalOrganizationChart"/>
    <dgm:cxn modelId="{A9932B66-A403-7240-9FA2-E0A926B8FA41}" type="presParOf" srcId="{8EDAE45B-4C89-FA46-963B-61A956F6DB1D}" destId="{6639C414-6D8C-CF48-BD48-AFFC4E343532}" srcOrd="0" destOrd="0" presId="urn:microsoft.com/office/officeart/2009/3/layout/HorizontalOrganizationChart"/>
    <dgm:cxn modelId="{C8CA526B-6169-1D4D-B9E9-4F4695D70888}" type="presParOf" srcId="{6639C414-6D8C-CF48-BD48-AFFC4E343532}" destId="{6F718EAB-1B37-834C-9515-0EDE9BF365CF}" srcOrd="0" destOrd="0" presId="urn:microsoft.com/office/officeart/2009/3/layout/HorizontalOrganizationChart"/>
    <dgm:cxn modelId="{1B02A21B-BA8F-DF47-B577-876167B27625}" type="presParOf" srcId="{6639C414-6D8C-CF48-BD48-AFFC4E343532}" destId="{2C721BF0-8513-2647-969F-8923E3167E75}" srcOrd="1" destOrd="0" presId="urn:microsoft.com/office/officeart/2009/3/layout/HorizontalOrganizationChart"/>
    <dgm:cxn modelId="{4F5410BA-379F-8048-89DC-9C24B692B6C4}" type="presParOf" srcId="{8EDAE45B-4C89-FA46-963B-61A956F6DB1D}" destId="{95477F0D-4DEC-F547-9B97-5420B1C6FB10}" srcOrd="1" destOrd="0" presId="urn:microsoft.com/office/officeart/2009/3/layout/HorizontalOrganizationChart"/>
    <dgm:cxn modelId="{3B39884D-5BC0-4042-9D8D-F3471238C93B}" type="presParOf" srcId="{8EDAE45B-4C89-FA46-963B-61A956F6DB1D}" destId="{5CAD2F89-9D83-D342-9506-C6BCB4E6496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CE42D-647C-974F-AE78-A5A17E5853E4}">
      <dsp:nvSpPr>
        <dsp:cNvPr id="0" name=""/>
        <dsp:cNvSpPr/>
      </dsp:nvSpPr>
      <dsp:spPr>
        <a:xfrm>
          <a:off x="0" y="1663908"/>
          <a:ext cx="7924800" cy="14206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最下階層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Scene</a:t>
          </a:r>
          <a:endParaRPr kumimoji="1" lang="ja-JP" altLang="en-US" sz="3000" kern="1200" dirty="0"/>
        </a:p>
      </dsp:txBody>
      <dsp:txXfrm>
        <a:off x="0" y="1663908"/>
        <a:ext cx="2377440" cy="1420610"/>
      </dsp:txXfrm>
    </dsp:sp>
    <dsp:sp modelId="{876912EE-C680-804D-8E51-973DBF5F0BA4}">
      <dsp:nvSpPr>
        <dsp:cNvPr id="0" name=""/>
        <dsp:cNvSpPr/>
      </dsp:nvSpPr>
      <dsp:spPr>
        <a:xfrm>
          <a:off x="0" y="1581"/>
          <a:ext cx="7924800" cy="14206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最上階層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Scene</a:t>
          </a:r>
          <a:endParaRPr kumimoji="1" lang="ja-JP" altLang="en-US" sz="3000" kern="1200" dirty="0"/>
        </a:p>
      </dsp:txBody>
      <dsp:txXfrm>
        <a:off x="0" y="1581"/>
        <a:ext cx="2377440" cy="1420610"/>
      </dsp:txXfrm>
    </dsp:sp>
    <dsp:sp modelId="{A2390234-25D3-7A40-95E1-432BBCC0F771}">
      <dsp:nvSpPr>
        <dsp:cNvPr id="0" name=""/>
        <dsp:cNvSpPr/>
      </dsp:nvSpPr>
      <dsp:spPr>
        <a:xfrm>
          <a:off x="4165434" y="122439"/>
          <a:ext cx="1812875" cy="1208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Title</a:t>
          </a:r>
          <a:endParaRPr kumimoji="1" lang="ja-JP" altLang="en-US" sz="4000" kern="1200" dirty="0"/>
        </a:p>
      </dsp:txBody>
      <dsp:txXfrm>
        <a:off x="4200832" y="157837"/>
        <a:ext cx="1742079" cy="1137787"/>
      </dsp:txXfrm>
    </dsp:sp>
    <dsp:sp modelId="{B91C4803-1F75-8E44-97B2-5364EA3E0C35}">
      <dsp:nvSpPr>
        <dsp:cNvPr id="0" name=""/>
        <dsp:cNvSpPr/>
      </dsp:nvSpPr>
      <dsp:spPr>
        <a:xfrm>
          <a:off x="3893502" y="1331023"/>
          <a:ext cx="1178369" cy="483433"/>
        </a:xfrm>
        <a:custGeom>
          <a:avLst/>
          <a:gdLst/>
          <a:ahLst/>
          <a:cxnLst/>
          <a:rect l="0" t="0" r="0" b="0"/>
          <a:pathLst>
            <a:path>
              <a:moveTo>
                <a:pt x="1178369" y="0"/>
              </a:moveTo>
              <a:lnTo>
                <a:pt x="1178369" y="241716"/>
              </a:lnTo>
              <a:lnTo>
                <a:pt x="0" y="241716"/>
              </a:lnTo>
              <a:lnTo>
                <a:pt x="0" y="4834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2D2B2-436D-4B4B-82E2-946BF7564888}">
      <dsp:nvSpPr>
        <dsp:cNvPr id="0" name=""/>
        <dsp:cNvSpPr/>
      </dsp:nvSpPr>
      <dsp:spPr>
        <a:xfrm>
          <a:off x="2987065" y="1814456"/>
          <a:ext cx="1812875" cy="1208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Game</a:t>
          </a:r>
          <a:endParaRPr kumimoji="1" lang="ja-JP" altLang="en-US" sz="4000" kern="1200" dirty="0"/>
        </a:p>
      </dsp:txBody>
      <dsp:txXfrm>
        <a:off x="3022463" y="1849854"/>
        <a:ext cx="1742079" cy="1137787"/>
      </dsp:txXfrm>
    </dsp:sp>
    <dsp:sp modelId="{FA76AD12-598A-C448-9219-6D3ED706CA17}">
      <dsp:nvSpPr>
        <dsp:cNvPr id="0" name=""/>
        <dsp:cNvSpPr/>
      </dsp:nvSpPr>
      <dsp:spPr>
        <a:xfrm>
          <a:off x="5071872" y="1331023"/>
          <a:ext cx="1178369" cy="483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16"/>
              </a:lnTo>
              <a:lnTo>
                <a:pt x="1178369" y="241716"/>
              </a:lnTo>
              <a:lnTo>
                <a:pt x="1178369" y="4834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58805-2DBD-0A43-921E-A0C091286922}">
      <dsp:nvSpPr>
        <dsp:cNvPr id="0" name=""/>
        <dsp:cNvSpPr/>
      </dsp:nvSpPr>
      <dsp:spPr>
        <a:xfrm>
          <a:off x="5343803" y="1814456"/>
          <a:ext cx="1812875" cy="1208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Help</a:t>
          </a:r>
          <a:endParaRPr kumimoji="1" lang="ja-JP" altLang="en-US" sz="4000" kern="1200" dirty="0"/>
        </a:p>
      </dsp:txBody>
      <dsp:txXfrm>
        <a:off x="5379201" y="1849854"/>
        <a:ext cx="1742079" cy="1137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90B87-3C36-BB4D-99F3-09B2344F9A93}">
      <dsp:nvSpPr>
        <dsp:cNvPr id="0" name=""/>
        <dsp:cNvSpPr/>
      </dsp:nvSpPr>
      <dsp:spPr>
        <a:xfrm>
          <a:off x="3330297" y="638117"/>
          <a:ext cx="336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67" y="45720"/>
              </a:lnTo>
              <a:lnTo>
                <a:pt x="336467" y="902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DC3B-7C4C-B54C-A896-15ABCF73CD8C}">
      <dsp:nvSpPr>
        <dsp:cNvPr id="0" name=""/>
        <dsp:cNvSpPr/>
      </dsp:nvSpPr>
      <dsp:spPr>
        <a:xfrm>
          <a:off x="3330297" y="608076"/>
          <a:ext cx="336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5761"/>
              </a:moveTo>
              <a:lnTo>
                <a:pt x="336467" y="75761"/>
              </a:lnTo>
              <a:lnTo>
                <a:pt x="336467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3F33C-5252-9644-925D-88909980F100}">
      <dsp:nvSpPr>
        <dsp:cNvPr id="0" name=""/>
        <dsp:cNvSpPr/>
      </dsp:nvSpPr>
      <dsp:spPr>
        <a:xfrm>
          <a:off x="2760729" y="757139"/>
          <a:ext cx="329233" cy="1048829"/>
        </a:xfrm>
        <a:custGeom>
          <a:avLst/>
          <a:gdLst/>
          <a:ahLst/>
          <a:cxnLst/>
          <a:rect l="0" t="0" r="0" b="0"/>
          <a:pathLst>
            <a:path>
              <a:moveTo>
                <a:pt x="0" y="1048829"/>
              </a:moveTo>
              <a:lnTo>
                <a:pt x="329233" y="1048829"/>
              </a:lnTo>
              <a:lnTo>
                <a:pt x="32923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E8BB-422D-6243-9184-4F3F8C4332C6}">
      <dsp:nvSpPr>
        <dsp:cNvPr id="0" name=""/>
        <dsp:cNvSpPr/>
      </dsp:nvSpPr>
      <dsp:spPr>
        <a:xfrm>
          <a:off x="4197816" y="2900542"/>
          <a:ext cx="96133" cy="103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66" y="0"/>
              </a:lnTo>
              <a:lnTo>
                <a:pt x="48066" y="103343"/>
              </a:lnTo>
              <a:lnTo>
                <a:pt x="96133" y="10334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E92B2-F41D-9549-BA27-F24895FDF2A8}">
      <dsp:nvSpPr>
        <dsp:cNvPr id="0" name=""/>
        <dsp:cNvSpPr/>
      </dsp:nvSpPr>
      <dsp:spPr>
        <a:xfrm>
          <a:off x="4197816" y="2797198"/>
          <a:ext cx="96133" cy="103343"/>
        </a:xfrm>
        <a:custGeom>
          <a:avLst/>
          <a:gdLst/>
          <a:ahLst/>
          <a:cxnLst/>
          <a:rect l="0" t="0" r="0" b="0"/>
          <a:pathLst>
            <a:path>
              <a:moveTo>
                <a:pt x="0" y="103343"/>
              </a:moveTo>
              <a:lnTo>
                <a:pt x="48066" y="103343"/>
              </a:lnTo>
              <a:lnTo>
                <a:pt x="48066" y="0"/>
              </a:lnTo>
              <a:lnTo>
                <a:pt x="9613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DF6C0-825D-264D-82DF-EC9632BB3D4A}">
      <dsp:nvSpPr>
        <dsp:cNvPr id="0" name=""/>
        <dsp:cNvSpPr/>
      </dsp:nvSpPr>
      <dsp:spPr>
        <a:xfrm>
          <a:off x="3621014" y="2538839"/>
          <a:ext cx="96133" cy="361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66" y="0"/>
              </a:lnTo>
              <a:lnTo>
                <a:pt x="48066" y="361702"/>
              </a:lnTo>
              <a:lnTo>
                <a:pt x="96133" y="36170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B7ACF-D8C0-4144-93B0-6F6823C8352B}">
      <dsp:nvSpPr>
        <dsp:cNvPr id="0" name=""/>
        <dsp:cNvSpPr/>
      </dsp:nvSpPr>
      <dsp:spPr>
        <a:xfrm>
          <a:off x="4197816" y="2177136"/>
          <a:ext cx="96133" cy="413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66" y="0"/>
              </a:lnTo>
              <a:lnTo>
                <a:pt x="48066" y="413374"/>
              </a:lnTo>
              <a:lnTo>
                <a:pt x="96133" y="4133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D6DAD-AA6C-6C46-ACA1-7BD867D9E077}">
      <dsp:nvSpPr>
        <dsp:cNvPr id="0" name=""/>
        <dsp:cNvSpPr/>
      </dsp:nvSpPr>
      <dsp:spPr>
        <a:xfrm>
          <a:off x="4197816" y="2177136"/>
          <a:ext cx="96133" cy="20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66" y="0"/>
              </a:lnTo>
              <a:lnTo>
                <a:pt x="48066" y="206687"/>
              </a:lnTo>
              <a:lnTo>
                <a:pt x="96133" y="20668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CAD32-ECC9-9C40-8BB7-9F802289DD45}">
      <dsp:nvSpPr>
        <dsp:cNvPr id="0" name=""/>
        <dsp:cNvSpPr/>
      </dsp:nvSpPr>
      <dsp:spPr>
        <a:xfrm>
          <a:off x="4197816" y="2131416"/>
          <a:ext cx="961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133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FF9F0-0BF7-6B4A-BEB5-4C72F0A51572}">
      <dsp:nvSpPr>
        <dsp:cNvPr id="0" name=""/>
        <dsp:cNvSpPr/>
      </dsp:nvSpPr>
      <dsp:spPr>
        <a:xfrm>
          <a:off x="4197816" y="1970449"/>
          <a:ext cx="96133" cy="206687"/>
        </a:xfrm>
        <a:custGeom>
          <a:avLst/>
          <a:gdLst/>
          <a:ahLst/>
          <a:cxnLst/>
          <a:rect l="0" t="0" r="0" b="0"/>
          <a:pathLst>
            <a:path>
              <a:moveTo>
                <a:pt x="0" y="206687"/>
              </a:moveTo>
              <a:lnTo>
                <a:pt x="48066" y="206687"/>
              </a:lnTo>
              <a:lnTo>
                <a:pt x="48066" y="0"/>
              </a:lnTo>
              <a:lnTo>
                <a:pt x="9613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2F9B4-397A-204F-9C97-E5CF55B48F46}">
      <dsp:nvSpPr>
        <dsp:cNvPr id="0" name=""/>
        <dsp:cNvSpPr/>
      </dsp:nvSpPr>
      <dsp:spPr>
        <a:xfrm>
          <a:off x="4197816" y="1753178"/>
          <a:ext cx="96133" cy="423958"/>
        </a:xfrm>
        <a:custGeom>
          <a:avLst/>
          <a:gdLst/>
          <a:ahLst/>
          <a:cxnLst/>
          <a:rect l="0" t="0" r="0" b="0"/>
          <a:pathLst>
            <a:path>
              <a:moveTo>
                <a:pt x="0" y="423958"/>
              </a:moveTo>
              <a:lnTo>
                <a:pt x="48066" y="423958"/>
              </a:lnTo>
              <a:lnTo>
                <a:pt x="48066" y="0"/>
              </a:lnTo>
              <a:lnTo>
                <a:pt x="9613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4BF10-69F1-C048-9AAE-B99573E76A07}">
      <dsp:nvSpPr>
        <dsp:cNvPr id="0" name=""/>
        <dsp:cNvSpPr/>
      </dsp:nvSpPr>
      <dsp:spPr>
        <a:xfrm>
          <a:off x="3621014" y="2177136"/>
          <a:ext cx="96133" cy="361702"/>
        </a:xfrm>
        <a:custGeom>
          <a:avLst/>
          <a:gdLst/>
          <a:ahLst/>
          <a:cxnLst/>
          <a:rect l="0" t="0" r="0" b="0"/>
          <a:pathLst>
            <a:path>
              <a:moveTo>
                <a:pt x="0" y="361702"/>
              </a:moveTo>
              <a:lnTo>
                <a:pt x="48066" y="361702"/>
              </a:lnTo>
              <a:lnTo>
                <a:pt x="48066" y="0"/>
              </a:lnTo>
              <a:lnTo>
                <a:pt x="9613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35470-ADA5-0048-B77F-F0BF3634B74C}">
      <dsp:nvSpPr>
        <dsp:cNvPr id="0" name=""/>
        <dsp:cNvSpPr/>
      </dsp:nvSpPr>
      <dsp:spPr>
        <a:xfrm>
          <a:off x="2760729" y="1805969"/>
          <a:ext cx="379617" cy="73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550" y="0"/>
              </a:lnTo>
              <a:lnTo>
                <a:pt x="331550" y="732870"/>
              </a:lnTo>
              <a:lnTo>
                <a:pt x="379617" y="7328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44B9D-B1B7-6A49-908B-A84241701B60}">
      <dsp:nvSpPr>
        <dsp:cNvPr id="0" name=""/>
        <dsp:cNvSpPr/>
      </dsp:nvSpPr>
      <dsp:spPr>
        <a:xfrm>
          <a:off x="5089105" y="1367378"/>
          <a:ext cx="96133" cy="82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66" y="0"/>
              </a:lnTo>
              <a:lnTo>
                <a:pt x="48066" y="826749"/>
              </a:lnTo>
              <a:lnTo>
                <a:pt x="96133" y="82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3B5B1-5EE3-1748-86C7-3D9B51FE1922}">
      <dsp:nvSpPr>
        <dsp:cNvPr id="0" name=""/>
        <dsp:cNvSpPr/>
      </dsp:nvSpPr>
      <dsp:spPr>
        <a:xfrm>
          <a:off x="5089105" y="1367378"/>
          <a:ext cx="96133" cy="620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66" y="0"/>
              </a:lnTo>
              <a:lnTo>
                <a:pt x="48066" y="620062"/>
              </a:lnTo>
              <a:lnTo>
                <a:pt x="96133" y="6200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CB459-5F77-A541-B634-2A2D0F3E5ED7}">
      <dsp:nvSpPr>
        <dsp:cNvPr id="0" name=""/>
        <dsp:cNvSpPr/>
      </dsp:nvSpPr>
      <dsp:spPr>
        <a:xfrm>
          <a:off x="5089105" y="1367378"/>
          <a:ext cx="96133" cy="413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66" y="0"/>
              </a:lnTo>
              <a:lnTo>
                <a:pt x="48066" y="413374"/>
              </a:lnTo>
              <a:lnTo>
                <a:pt x="96133" y="4133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EF892-7EFD-6D41-B2B3-74C36342B6D2}">
      <dsp:nvSpPr>
        <dsp:cNvPr id="0" name=""/>
        <dsp:cNvSpPr/>
      </dsp:nvSpPr>
      <dsp:spPr>
        <a:xfrm>
          <a:off x="5089105" y="1367378"/>
          <a:ext cx="96133" cy="20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66" y="0"/>
              </a:lnTo>
              <a:lnTo>
                <a:pt x="48066" y="206687"/>
              </a:lnTo>
              <a:lnTo>
                <a:pt x="96133" y="20668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190C5-ED2C-574E-9DDC-862D27961573}">
      <dsp:nvSpPr>
        <dsp:cNvPr id="0" name=""/>
        <dsp:cNvSpPr/>
      </dsp:nvSpPr>
      <dsp:spPr>
        <a:xfrm>
          <a:off x="5089105" y="1321658"/>
          <a:ext cx="961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133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8166B-2CD5-3E4B-AAD4-D7A3961C095B}">
      <dsp:nvSpPr>
        <dsp:cNvPr id="0" name=""/>
        <dsp:cNvSpPr/>
      </dsp:nvSpPr>
      <dsp:spPr>
        <a:xfrm>
          <a:off x="5089105" y="1160691"/>
          <a:ext cx="96133" cy="206687"/>
        </a:xfrm>
        <a:custGeom>
          <a:avLst/>
          <a:gdLst/>
          <a:ahLst/>
          <a:cxnLst/>
          <a:rect l="0" t="0" r="0" b="0"/>
          <a:pathLst>
            <a:path>
              <a:moveTo>
                <a:pt x="0" y="206687"/>
              </a:moveTo>
              <a:lnTo>
                <a:pt x="48066" y="206687"/>
              </a:lnTo>
              <a:lnTo>
                <a:pt x="48066" y="0"/>
              </a:lnTo>
              <a:lnTo>
                <a:pt x="9613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A0C09-F4DF-A440-AA9F-95E64ECF2236}">
      <dsp:nvSpPr>
        <dsp:cNvPr id="0" name=""/>
        <dsp:cNvSpPr/>
      </dsp:nvSpPr>
      <dsp:spPr>
        <a:xfrm>
          <a:off x="5089105" y="954003"/>
          <a:ext cx="96133" cy="413374"/>
        </a:xfrm>
        <a:custGeom>
          <a:avLst/>
          <a:gdLst/>
          <a:ahLst/>
          <a:cxnLst/>
          <a:rect l="0" t="0" r="0" b="0"/>
          <a:pathLst>
            <a:path>
              <a:moveTo>
                <a:pt x="0" y="413374"/>
              </a:moveTo>
              <a:lnTo>
                <a:pt x="48066" y="413374"/>
              </a:lnTo>
              <a:lnTo>
                <a:pt x="48066" y="0"/>
              </a:lnTo>
              <a:lnTo>
                <a:pt x="9613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C3889-D85B-C444-9752-1E18FFF420A2}">
      <dsp:nvSpPr>
        <dsp:cNvPr id="0" name=""/>
        <dsp:cNvSpPr/>
      </dsp:nvSpPr>
      <dsp:spPr>
        <a:xfrm>
          <a:off x="5089105" y="747316"/>
          <a:ext cx="96133" cy="620062"/>
        </a:xfrm>
        <a:custGeom>
          <a:avLst/>
          <a:gdLst/>
          <a:ahLst/>
          <a:cxnLst/>
          <a:rect l="0" t="0" r="0" b="0"/>
          <a:pathLst>
            <a:path>
              <a:moveTo>
                <a:pt x="0" y="620062"/>
              </a:moveTo>
              <a:lnTo>
                <a:pt x="48066" y="620062"/>
              </a:lnTo>
              <a:lnTo>
                <a:pt x="48066" y="0"/>
              </a:lnTo>
              <a:lnTo>
                <a:pt x="9613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A3D34-91DF-BF49-AC00-ECCBF1D11DE9}">
      <dsp:nvSpPr>
        <dsp:cNvPr id="0" name=""/>
        <dsp:cNvSpPr/>
      </dsp:nvSpPr>
      <dsp:spPr>
        <a:xfrm>
          <a:off x="5089105" y="540629"/>
          <a:ext cx="96133" cy="826749"/>
        </a:xfrm>
        <a:custGeom>
          <a:avLst/>
          <a:gdLst/>
          <a:ahLst/>
          <a:cxnLst/>
          <a:rect l="0" t="0" r="0" b="0"/>
          <a:pathLst>
            <a:path>
              <a:moveTo>
                <a:pt x="0" y="826749"/>
              </a:moveTo>
              <a:lnTo>
                <a:pt x="48066" y="826749"/>
              </a:lnTo>
              <a:lnTo>
                <a:pt x="48066" y="0"/>
              </a:lnTo>
              <a:lnTo>
                <a:pt x="9613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8ECBF-99D6-234A-80E8-B286C8109582}">
      <dsp:nvSpPr>
        <dsp:cNvPr id="0" name=""/>
        <dsp:cNvSpPr/>
      </dsp:nvSpPr>
      <dsp:spPr>
        <a:xfrm>
          <a:off x="4512303" y="1321658"/>
          <a:ext cx="961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133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137EC-7A11-4343-B34C-A1C3B9E31DAF}">
      <dsp:nvSpPr>
        <dsp:cNvPr id="0" name=""/>
        <dsp:cNvSpPr/>
      </dsp:nvSpPr>
      <dsp:spPr>
        <a:xfrm>
          <a:off x="2760729" y="1367378"/>
          <a:ext cx="1270906" cy="438590"/>
        </a:xfrm>
        <a:custGeom>
          <a:avLst/>
          <a:gdLst/>
          <a:ahLst/>
          <a:cxnLst/>
          <a:rect l="0" t="0" r="0" b="0"/>
          <a:pathLst>
            <a:path>
              <a:moveTo>
                <a:pt x="0" y="438590"/>
              </a:moveTo>
              <a:lnTo>
                <a:pt x="1222839" y="438590"/>
              </a:lnTo>
              <a:lnTo>
                <a:pt x="1222839" y="0"/>
              </a:lnTo>
              <a:lnTo>
                <a:pt x="127090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EACDF-CBFA-C243-ABED-E99FC8E06228}">
      <dsp:nvSpPr>
        <dsp:cNvPr id="0" name=""/>
        <dsp:cNvSpPr/>
      </dsp:nvSpPr>
      <dsp:spPr>
        <a:xfrm>
          <a:off x="2280060" y="1646767"/>
          <a:ext cx="480668" cy="3184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Assets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ja-JP" sz="600" kern="1200" dirty="0" smtClean="0"/>
            <a:t>(</a:t>
          </a:r>
          <a:r>
            <a:rPr kumimoji="1" lang="en-US" altLang="ja-JP" sz="600" kern="1200" dirty="0" smtClean="0"/>
            <a:t>Project)</a:t>
          </a:r>
          <a:endParaRPr kumimoji="1" lang="ja-JP" altLang="en-US" sz="600" kern="1200" dirty="0"/>
        </a:p>
      </dsp:txBody>
      <dsp:txXfrm>
        <a:off x="2280060" y="1646767"/>
        <a:ext cx="480668" cy="318403"/>
      </dsp:txXfrm>
    </dsp:sp>
    <dsp:sp modelId="{A6E2879A-86BD-DB4D-BC9F-F7F1A0C08098}">
      <dsp:nvSpPr>
        <dsp:cNvPr id="0" name=""/>
        <dsp:cNvSpPr/>
      </dsp:nvSpPr>
      <dsp:spPr>
        <a:xfrm>
          <a:off x="4031635" y="1294076"/>
          <a:ext cx="480668" cy="146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Resources</a:t>
          </a:r>
          <a:endParaRPr kumimoji="1" lang="ja-JP" altLang="en-US" sz="600" kern="1200" dirty="0"/>
        </a:p>
      </dsp:txBody>
      <dsp:txXfrm>
        <a:off x="4031635" y="1294076"/>
        <a:ext cx="480668" cy="146603"/>
      </dsp:txXfrm>
    </dsp:sp>
    <dsp:sp modelId="{ADE26E26-BB1B-7440-A745-92E6702393B0}">
      <dsp:nvSpPr>
        <dsp:cNvPr id="0" name=""/>
        <dsp:cNvSpPr/>
      </dsp:nvSpPr>
      <dsp:spPr>
        <a:xfrm>
          <a:off x="4608437" y="1294076"/>
          <a:ext cx="480668" cy="146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err="1" smtClean="0"/>
            <a:t>PreFab</a:t>
          </a:r>
          <a:endParaRPr kumimoji="1" lang="ja-JP" altLang="en-US" sz="600" kern="1200" dirty="0"/>
        </a:p>
      </dsp:txBody>
      <dsp:txXfrm>
        <a:off x="4608437" y="1294076"/>
        <a:ext cx="480668" cy="146603"/>
      </dsp:txXfrm>
    </dsp:sp>
    <dsp:sp modelId="{89825FCF-F7DB-1546-85D6-CB10EA7D5E3F}">
      <dsp:nvSpPr>
        <dsp:cNvPr id="0" name=""/>
        <dsp:cNvSpPr/>
      </dsp:nvSpPr>
      <dsp:spPr>
        <a:xfrm>
          <a:off x="5185239" y="467327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Block</a:t>
          </a:r>
          <a:endParaRPr kumimoji="1" lang="ja-JP" altLang="en-US" sz="600" kern="1200" dirty="0"/>
        </a:p>
      </dsp:txBody>
      <dsp:txXfrm>
        <a:off x="5185239" y="467327"/>
        <a:ext cx="480668" cy="146603"/>
      </dsp:txXfrm>
    </dsp:sp>
    <dsp:sp modelId="{FF3B602F-1148-A148-B2D1-982593C1D8D8}">
      <dsp:nvSpPr>
        <dsp:cNvPr id="0" name=""/>
        <dsp:cNvSpPr/>
      </dsp:nvSpPr>
      <dsp:spPr>
        <a:xfrm>
          <a:off x="5185239" y="674014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Border</a:t>
          </a:r>
          <a:endParaRPr kumimoji="1" lang="ja-JP" altLang="en-US" sz="600" kern="1200" dirty="0"/>
        </a:p>
      </dsp:txBody>
      <dsp:txXfrm>
        <a:off x="5185239" y="674014"/>
        <a:ext cx="480668" cy="146603"/>
      </dsp:txXfrm>
    </dsp:sp>
    <dsp:sp modelId="{92316934-1163-944B-9191-90FE03955E82}">
      <dsp:nvSpPr>
        <dsp:cNvPr id="0" name=""/>
        <dsp:cNvSpPr/>
      </dsp:nvSpPr>
      <dsp:spPr>
        <a:xfrm>
          <a:off x="5185239" y="880702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I</a:t>
          </a:r>
          <a:endParaRPr kumimoji="1" lang="ja-JP" altLang="en-US" sz="600" kern="1200" dirty="0"/>
        </a:p>
      </dsp:txBody>
      <dsp:txXfrm>
        <a:off x="5185239" y="880702"/>
        <a:ext cx="480668" cy="146603"/>
      </dsp:txXfrm>
    </dsp:sp>
    <dsp:sp modelId="{D7060A2F-A1FD-6541-A290-02E74C5E3E3F}">
      <dsp:nvSpPr>
        <dsp:cNvPr id="0" name=""/>
        <dsp:cNvSpPr/>
      </dsp:nvSpPr>
      <dsp:spPr>
        <a:xfrm>
          <a:off x="5185239" y="1087389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L</a:t>
          </a:r>
          <a:endParaRPr kumimoji="1" lang="ja-JP" altLang="en-US" sz="600" kern="1200" dirty="0"/>
        </a:p>
      </dsp:txBody>
      <dsp:txXfrm>
        <a:off x="5185239" y="1087389"/>
        <a:ext cx="480668" cy="146603"/>
      </dsp:txXfrm>
    </dsp:sp>
    <dsp:sp modelId="{4FF21F28-6DE3-924A-AF92-0A4D0DBB4A10}">
      <dsp:nvSpPr>
        <dsp:cNvPr id="0" name=""/>
        <dsp:cNvSpPr/>
      </dsp:nvSpPr>
      <dsp:spPr>
        <a:xfrm>
          <a:off x="5185239" y="1294076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J</a:t>
          </a:r>
          <a:endParaRPr kumimoji="1" lang="ja-JP" altLang="en-US" sz="600" kern="1200" dirty="0"/>
        </a:p>
      </dsp:txBody>
      <dsp:txXfrm>
        <a:off x="5185239" y="1294076"/>
        <a:ext cx="480668" cy="146603"/>
      </dsp:txXfrm>
    </dsp:sp>
    <dsp:sp modelId="{24238708-3047-0D4F-B85C-87EE4EE93EA5}">
      <dsp:nvSpPr>
        <dsp:cNvPr id="0" name=""/>
        <dsp:cNvSpPr/>
      </dsp:nvSpPr>
      <dsp:spPr>
        <a:xfrm>
          <a:off x="5185239" y="1500764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T</a:t>
          </a:r>
          <a:endParaRPr kumimoji="1" lang="ja-JP" altLang="en-US" sz="600" kern="1200" dirty="0"/>
        </a:p>
      </dsp:txBody>
      <dsp:txXfrm>
        <a:off x="5185239" y="1500764"/>
        <a:ext cx="480668" cy="146603"/>
      </dsp:txXfrm>
    </dsp:sp>
    <dsp:sp modelId="{631ECDC1-4F5B-094A-AB7E-74AAB8B0E228}">
      <dsp:nvSpPr>
        <dsp:cNvPr id="0" name=""/>
        <dsp:cNvSpPr/>
      </dsp:nvSpPr>
      <dsp:spPr>
        <a:xfrm>
          <a:off x="5185239" y="1707451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S</a:t>
          </a:r>
          <a:endParaRPr kumimoji="1" lang="ja-JP" altLang="en-US" sz="600" kern="1200" dirty="0"/>
        </a:p>
      </dsp:txBody>
      <dsp:txXfrm>
        <a:off x="5185239" y="1707451"/>
        <a:ext cx="480668" cy="146603"/>
      </dsp:txXfrm>
    </dsp:sp>
    <dsp:sp modelId="{DCB73116-7090-7E44-9785-E93BEB5690D3}">
      <dsp:nvSpPr>
        <dsp:cNvPr id="0" name=""/>
        <dsp:cNvSpPr/>
      </dsp:nvSpPr>
      <dsp:spPr>
        <a:xfrm>
          <a:off x="5185239" y="1914138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Z</a:t>
          </a:r>
          <a:endParaRPr kumimoji="1" lang="ja-JP" altLang="en-US" sz="600" kern="1200" dirty="0"/>
        </a:p>
      </dsp:txBody>
      <dsp:txXfrm>
        <a:off x="5185239" y="1914138"/>
        <a:ext cx="480668" cy="146603"/>
      </dsp:txXfrm>
    </dsp:sp>
    <dsp:sp modelId="{31211372-944B-4A42-9B88-59FBA0EA6639}">
      <dsp:nvSpPr>
        <dsp:cNvPr id="0" name=""/>
        <dsp:cNvSpPr/>
      </dsp:nvSpPr>
      <dsp:spPr>
        <a:xfrm>
          <a:off x="5185239" y="2120826"/>
          <a:ext cx="480668" cy="14660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O</a:t>
          </a:r>
          <a:endParaRPr kumimoji="1" lang="ja-JP" altLang="en-US" sz="600" kern="1200" dirty="0"/>
        </a:p>
      </dsp:txBody>
      <dsp:txXfrm>
        <a:off x="5185239" y="2120826"/>
        <a:ext cx="480668" cy="146603"/>
      </dsp:txXfrm>
    </dsp:sp>
    <dsp:sp modelId="{0D87840C-A4BD-F547-863E-AC8BB1492663}">
      <dsp:nvSpPr>
        <dsp:cNvPr id="0" name=""/>
        <dsp:cNvSpPr/>
      </dsp:nvSpPr>
      <dsp:spPr>
        <a:xfrm>
          <a:off x="3140346" y="2465537"/>
          <a:ext cx="480668" cy="146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Sources</a:t>
          </a:r>
          <a:endParaRPr kumimoji="1" lang="ja-JP" altLang="en-US" sz="600" kern="1200" dirty="0"/>
        </a:p>
      </dsp:txBody>
      <dsp:txXfrm>
        <a:off x="3140346" y="2465537"/>
        <a:ext cx="480668" cy="146603"/>
      </dsp:txXfrm>
    </dsp:sp>
    <dsp:sp modelId="{5EDA6C34-8A11-5F4E-8E6E-8A201FB656C1}">
      <dsp:nvSpPr>
        <dsp:cNvPr id="0" name=""/>
        <dsp:cNvSpPr/>
      </dsp:nvSpPr>
      <dsp:spPr>
        <a:xfrm>
          <a:off x="3717148" y="2103834"/>
          <a:ext cx="480668" cy="146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Game</a:t>
          </a:r>
          <a:endParaRPr kumimoji="1" lang="ja-JP" altLang="en-US" sz="600" kern="1200" dirty="0"/>
        </a:p>
      </dsp:txBody>
      <dsp:txXfrm>
        <a:off x="3717148" y="2103834"/>
        <a:ext cx="480668" cy="146603"/>
      </dsp:txXfrm>
    </dsp:sp>
    <dsp:sp modelId="{669E52D4-1BEE-6848-B2F3-3A215A662D07}">
      <dsp:nvSpPr>
        <dsp:cNvPr id="0" name=""/>
        <dsp:cNvSpPr/>
      </dsp:nvSpPr>
      <dsp:spPr>
        <a:xfrm>
          <a:off x="4293950" y="1679876"/>
          <a:ext cx="480668" cy="146603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Grid</a:t>
          </a:r>
          <a:endParaRPr kumimoji="1" lang="ja-JP" altLang="en-US" sz="600" kern="1200" dirty="0"/>
        </a:p>
      </dsp:txBody>
      <dsp:txXfrm>
        <a:off x="4293950" y="1679876"/>
        <a:ext cx="480668" cy="146603"/>
      </dsp:txXfrm>
    </dsp:sp>
    <dsp:sp modelId="{88A2D90F-23F4-1A42-BAAD-73812A86F227}">
      <dsp:nvSpPr>
        <dsp:cNvPr id="0" name=""/>
        <dsp:cNvSpPr/>
      </dsp:nvSpPr>
      <dsp:spPr>
        <a:xfrm>
          <a:off x="4293950" y="1897147"/>
          <a:ext cx="480668" cy="146603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Group</a:t>
          </a:r>
          <a:endParaRPr kumimoji="1" lang="ja-JP" altLang="en-US" sz="600" kern="1200" dirty="0"/>
        </a:p>
      </dsp:txBody>
      <dsp:txXfrm>
        <a:off x="4293950" y="1897147"/>
        <a:ext cx="480668" cy="146603"/>
      </dsp:txXfrm>
    </dsp:sp>
    <dsp:sp modelId="{13A13C46-B5AF-B449-AF62-EC67B98A0D6F}">
      <dsp:nvSpPr>
        <dsp:cNvPr id="0" name=""/>
        <dsp:cNvSpPr/>
      </dsp:nvSpPr>
      <dsp:spPr>
        <a:xfrm>
          <a:off x="4293950" y="2103834"/>
          <a:ext cx="480668" cy="146603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Main</a:t>
          </a:r>
          <a:endParaRPr kumimoji="1" lang="ja-JP" altLang="en-US" sz="600" kern="1200" dirty="0"/>
        </a:p>
      </dsp:txBody>
      <dsp:txXfrm>
        <a:off x="4293950" y="2103834"/>
        <a:ext cx="480668" cy="146603"/>
      </dsp:txXfrm>
    </dsp:sp>
    <dsp:sp modelId="{0F711213-49FF-6149-AFBB-469650FBDC76}">
      <dsp:nvSpPr>
        <dsp:cNvPr id="0" name=""/>
        <dsp:cNvSpPr/>
      </dsp:nvSpPr>
      <dsp:spPr>
        <a:xfrm>
          <a:off x="4293950" y="2310522"/>
          <a:ext cx="480668" cy="146603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Score</a:t>
          </a:r>
          <a:endParaRPr kumimoji="1" lang="ja-JP" altLang="en-US" sz="600" kern="1200" dirty="0"/>
        </a:p>
      </dsp:txBody>
      <dsp:txXfrm>
        <a:off x="4293950" y="2310522"/>
        <a:ext cx="480668" cy="146603"/>
      </dsp:txXfrm>
    </dsp:sp>
    <dsp:sp modelId="{7896FFDE-04D5-A640-9131-DA704E288028}">
      <dsp:nvSpPr>
        <dsp:cNvPr id="0" name=""/>
        <dsp:cNvSpPr/>
      </dsp:nvSpPr>
      <dsp:spPr>
        <a:xfrm>
          <a:off x="4293950" y="2517209"/>
          <a:ext cx="480668" cy="146603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err="1" smtClean="0"/>
            <a:t>Spawner</a:t>
          </a:r>
          <a:endParaRPr kumimoji="1" lang="ja-JP" altLang="en-US" sz="600" kern="1200" dirty="0"/>
        </a:p>
      </dsp:txBody>
      <dsp:txXfrm>
        <a:off x="4293950" y="2517209"/>
        <a:ext cx="480668" cy="146603"/>
      </dsp:txXfrm>
    </dsp:sp>
    <dsp:sp modelId="{48C86344-8C3F-D741-A7AD-6306F6E998FB}">
      <dsp:nvSpPr>
        <dsp:cNvPr id="0" name=""/>
        <dsp:cNvSpPr/>
      </dsp:nvSpPr>
      <dsp:spPr>
        <a:xfrm>
          <a:off x="3717148" y="2827240"/>
          <a:ext cx="480668" cy="146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Title</a:t>
          </a:r>
          <a:endParaRPr kumimoji="1" lang="ja-JP" altLang="en-US" sz="600" kern="1200" dirty="0"/>
        </a:p>
      </dsp:txBody>
      <dsp:txXfrm>
        <a:off x="3717148" y="2827240"/>
        <a:ext cx="480668" cy="146603"/>
      </dsp:txXfrm>
    </dsp:sp>
    <dsp:sp modelId="{96FD0DD2-E264-7B4B-B998-25AB29AB0655}">
      <dsp:nvSpPr>
        <dsp:cNvPr id="0" name=""/>
        <dsp:cNvSpPr/>
      </dsp:nvSpPr>
      <dsp:spPr>
        <a:xfrm>
          <a:off x="4293950" y="2723896"/>
          <a:ext cx="480668" cy="146603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err="1" smtClean="0"/>
            <a:t>HelpButton</a:t>
          </a:r>
          <a:endParaRPr kumimoji="1" lang="ja-JP" altLang="en-US" sz="600" kern="1200" dirty="0"/>
        </a:p>
      </dsp:txBody>
      <dsp:txXfrm>
        <a:off x="4293950" y="2723896"/>
        <a:ext cx="480668" cy="146603"/>
      </dsp:txXfrm>
    </dsp:sp>
    <dsp:sp modelId="{735FC902-76F4-7644-B724-DEA682A88415}">
      <dsp:nvSpPr>
        <dsp:cNvPr id="0" name=""/>
        <dsp:cNvSpPr/>
      </dsp:nvSpPr>
      <dsp:spPr>
        <a:xfrm>
          <a:off x="4293950" y="2930584"/>
          <a:ext cx="480668" cy="146603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err="1" smtClean="0"/>
            <a:t>PlayButton</a:t>
          </a:r>
          <a:endParaRPr kumimoji="1" lang="ja-JP" altLang="en-US" sz="600" kern="1200" dirty="0"/>
        </a:p>
      </dsp:txBody>
      <dsp:txXfrm>
        <a:off x="4293950" y="2930584"/>
        <a:ext cx="480668" cy="146603"/>
      </dsp:txXfrm>
    </dsp:sp>
    <dsp:sp modelId="{E00A47F9-4C14-844A-A573-6EB6019CA19D}">
      <dsp:nvSpPr>
        <dsp:cNvPr id="0" name=""/>
        <dsp:cNvSpPr/>
      </dsp:nvSpPr>
      <dsp:spPr>
        <a:xfrm>
          <a:off x="2849628" y="610535"/>
          <a:ext cx="480668" cy="146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Scene</a:t>
          </a:r>
          <a:endParaRPr kumimoji="1" lang="ja-JP" altLang="en-US" sz="600" kern="1200" dirty="0"/>
        </a:p>
      </dsp:txBody>
      <dsp:txXfrm>
        <a:off x="2849628" y="610535"/>
        <a:ext cx="480668" cy="146603"/>
      </dsp:txXfrm>
    </dsp:sp>
    <dsp:sp modelId="{2F5C027E-BDF8-9342-AF13-6A35A2187A3F}">
      <dsp:nvSpPr>
        <dsp:cNvPr id="0" name=""/>
        <dsp:cNvSpPr/>
      </dsp:nvSpPr>
      <dsp:spPr>
        <a:xfrm>
          <a:off x="3426430" y="507192"/>
          <a:ext cx="480668" cy="14660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Game</a:t>
          </a:r>
          <a:endParaRPr kumimoji="1" lang="ja-JP" altLang="en-US" sz="600" kern="1200" dirty="0"/>
        </a:p>
      </dsp:txBody>
      <dsp:txXfrm>
        <a:off x="3426430" y="507192"/>
        <a:ext cx="480668" cy="146603"/>
      </dsp:txXfrm>
    </dsp:sp>
    <dsp:sp modelId="{6F718EAB-1B37-834C-9515-0EDE9BF365CF}">
      <dsp:nvSpPr>
        <dsp:cNvPr id="0" name=""/>
        <dsp:cNvSpPr/>
      </dsp:nvSpPr>
      <dsp:spPr>
        <a:xfrm>
          <a:off x="3426430" y="728352"/>
          <a:ext cx="480668" cy="14660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/>
            <a:t>Title</a:t>
          </a:r>
          <a:endParaRPr kumimoji="1" lang="ja-JP" altLang="en-US" sz="600" kern="1200" dirty="0"/>
        </a:p>
      </dsp:txBody>
      <dsp:txXfrm>
        <a:off x="3426430" y="728352"/>
        <a:ext cx="480668" cy="146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15/04/26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15/04/26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生産工学部数理情報工学科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メディアデザイン　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r>
              <a:rPr kumimoji="1" lang="ja-JP" altLang="en-US" dirty="0" smtClean="0"/>
              <a:t>木田　敬也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Unity5</a:t>
            </a:r>
            <a:r>
              <a:rPr kumimoji="1" lang="ja-JP" altLang="en-US" dirty="0" smtClean="0"/>
              <a:t>講座（</a:t>
            </a:r>
            <a:r>
              <a:rPr kumimoji="1" lang="en-US" altLang="ja-JP" dirty="0" smtClean="0"/>
              <a:t>2D</a:t>
            </a:r>
            <a:r>
              <a:rPr kumimoji="1" lang="ja-JP" altLang="en-US" dirty="0" smtClean="0"/>
              <a:t>テトリス）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18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シーン管理</a:t>
            </a:r>
            <a:endParaRPr kumimoji="1" lang="en-US" altLang="ja-JP" dirty="0" smtClean="0"/>
          </a:p>
          <a:p>
            <a:r>
              <a:rPr kumimoji="1" lang="en-US" altLang="en-US" dirty="0" smtClean="0"/>
              <a:t>プロジェクト管理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クラス管理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5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293218" cy="3086100"/>
          </a:xfrm>
        </p:spPr>
        <p:txBody>
          <a:bodyPr/>
          <a:lstStyle/>
          <a:p>
            <a:r>
              <a:rPr kumimoji="1" lang="ja-JP" altLang="en-US" dirty="0" smtClean="0"/>
              <a:t>縦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マス＊横</a:t>
            </a:r>
            <a:r>
              <a:rPr kumimoji="1" lang="en-US" altLang="en-US" dirty="0" smtClean="0"/>
              <a:t>10</a:t>
            </a:r>
            <a:r>
              <a:rPr kumimoji="1" lang="ja-JP" altLang="en-US" dirty="0" smtClean="0"/>
              <a:t>マス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Score</a:t>
            </a:r>
            <a:r>
              <a:rPr kumimoji="1" lang="ja-JP" altLang="en-US" dirty="0" smtClean="0"/>
              <a:t>表示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行消したら</a:t>
            </a:r>
            <a:r>
              <a:rPr kumimoji="1" lang="en-US" altLang="ja-JP" dirty="0" smtClean="0"/>
              <a:t>Score+50)</a:t>
            </a:r>
          </a:p>
          <a:p>
            <a:r>
              <a:rPr kumimoji="1" lang="ja-JP" altLang="en-US" dirty="0" smtClean="0"/>
              <a:t>上で詰まったら</a:t>
            </a:r>
            <a:r>
              <a:rPr kumimoji="1" lang="en-US" altLang="ja-JP" dirty="0" smtClean="0"/>
              <a:t>Game Over</a:t>
            </a:r>
          </a:p>
          <a:p>
            <a:r>
              <a:rPr kumimoji="1" lang="ja-JP" altLang="en-US" dirty="0" smtClean="0"/>
              <a:t>生成オブジェクト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『 I 』『 J 』『 L 』『 T 』</a:t>
            </a:r>
          </a:p>
          <a:p>
            <a:pPr marL="0" indent="0">
              <a:buNone/>
            </a:pPr>
            <a:r>
              <a:rPr kumimoji="1" lang="en-US" altLang="ja-JP" dirty="0" smtClean="0"/>
              <a:t>『 O 』『 S 』『 Z 』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pic>
        <p:nvPicPr>
          <p:cNvPr id="5" name="コンテンツ プレースホルダー 4" descr="tetris2D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" r="-1"/>
          <a:stretch/>
        </p:blipFill>
        <p:spPr>
          <a:xfrm>
            <a:off x="3902818" y="1148520"/>
            <a:ext cx="4734832" cy="3086100"/>
          </a:xfrm>
        </p:spPr>
      </p:pic>
    </p:spTree>
    <p:extLst>
      <p:ext uri="{BB962C8B-B14F-4D97-AF65-F5344CB8AC3E}">
        <p14:creationId xmlns:p14="http://schemas.microsoft.com/office/powerpoint/2010/main" val="381940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45830672"/>
              </p:ext>
            </p:extLst>
          </p:nvPr>
        </p:nvGraphicFramePr>
        <p:xfrm>
          <a:off x="609600" y="1200150"/>
          <a:ext cx="79248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33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プロジェクト管理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83739562"/>
              </p:ext>
            </p:extLst>
          </p:nvPr>
        </p:nvGraphicFramePr>
        <p:xfrm>
          <a:off x="609600" y="1200150"/>
          <a:ext cx="7924800" cy="325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1050" u="sng" dirty="0" smtClean="0"/>
              <a:t>+ </a:t>
            </a:r>
            <a:r>
              <a:rPr kumimoji="1" lang="en-US" altLang="ja-JP" sz="1050" u="sng" dirty="0" smtClean="0"/>
              <a:t>w : </a:t>
            </a:r>
            <a:r>
              <a:rPr kumimoji="1" lang="en-US" altLang="ja-JP" sz="1050" u="sng" dirty="0" err="1" smtClean="0"/>
              <a:t>int</a:t>
            </a:r>
            <a:endParaRPr kumimoji="1" lang="en-US" altLang="ja-JP" sz="1050" u="sng" dirty="0" smtClean="0"/>
          </a:p>
          <a:p>
            <a:pPr marL="0" indent="0">
              <a:buNone/>
            </a:pPr>
            <a:r>
              <a:rPr kumimoji="1" lang="en-US" altLang="ja-JP" sz="1050" u="sng" dirty="0" smtClean="0"/>
              <a:t>+ </a:t>
            </a:r>
            <a:r>
              <a:rPr kumimoji="1" lang="en-US" altLang="ja-JP" sz="1050" u="sng" dirty="0" smtClean="0"/>
              <a:t>h</a:t>
            </a:r>
            <a:r>
              <a:rPr lang="en-US" altLang="ja-JP" sz="1050" u="sng" dirty="0" smtClean="0"/>
              <a:t> </a:t>
            </a:r>
            <a:r>
              <a:rPr lang="en-US" altLang="ja-JP" sz="1050" u="sng" dirty="0" smtClean="0"/>
              <a:t>: </a:t>
            </a:r>
            <a:r>
              <a:rPr lang="en-US" altLang="ja-JP" sz="1050" u="sng" dirty="0" err="1" smtClean="0"/>
              <a:t>int</a:t>
            </a:r>
            <a:endParaRPr lang="en-US" altLang="ja-JP" sz="1050" u="sng" dirty="0" smtClean="0"/>
          </a:p>
          <a:p>
            <a:pPr marL="0" indent="0">
              <a:buNone/>
            </a:pPr>
            <a:r>
              <a:rPr kumimoji="1" lang="en-US" altLang="ja-JP" sz="1050" u="sng" dirty="0" smtClean="0"/>
              <a:t>+ </a:t>
            </a:r>
            <a:r>
              <a:rPr kumimoji="1" lang="en-US" altLang="ja-JP" sz="1050" u="sng" dirty="0" smtClean="0"/>
              <a:t>grid </a:t>
            </a:r>
            <a:r>
              <a:rPr lang="en-US" altLang="ja-JP" sz="1050" u="sng" dirty="0" smtClean="0"/>
              <a:t>: </a:t>
            </a:r>
            <a:r>
              <a:rPr lang="en-US" altLang="ja-JP" sz="1050" u="sng" dirty="0" smtClean="0"/>
              <a:t>Transform</a:t>
            </a:r>
            <a:r>
              <a:rPr lang="en-US" altLang="ja-JP" sz="1050" u="sng" dirty="0" smtClean="0"/>
              <a:t>[</a:t>
            </a:r>
            <a:r>
              <a:rPr lang="en-US" altLang="ja-JP" sz="1050" u="sng" dirty="0" smtClean="0"/>
              <a:t>,</a:t>
            </a:r>
            <a:r>
              <a:rPr lang="en-US" altLang="ja-JP" sz="1050" u="sng" dirty="0" smtClean="0"/>
              <a:t>]</a:t>
            </a:r>
            <a:endParaRPr kumimoji="1" lang="ja-JP" altLang="en-US" sz="1050" u="sng" dirty="0"/>
          </a:p>
          <a:p>
            <a:pPr marL="0" indent="0">
              <a:buNone/>
            </a:pPr>
            <a:r>
              <a:rPr kumimoji="1" lang="en-US" altLang="ja-JP" sz="1050" u="sng" dirty="0"/>
              <a:t>+ </a:t>
            </a:r>
            <a:r>
              <a:rPr kumimoji="1" lang="en-US" altLang="ja-JP" sz="1050" u="sng" dirty="0" smtClean="0"/>
              <a:t>roundVec2( v : Vector2 ) </a:t>
            </a:r>
            <a:r>
              <a:rPr lang="en-US" altLang="ja-JP" sz="1050" u="sng" dirty="0" smtClean="0"/>
              <a:t>: Vector</a:t>
            </a:r>
            <a:r>
              <a:rPr lang="en-US" altLang="ja-JP" sz="1050" u="sng" dirty="0" smtClean="0"/>
              <a:t>2</a:t>
            </a:r>
            <a:endParaRPr kumimoji="1" lang="ja-JP" altLang="en-US" sz="1050" u="sng" dirty="0"/>
          </a:p>
          <a:p>
            <a:pPr marL="0" indent="0">
              <a:buNone/>
            </a:pPr>
            <a:r>
              <a:rPr kumimoji="1" lang="en-US" altLang="ja-JP" sz="1050" u="sng" dirty="0"/>
              <a:t>+ </a:t>
            </a:r>
            <a:r>
              <a:rPr kumimoji="1" lang="en-US" altLang="ja-JP" sz="1050" u="sng" dirty="0" err="1" smtClean="0"/>
              <a:t>insideBorder</a:t>
            </a:r>
            <a:r>
              <a:rPr kumimoji="1" lang="en-US" altLang="ja-JP" sz="1050" u="sng" dirty="0" smtClean="0"/>
              <a:t>( </a:t>
            </a:r>
            <a:r>
              <a:rPr kumimoji="1" lang="en-US" altLang="ja-JP" sz="1050" u="sng" dirty="0" err="1" smtClean="0"/>
              <a:t>pos</a:t>
            </a:r>
            <a:r>
              <a:rPr kumimoji="1" lang="en-US" altLang="ja-JP" sz="1050" u="sng" dirty="0" smtClean="0"/>
              <a:t> : Vector2 ) </a:t>
            </a:r>
            <a:r>
              <a:rPr lang="en-US" altLang="ja-JP" sz="1050" u="sng" dirty="0" smtClean="0"/>
              <a:t>: </a:t>
            </a:r>
            <a:r>
              <a:rPr lang="en-US" altLang="ja-JP" sz="1050" u="sng" dirty="0" err="1" smtClean="0"/>
              <a:t>bool</a:t>
            </a:r>
            <a:endParaRPr lang="en-US" altLang="ja-JP" sz="1050" u="sng" dirty="0" smtClean="0"/>
          </a:p>
          <a:p>
            <a:pPr marL="0" indent="0">
              <a:buNone/>
            </a:pPr>
            <a:r>
              <a:rPr kumimoji="1" lang="en-US" altLang="ja-JP" sz="1050" u="sng" dirty="0"/>
              <a:t>+</a:t>
            </a:r>
            <a:r>
              <a:rPr kumimoji="1" lang="en-US" altLang="ja-JP" sz="1050" u="sng" dirty="0" smtClean="0"/>
              <a:t> </a:t>
            </a:r>
            <a:r>
              <a:rPr kumimoji="1" lang="en-US" altLang="ja-JP" sz="1050" u="sng" dirty="0" err="1" smtClean="0"/>
              <a:t>deleteRow</a:t>
            </a:r>
            <a:r>
              <a:rPr kumimoji="1" lang="en-US" altLang="ja-JP" sz="1050" u="sng" dirty="0" smtClean="0"/>
              <a:t>(</a:t>
            </a:r>
            <a:r>
              <a:rPr kumimoji="1" lang="en-US" altLang="ja-JP" sz="1050" u="sng" dirty="0" smtClean="0"/>
              <a:t> y : </a:t>
            </a:r>
            <a:r>
              <a:rPr kumimoji="1" lang="en-US" altLang="ja-JP" sz="1050" u="sng" dirty="0" err="1" smtClean="0"/>
              <a:t>int</a:t>
            </a:r>
            <a:r>
              <a:rPr kumimoji="1" lang="en-US" altLang="ja-JP" sz="1050" u="sng" dirty="0" smtClean="0"/>
              <a:t> </a:t>
            </a:r>
            <a:r>
              <a:rPr kumimoji="1" lang="en-US" altLang="ja-JP" sz="1050" u="sng" dirty="0" smtClean="0"/>
              <a:t>) </a:t>
            </a:r>
            <a:r>
              <a:rPr kumimoji="1" lang="en-US" altLang="ja-JP" sz="1050" u="sng" dirty="0" smtClean="0"/>
              <a:t>: void</a:t>
            </a:r>
          </a:p>
          <a:p>
            <a:pPr marL="0" indent="0">
              <a:buNone/>
            </a:pPr>
            <a:r>
              <a:rPr kumimoji="1" lang="en-US" altLang="ja-JP" sz="1050" u="sng" dirty="0"/>
              <a:t>+</a:t>
            </a:r>
            <a:r>
              <a:rPr kumimoji="1" lang="en-US" altLang="ja-JP" sz="1050" u="sng" dirty="0" smtClean="0"/>
              <a:t> </a:t>
            </a:r>
            <a:r>
              <a:rPr kumimoji="1" lang="en-US" altLang="ja-JP" sz="1050" u="sng" dirty="0" err="1" smtClean="0"/>
              <a:t>decreaseRow</a:t>
            </a:r>
            <a:r>
              <a:rPr kumimoji="1" lang="en-US" altLang="ja-JP" sz="1050" u="sng" dirty="0" smtClean="0"/>
              <a:t>(</a:t>
            </a:r>
            <a:r>
              <a:rPr kumimoji="1" lang="en-US" altLang="ja-JP" sz="1050" u="sng" dirty="0" smtClean="0"/>
              <a:t> y : </a:t>
            </a:r>
            <a:r>
              <a:rPr kumimoji="1" lang="en-US" altLang="ja-JP" sz="1050" u="sng" dirty="0" err="1" smtClean="0"/>
              <a:t>int</a:t>
            </a:r>
            <a:r>
              <a:rPr kumimoji="1" lang="en-US" altLang="ja-JP" sz="1050" u="sng" dirty="0" smtClean="0"/>
              <a:t> </a:t>
            </a:r>
            <a:r>
              <a:rPr kumimoji="1" lang="en-US" altLang="ja-JP" sz="1050" u="sng" dirty="0" smtClean="0"/>
              <a:t>) </a:t>
            </a:r>
            <a:r>
              <a:rPr kumimoji="1" lang="en-US" altLang="ja-JP" sz="1050" u="sng" dirty="0" smtClean="0"/>
              <a:t>: void</a:t>
            </a:r>
            <a:endParaRPr kumimoji="1" lang="ja-JP" altLang="en-US" sz="1050" u="sng" dirty="0"/>
          </a:p>
          <a:p>
            <a:pPr marL="0" indent="0">
              <a:buNone/>
            </a:pPr>
            <a:r>
              <a:rPr kumimoji="1" lang="en-US" altLang="ja-JP" sz="1050" u="sng" dirty="0"/>
              <a:t>+</a:t>
            </a:r>
            <a:r>
              <a:rPr kumimoji="1" lang="en-US" altLang="ja-JP" sz="1050" u="sng" dirty="0" smtClean="0"/>
              <a:t> </a:t>
            </a:r>
            <a:r>
              <a:rPr kumimoji="1" lang="en-US" altLang="ja-JP" sz="1050" u="sng" dirty="0" err="1" smtClean="0"/>
              <a:t>decreaseRowAbove</a:t>
            </a:r>
            <a:r>
              <a:rPr lang="en-US" altLang="ja-JP" sz="1050" u="sng" dirty="0" smtClean="0"/>
              <a:t>(</a:t>
            </a:r>
            <a:r>
              <a:rPr lang="en-US" altLang="ja-JP" sz="1050" u="sng" dirty="0" smtClean="0"/>
              <a:t> y : </a:t>
            </a:r>
            <a:r>
              <a:rPr lang="en-US" altLang="ja-JP" sz="1050" u="sng" dirty="0" err="1" smtClean="0"/>
              <a:t>int</a:t>
            </a:r>
            <a:r>
              <a:rPr lang="en-US" altLang="ja-JP" sz="1050" u="sng" dirty="0" smtClean="0"/>
              <a:t> </a:t>
            </a:r>
            <a:r>
              <a:rPr lang="en-US" altLang="ja-JP" sz="1050" u="sng" dirty="0" smtClean="0"/>
              <a:t>) </a:t>
            </a:r>
            <a:r>
              <a:rPr lang="en-US" altLang="ja-JP" sz="1050" u="sng" dirty="0" smtClean="0"/>
              <a:t>: void</a:t>
            </a:r>
            <a:endParaRPr kumimoji="1" lang="en-US" altLang="ja-JP" sz="1050" u="sng" dirty="0" smtClean="0"/>
          </a:p>
          <a:p>
            <a:pPr marL="0" indent="0">
              <a:buNone/>
            </a:pPr>
            <a:r>
              <a:rPr kumimoji="1" lang="en-US" altLang="ja-JP" sz="1050" u="sng" dirty="0"/>
              <a:t>+</a:t>
            </a:r>
            <a:r>
              <a:rPr kumimoji="1" lang="en-US" altLang="ja-JP" sz="1050" u="sng" dirty="0" smtClean="0"/>
              <a:t> </a:t>
            </a:r>
            <a:r>
              <a:rPr kumimoji="1" lang="en-US" altLang="ja-JP" sz="1050" u="sng" dirty="0" err="1" smtClean="0"/>
              <a:t>isRowFull</a:t>
            </a:r>
            <a:r>
              <a:rPr lang="en-US" altLang="ja-JP" sz="1050" u="sng" dirty="0" smtClean="0"/>
              <a:t>(</a:t>
            </a:r>
            <a:r>
              <a:rPr lang="en-US" altLang="ja-JP" sz="1050" u="sng" dirty="0" smtClean="0"/>
              <a:t> y : </a:t>
            </a:r>
            <a:r>
              <a:rPr lang="en-US" altLang="ja-JP" sz="1050" u="sng" dirty="0" err="1" smtClean="0"/>
              <a:t>int</a:t>
            </a:r>
            <a:r>
              <a:rPr lang="en-US" altLang="ja-JP" sz="1050" u="sng" dirty="0" smtClean="0"/>
              <a:t> </a:t>
            </a:r>
            <a:r>
              <a:rPr lang="en-US" altLang="ja-JP" sz="1050" u="sng" dirty="0" smtClean="0"/>
              <a:t>) </a:t>
            </a:r>
            <a:r>
              <a:rPr lang="en-US" altLang="ja-JP" sz="1050" u="sng" dirty="0" smtClean="0"/>
              <a:t>: </a:t>
            </a:r>
            <a:r>
              <a:rPr lang="en-US" altLang="ja-JP" sz="1050" u="sng" dirty="0" err="1" smtClean="0"/>
              <a:t>bool</a:t>
            </a:r>
            <a:endParaRPr kumimoji="1" lang="en-US" altLang="ja-JP" sz="1050" u="sng" dirty="0" smtClean="0"/>
          </a:p>
          <a:p>
            <a:pPr marL="0" indent="0">
              <a:buNone/>
            </a:pPr>
            <a:r>
              <a:rPr kumimoji="1" lang="en-US" altLang="ja-JP" sz="1050" u="sng" dirty="0" smtClean="0"/>
              <a:t># </a:t>
            </a:r>
            <a:r>
              <a:rPr kumimoji="1" lang="en-US" altLang="ja-JP" sz="1050" u="sng" dirty="0" err="1" smtClean="0"/>
              <a:t>deleteFullRows</a:t>
            </a:r>
            <a:r>
              <a:rPr lang="en-US" altLang="ja-JP" sz="1050" u="sng" dirty="0" smtClean="0"/>
              <a:t>(</a:t>
            </a:r>
            <a:r>
              <a:rPr lang="en-US" altLang="ja-JP" sz="1050" u="sng" dirty="0" smtClean="0"/>
              <a:t>) : </a:t>
            </a:r>
            <a:r>
              <a:rPr lang="en-US" altLang="ja-JP" sz="1050" u="sng" dirty="0" smtClean="0"/>
              <a:t>void</a:t>
            </a:r>
            <a:endParaRPr kumimoji="1" lang="en-US" altLang="ja-JP" sz="1050" u="sng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050" u="sng" dirty="0" smtClean="0"/>
              <a:t>+ </a:t>
            </a:r>
            <a:r>
              <a:rPr lang="en-US" altLang="ja-JP" sz="1050" u="sng" dirty="0" err="1" smtClean="0"/>
              <a:t>GenerateObjectList</a:t>
            </a:r>
            <a:r>
              <a:rPr lang="en-US" altLang="ja-JP" sz="1050" u="sng" dirty="0" smtClean="0"/>
              <a:t> : </a:t>
            </a:r>
            <a:r>
              <a:rPr lang="ja-JP" altLang="en-US" sz="1050" u="sng" dirty="0" smtClean="0"/>
              <a:t>i</a:t>
            </a:r>
            <a:r>
              <a:rPr lang="en-US" altLang="ja-JP" sz="1050" u="sng" dirty="0" err="1" smtClean="0"/>
              <a:t>nt</a:t>
            </a:r>
            <a:endParaRPr lang="en-US" altLang="en-US" sz="1050" u="sng" dirty="0" smtClean="0"/>
          </a:p>
          <a:p>
            <a:pPr marL="0" indent="0">
              <a:buNone/>
            </a:pPr>
            <a:r>
              <a:rPr kumimoji="1" lang="en-US" altLang="en-US" sz="1050" u="sng" dirty="0" smtClean="0"/>
              <a:t>+</a:t>
            </a:r>
            <a:r>
              <a:rPr kumimoji="1" lang="en-US" altLang="en-US" sz="1050" u="sng" dirty="0" smtClean="0"/>
              <a:t> </a:t>
            </a:r>
            <a:r>
              <a:rPr kumimoji="1" lang="en-US" altLang="en-US" sz="1050" u="sng" dirty="0" err="1" smtClean="0"/>
              <a:t>scoreText</a:t>
            </a:r>
            <a:r>
              <a:rPr kumimoji="1" lang="en-US" altLang="en-US" sz="1050" u="sng" dirty="0" smtClean="0"/>
              <a:t> : string</a:t>
            </a:r>
            <a:endParaRPr kumimoji="1" lang="en-US" altLang="en-US" sz="1050" u="sng" dirty="0" smtClean="0"/>
          </a:p>
          <a:p>
            <a:pPr marL="0" indent="0">
              <a:buNone/>
            </a:pPr>
            <a:r>
              <a:rPr kumimoji="1" lang="en-US" altLang="en-US" sz="1050" u="sng" dirty="0" smtClean="0"/>
              <a:t>+</a:t>
            </a:r>
            <a:r>
              <a:rPr kumimoji="1" lang="en-US" altLang="en-US" sz="1050" u="sng" dirty="0" smtClean="0"/>
              <a:t> </a:t>
            </a:r>
            <a:r>
              <a:rPr kumimoji="1" lang="en-US" altLang="en-US" sz="1050" u="sng" dirty="0" err="1" smtClean="0"/>
              <a:t>objectTask</a:t>
            </a:r>
            <a:r>
              <a:rPr kumimoji="1" lang="en-US" altLang="en-US" sz="1050" u="sng" dirty="0" smtClean="0"/>
              <a:t> : </a:t>
            </a:r>
            <a:r>
              <a:rPr kumimoji="1" lang="en-US" altLang="en-US" sz="1050" u="sng" dirty="0" err="1" smtClean="0"/>
              <a:t>GameObject</a:t>
            </a:r>
            <a:endParaRPr kumimoji="1" lang="en-US" altLang="en-US" sz="1050" u="sng" dirty="0"/>
          </a:p>
          <a:p>
            <a:pPr marL="0" indent="0">
              <a:buNone/>
            </a:pPr>
            <a:r>
              <a:rPr kumimoji="1" lang="en-US" altLang="en-US" sz="1050" dirty="0" smtClean="0"/>
              <a:t># Start() : void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# Update() : void</a:t>
            </a:r>
          </a:p>
          <a:p>
            <a:pPr marL="0" indent="0">
              <a:buNone/>
            </a:pPr>
            <a:r>
              <a:rPr kumimoji="1" lang="en-US" altLang="en-US" sz="1050" u="sng" dirty="0" smtClean="0"/>
              <a:t>+ </a:t>
            </a:r>
            <a:r>
              <a:rPr kumimoji="1" lang="en-US" altLang="en-US" sz="1050" u="sng" dirty="0" err="1" smtClean="0"/>
              <a:t>setScore</a:t>
            </a:r>
            <a:r>
              <a:rPr kumimoji="1" lang="en-US" altLang="en-US" sz="1050" u="sng" dirty="0" smtClean="0"/>
              <a:t>() : </a:t>
            </a:r>
            <a:r>
              <a:rPr kumimoji="1" lang="en-US" altLang="en-US" sz="1050" u="sng" dirty="0" smtClean="0"/>
              <a:t>void</a:t>
            </a:r>
          </a:p>
          <a:p>
            <a:pPr marL="0" indent="0">
              <a:buNone/>
            </a:pPr>
            <a:r>
              <a:rPr kumimoji="1" lang="en-US" altLang="en-US" sz="1050" u="sng" dirty="0"/>
              <a:t>+ </a:t>
            </a:r>
            <a:r>
              <a:rPr kumimoji="1" lang="en-US" altLang="en-US" sz="1050" u="sng" dirty="0" err="1" smtClean="0"/>
              <a:t>setScore</a:t>
            </a:r>
            <a:r>
              <a:rPr kumimoji="1" lang="en-US" altLang="en-US" sz="1050" u="sng" dirty="0" err="1" smtClean="0"/>
              <a:t>Text</a:t>
            </a:r>
            <a:r>
              <a:rPr kumimoji="1" lang="en-US" altLang="en-US" sz="1050" u="sng" dirty="0" smtClean="0"/>
              <a:t>(</a:t>
            </a:r>
            <a:r>
              <a:rPr kumimoji="1" lang="en-US" altLang="en-US" sz="1050" u="sng" dirty="0"/>
              <a:t>) : </a:t>
            </a:r>
            <a:r>
              <a:rPr kumimoji="1" lang="en-US" altLang="en-US" sz="1050" u="sng" dirty="0" smtClean="0"/>
              <a:t>void</a:t>
            </a:r>
            <a:endParaRPr kumimoji="1" lang="ja-JP" altLang="en-US" sz="1050" u="sng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クラス管理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Main</a:t>
            </a:r>
            <a:r>
              <a:rPr kumimoji="1" lang="en-US" altLang="ja-JP" dirty="0" err="1" smtClean="0"/>
              <a:t>.cs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lang="en-US" altLang="ja-JP" dirty="0" err="1" smtClean="0"/>
              <a:t>rid.cs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4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1050" dirty="0" smtClean="0"/>
              <a:t>+ groups : </a:t>
            </a:r>
            <a:r>
              <a:rPr kumimoji="1" lang="en-US" altLang="en-US" sz="1050" dirty="0" err="1" smtClean="0"/>
              <a:t>GameObject</a:t>
            </a:r>
            <a:r>
              <a:rPr kumimoji="1" lang="en-US" altLang="en-US" sz="1050" dirty="0" smtClean="0"/>
              <a:t>[]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+ </a:t>
            </a:r>
            <a:r>
              <a:rPr kumimoji="1" lang="en-US" altLang="en-US" sz="1050" dirty="0" err="1" smtClean="0"/>
              <a:t>groupNameList</a:t>
            </a:r>
            <a:r>
              <a:rPr kumimoji="1" lang="en-US" altLang="en-US" sz="1050" dirty="0" smtClean="0"/>
              <a:t> : string[]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+ </a:t>
            </a:r>
            <a:r>
              <a:rPr kumimoji="1" lang="en-US" altLang="en-US" sz="1050" dirty="0" err="1" smtClean="0"/>
              <a:t>spawnNum</a:t>
            </a:r>
            <a:r>
              <a:rPr kumimoji="1" lang="en-US" altLang="en-US" sz="1050" dirty="0" smtClean="0"/>
              <a:t> : </a:t>
            </a:r>
            <a:r>
              <a:rPr kumimoji="1" lang="en-US" altLang="en-US" sz="1050" dirty="0" err="1" smtClean="0"/>
              <a:t>int</a:t>
            </a:r>
            <a:r>
              <a:rPr kumimoji="1" lang="en-US" altLang="en-US" sz="1050" dirty="0" smtClean="0"/>
              <a:t>[]</a:t>
            </a:r>
            <a:endParaRPr kumimoji="1" lang="en-US" altLang="en-US" sz="1050" dirty="0" smtClean="0"/>
          </a:p>
          <a:p>
            <a:pPr marL="0" indent="0">
              <a:buNone/>
            </a:pPr>
            <a:r>
              <a:rPr kumimoji="1" lang="en-US" altLang="en-US" sz="1050" dirty="0" smtClean="0"/>
              <a:t># </a:t>
            </a:r>
            <a:r>
              <a:rPr kumimoji="1" lang="en-US" altLang="en-US" sz="1050" dirty="0"/>
              <a:t>Start() : void</a:t>
            </a:r>
          </a:p>
          <a:p>
            <a:pPr marL="0" indent="0">
              <a:buNone/>
            </a:pPr>
            <a:r>
              <a:rPr kumimoji="1" lang="en-US" altLang="en-US" sz="1050" dirty="0"/>
              <a:t># Update() : </a:t>
            </a:r>
            <a:r>
              <a:rPr kumimoji="1" lang="en-US" altLang="en-US" sz="1050" dirty="0" smtClean="0"/>
              <a:t>void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+ </a:t>
            </a:r>
            <a:r>
              <a:rPr kumimoji="1" lang="en-US" altLang="en-US" sz="1050" dirty="0" err="1" smtClean="0"/>
              <a:t>loadObject</a:t>
            </a:r>
            <a:r>
              <a:rPr kumimoji="1" lang="en-US" altLang="en-US" sz="1050" dirty="0" smtClean="0"/>
              <a:t>() : void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+ </a:t>
            </a:r>
            <a:r>
              <a:rPr kumimoji="1" lang="en-US" altLang="en-US" sz="1050" dirty="0" err="1" smtClean="0"/>
              <a:t>spawnCheck</a:t>
            </a:r>
            <a:r>
              <a:rPr kumimoji="1" lang="en-US" altLang="en-US" sz="1050" dirty="0" smtClean="0"/>
              <a:t>() : void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+ </a:t>
            </a:r>
            <a:r>
              <a:rPr kumimoji="1" lang="en-US" altLang="en-US" sz="1050" dirty="0" err="1" smtClean="0"/>
              <a:t>spawnNext</a:t>
            </a:r>
            <a:r>
              <a:rPr kumimoji="1" lang="en-US" altLang="en-US" sz="1050" dirty="0" smtClean="0"/>
              <a:t>(p : </a:t>
            </a:r>
            <a:r>
              <a:rPr kumimoji="1" lang="en-US" altLang="en-US" sz="1050" dirty="0" err="1" smtClean="0"/>
              <a:t>int</a:t>
            </a:r>
            <a:r>
              <a:rPr kumimoji="1" lang="en-US" altLang="en-US" sz="1050" dirty="0" smtClean="0"/>
              <a:t>) : void</a:t>
            </a:r>
            <a:endParaRPr kumimoji="1" lang="en-US" altLang="en-US" sz="1050" dirty="0" smtClean="0"/>
          </a:p>
          <a:p>
            <a:pPr marL="0" indent="0">
              <a:buNone/>
            </a:pPr>
            <a:r>
              <a:rPr kumimoji="1" lang="en-US" altLang="en-US" sz="1050" dirty="0" smtClean="0"/>
              <a:t>+ </a:t>
            </a:r>
            <a:r>
              <a:rPr kumimoji="1" lang="en-US" altLang="en-US" sz="1050" dirty="0" err="1" smtClean="0"/>
              <a:t>spawnNectGenerate</a:t>
            </a:r>
            <a:r>
              <a:rPr kumimoji="1" lang="en-US" altLang="en-US" sz="1050" dirty="0" smtClean="0"/>
              <a:t>() : void</a:t>
            </a:r>
            <a:endParaRPr kumimoji="1" lang="en-US" altLang="en-US" sz="105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1050" dirty="0"/>
              <a:t># Start() : void</a:t>
            </a:r>
          </a:p>
          <a:p>
            <a:pPr marL="0" indent="0">
              <a:buNone/>
            </a:pPr>
            <a:r>
              <a:rPr kumimoji="1" lang="en-US" altLang="en-US" sz="1050" dirty="0"/>
              <a:t># Update() : </a:t>
            </a:r>
            <a:r>
              <a:rPr kumimoji="1" lang="en-US" altLang="en-US" sz="1050" dirty="0" smtClean="0"/>
              <a:t>void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# </a:t>
            </a:r>
            <a:r>
              <a:rPr kumimoji="1" lang="en-US" altLang="en-US" sz="1050" dirty="0" err="1" smtClean="0"/>
              <a:t>setScoreText</a:t>
            </a:r>
            <a:r>
              <a:rPr kumimoji="1" lang="en-US" altLang="en-US" sz="1050" dirty="0" smtClean="0"/>
              <a:t>() : void</a:t>
            </a:r>
            <a:endParaRPr kumimoji="1" lang="en-US" altLang="en-US" sz="105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クラス管理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Score.cs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ja-JP" dirty="0" smtClean="0"/>
              <a:t>S</a:t>
            </a:r>
            <a:r>
              <a:rPr kumimoji="1" lang="en-US" altLang="ja-JP" dirty="0" err="1" smtClean="0"/>
              <a:t>pawner.cs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33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1050" dirty="0"/>
              <a:t># Start() : void</a:t>
            </a:r>
          </a:p>
          <a:p>
            <a:pPr marL="0" indent="0">
              <a:buNone/>
            </a:pPr>
            <a:r>
              <a:rPr kumimoji="1" lang="en-US" altLang="en-US" sz="1050" dirty="0"/>
              <a:t># Update() : </a:t>
            </a:r>
            <a:r>
              <a:rPr kumimoji="1" lang="en-US" altLang="en-US" sz="1050" dirty="0" smtClean="0"/>
              <a:t>void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+ </a:t>
            </a:r>
            <a:r>
              <a:rPr kumimoji="1" lang="en-US" altLang="en-US" sz="1050" dirty="0" err="1" smtClean="0"/>
              <a:t>OnClick</a:t>
            </a:r>
            <a:r>
              <a:rPr kumimoji="1" lang="en-US" altLang="en-US" sz="1050" dirty="0" smtClean="0"/>
              <a:t>() : void</a:t>
            </a:r>
            <a:endParaRPr kumimoji="1" lang="en-US" altLang="en-US" sz="105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en-US" sz="1050" dirty="0" smtClean="0"/>
              <a:t># </a:t>
            </a:r>
            <a:r>
              <a:rPr kumimoji="1" lang="en-US" altLang="en-US" sz="1050" dirty="0" err="1" smtClean="0"/>
              <a:t>lastFall</a:t>
            </a:r>
            <a:r>
              <a:rPr kumimoji="1" lang="en-US" altLang="en-US" sz="1050" dirty="0" smtClean="0"/>
              <a:t> : float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# </a:t>
            </a:r>
            <a:r>
              <a:rPr lang="en-US" altLang="ja-JP" sz="1050" dirty="0" err="1" smtClean="0"/>
              <a:t>isValidGridPos</a:t>
            </a:r>
            <a:r>
              <a:rPr lang="en-US" altLang="ja-JP" sz="1050" dirty="0" smtClean="0"/>
              <a:t>() : </a:t>
            </a:r>
            <a:r>
              <a:rPr lang="en-US" altLang="ja-JP" sz="1050" dirty="0" err="1" smtClean="0"/>
              <a:t>bool</a:t>
            </a:r>
            <a:endParaRPr lang="en-US" altLang="ja-JP" sz="1050" dirty="0" smtClean="0"/>
          </a:p>
          <a:p>
            <a:pPr marL="0" indent="0">
              <a:buNone/>
            </a:pPr>
            <a:r>
              <a:rPr kumimoji="1" lang="en-US" altLang="ja-JP" sz="1050" dirty="0" smtClean="0"/>
              <a:t># </a:t>
            </a:r>
            <a:r>
              <a:rPr lang="en-US" altLang="ja-JP" sz="1050" dirty="0" err="1" smtClean="0"/>
              <a:t>updateGrid</a:t>
            </a:r>
            <a:r>
              <a:rPr lang="en-US" altLang="ja-JP" sz="1050" dirty="0" smtClean="0"/>
              <a:t>() : void</a:t>
            </a:r>
            <a:endParaRPr kumimoji="1" lang="en-US" altLang="en-US" sz="1050" dirty="0" smtClean="0"/>
          </a:p>
          <a:p>
            <a:pPr marL="0" indent="0">
              <a:buNone/>
            </a:pPr>
            <a:r>
              <a:rPr kumimoji="1" lang="en-US" altLang="en-US" sz="1050" dirty="0" smtClean="0"/>
              <a:t># </a:t>
            </a:r>
            <a:r>
              <a:rPr kumimoji="1" lang="en-US" altLang="en-US" sz="1050" dirty="0"/>
              <a:t>Start() : void</a:t>
            </a:r>
          </a:p>
          <a:p>
            <a:pPr marL="0" indent="0">
              <a:buNone/>
            </a:pPr>
            <a:r>
              <a:rPr kumimoji="1" lang="en-US" altLang="en-US" sz="1050" dirty="0"/>
              <a:t># Update() : </a:t>
            </a:r>
            <a:r>
              <a:rPr kumimoji="1" lang="en-US" altLang="en-US" sz="1050" dirty="0" smtClean="0"/>
              <a:t>void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クラス管理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Group.cs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dirty="0" err="1" smtClean="0"/>
              <a:t>PlayButton.cs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58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1050" dirty="0"/>
              <a:t># Start() : void</a:t>
            </a:r>
          </a:p>
          <a:p>
            <a:pPr marL="0" indent="0">
              <a:buNone/>
            </a:pPr>
            <a:r>
              <a:rPr kumimoji="1" lang="en-US" altLang="en-US" sz="1050" dirty="0"/>
              <a:t># Update() : </a:t>
            </a:r>
            <a:r>
              <a:rPr kumimoji="1" lang="en-US" altLang="en-US" sz="1050" dirty="0" smtClean="0"/>
              <a:t>void</a:t>
            </a:r>
          </a:p>
          <a:p>
            <a:pPr marL="0" indent="0">
              <a:buNone/>
            </a:pPr>
            <a:r>
              <a:rPr kumimoji="1" lang="en-US" altLang="en-US" sz="1050" dirty="0" smtClean="0"/>
              <a:t>+ </a:t>
            </a:r>
            <a:r>
              <a:rPr kumimoji="1" lang="en-US" altLang="en-US" sz="1050" dirty="0" err="1" smtClean="0"/>
              <a:t>OnClick</a:t>
            </a:r>
            <a:r>
              <a:rPr kumimoji="1" lang="en-US" altLang="en-US" sz="1050" dirty="0" smtClean="0"/>
              <a:t>() : void</a:t>
            </a:r>
            <a:endParaRPr kumimoji="1" lang="en-US" altLang="en-US" sz="105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クラス管理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HelpButton.cs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18088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ホライズン.thmx</Template>
  <TotalTime>299</TotalTime>
  <Words>373</Words>
  <Application>Microsoft Macintosh PowerPoint</Application>
  <PresentationFormat>画面に合わせる (16:9)</PresentationFormat>
  <Paragraphs>103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Horizon</vt:lpstr>
      <vt:lpstr>Unity5講座（2Dテトリス）</vt:lpstr>
      <vt:lpstr>目次</vt:lpstr>
      <vt:lpstr>概要</vt:lpstr>
      <vt:lpstr>シーン管理</vt:lpstr>
      <vt:lpstr>プロジェクト管理</vt:lpstr>
      <vt:lpstr>クラス管理</vt:lpstr>
      <vt:lpstr>クラス管理</vt:lpstr>
      <vt:lpstr>クラス管理</vt:lpstr>
      <vt:lpstr>クラス管理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Unity5講座（３Dテトリス）</dc:title>
  <dc:creator>キダ ヒロナリ</dc:creator>
  <cp:lastModifiedBy>キダ ヒロナリ</cp:lastModifiedBy>
  <cp:revision>23</cp:revision>
  <dcterms:created xsi:type="dcterms:W3CDTF">2015-04-23T11:04:15Z</dcterms:created>
  <dcterms:modified xsi:type="dcterms:W3CDTF">2015-04-26T01:25:03Z</dcterms:modified>
</cp:coreProperties>
</file>