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68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0" r:id="rId21"/>
  </p:sldIdLst>
  <p:sldSz cx="9144000" cy="5143500" type="screen16x9"/>
  <p:notesSz cx="6858000" cy="9144000"/>
  <p:embeddedFontLst>
    <p:embeddedFont>
      <p:font typeface="Montserrat" panose="020B0604020202020204" charset="-52"/>
      <p:regular r:id="rId23"/>
      <p:bold r:id="rId24"/>
      <p:italic r:id="rId25"/>
      <p:boldItalic r:id="rId26"/>
    </p:embeddedFont>
    <p:embeddedFont>
      <p:font typeface="Montserrat Black" panose="020B0604020202020204" charset="-52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1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</a:t>
            </a:r>
            <a:r>
              <a:rPr lang="ru-RU" sz="1300" b="1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_256-1</a:t>
            </a:r>
          </a:p>
          <a:p>
            <a:pPr marL="0" lvl="0" indent="0" algn="l">
              <a:buClr>
                <a:schemeClr val="dk1"/>
              </a:buClr>
              <a:buSzPct val="233333"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Постоянные соединения: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Поддержка постоянных соединений позволяет избежать затрат на повторное установление соединений, что снижает нагрузку на сеть и CPU.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Низкое потребление ресурсов: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Асинхронное управление соединениями позволяет эффективно обрабатывать большое количество подключений с минимальным использованием ресурсов.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Экономия памяти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Создание только одного экземпляра сервера предотвращает лишнее использование памяти.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управление ресурсами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Управление одним экземпляром сервера снижает сложность управления ресурсами и предотвращает возможные конфликты.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использование сети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Асинхронная передача данных позволяет избегать узких мест в сети и снижает задержки в передаче сообщений.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Снижение нагрузки на сервер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Асинхронные уведомления позволяют серверу обрабатывать другие задачи параллельно, что снижает общую нагрузку на систему.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Эти 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831355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Документирование кода в представленном проекте выполнено с использованием встроенных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(строк документации) на языке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стандартный способ документирования функций, классов и модулей 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8520600" cy="117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				            Дрон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AC6C9-5E67-4FD8-AE50-8FBF7AB8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" y="1530026"/>
            <a:ext cx="3727269" cy="31341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8DC13-5E85-4D4F-AE75-CAA5BAB5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3" y="1519286"/>
            <a:ext cx="3857300" cy="31389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5B7D-9CB2-41EE-A0BC-D943E2C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129F7F-ABCB-4F4B-A56A-B340455A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9" y="1597819"/>
            <a:ext cx="3499014" cy="297105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18FE7EA-C0BB-4E58-8160-AE54F3D6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 дрона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C8F99-4928-4305-940C-C113C98F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54" y="1527801"/>
            <a:ext cx="3929374" cy="30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05CF-9CEA-455E-8E0C-CE66A0E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F12D3-FCA4-4C32-BE60-35E40C46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</a:t>
            </a:r>
          </a:p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После авторизации		 Запущенный сервер		Запущенный дрон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98198-0781-41BD-A399-EAA3FB15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5" y="1740826"/>
            <a:ext cx="1584166" cy="2957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F8A2E-F569-4DE2-9ED7-041BDFA6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85" y="1775595"/>
            <a:ext cx="2780920" cy="24393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1FFF0E-3FB9-4162-A2C0-D0AB92DE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88" y="1775595"/>
            <a:ext cx="2892458" cy="24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4401D-27B9-43B1-BB04-92F1B560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  <a:b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</a:br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Весь проект размещен на </a:t>
            </a:r>
            <a:r>
              <a:rPr lang="en-US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GIT</a:t>
            </a:r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 - </a:t>
            </a:r>
            <a:r>
              <a:rPr lang="en-US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https://github.com/White2e/BPLAFinalCert/tree/master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1DCDE-6943-47D9-AAC2-B1A531B2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1080225"/>
            <a:ext cx="3910150" cy="37149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AA3D4-2B7F-4ADA-8669-320101FF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80224"/>
            <a:ext cx="4136573" cy="37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0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DE12-E276-4144-BADA-63997CC9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928A5E-B9CE-4C37-BCCB-EAEB735C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7" y="1017726"/>
            <a:ext cx="4314918" cy="3680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2C2E8E-D7DB-4D69-9AA0-8D723880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915" y="1017725"/>
            <a:ext cx="4076939" cy="370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536A-0AD4-4790-8F3F-133B5F4F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B25D03-6CD7-46D7-86D7-F5C7EB81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0" y="928842"/>
            <a:ext cx="3956647" cy="3336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A24281-BC0C-4F99-9ED1-A07F2E306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60" y="931085"/>
            <a:ext cx="3956646" cy="33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80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40ED-E03F-46B0-A787-21E5C8B6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DAA852-79ED-4390-AE50-2380B8F3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78" y="1017725"/>
            <a:ext cx="4107454" cy="355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1628E4-CD07-4C2A-A694-27B99B4A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69" y="1017725"/>
            <a:ext cx="4107454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7CC56-2649-4C2B-97C3-3D7A732E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500" b="1" dirty="0">
                <a:solidFill>
                  <a:srgbClr val="11696D"/>
                </a:solidFill>
                <a:latin typeface="Times New Roman"/>
                <a:cs typeface="Times New Roman"/>
              </a:rPr>
              <a:t>Код сервера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5E2C8F-11CF-4B6D-9738-32F19D66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7" y="1017725"/>
            <a:ext cx="3922736" cy="35530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767FB0-DB09-4CCC-AA7C-7F30705A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021" y="1017725"/>
            <a:ext cx="4211512" cy="3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4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6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данными, оптимизировать 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Это обеспечивает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улучшенную обработку ошибок и более четкое логирование для диагностики.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259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Процедура тестирования JWT-токенов включает проверку их корректного создания, верификации и обработки ошибок. Мы будем использовать модуль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создания и выполнения тестов, и проверим работу методов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create_jwt_token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verify_jwt_token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в классе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JWTManager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Экономия CPU: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Асинхронные задачи позволяют избежать блокировки выполнения программы, когда одна задача ожидает ввода-вывода, например, ответа от дрона или команды от оператора.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Энергоэффективность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: Поскольку процессор не загружается на полную мощность для обработки каждого запроса, потребление энергии снижается.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Эффективное использование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Если задача не выполняется в течение определенного времени, она прерывается. Это предотвращает зависание программы на долгих операциях и позволяет освобождать ресурсы для других задач.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Снижение энергопотребления: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Прерывание задач, которые не выполняются вовремя, помогает избежать ненужного потребления ресурсов, что в конечном итоге снижает энергопотребление.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Освобождение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Удаление неактивных соединений освобождает память и снижает нагрузку на сервер, позволяя использовать эти ресурсы для обработки активных подключений.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энергопотреблением: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Отключение неактивных клиентов предотвращает ненужное использование ресурсов, что помогает снизить общие затраты энергии.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7475</TotalTime>
  <Words>1579</Words>
  <Application>Microsoft Office PowerPoint</Application>
  <PresentationFormat>Экран (16:9)</PresentationFormat>
  <Paragraphs>129</Paragraphs>
  <Slides>20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Montserrat</vt:lpstr>
      <vt:lpstr>Montserrat Black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Демонстрация ключевой функциональности проекта</vt:lpstr>
      <vt:lpstr>Демонстрация ключевой функциональности проекта</vt:lpstr>
      <vt:lpstr>Код сервера Весь проект размещен на GIT - https://github.com/White2e/BPLAFinalCert/tree/master</vt:lpstr>
      <vt:lpstr>Код сервера</vt:lpstr>
      <vt:lpstr>Код сервера</vt:lpstr>
      <vt:lpstr>Код сервера</vt:lpstr>
      <vt:lpstr>Код сервера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24</cp:revision>
  <dcterms:modified xsi:type="dcterms:W3CDTF">2024-09-05T06:05:17Z</dcterms:modified>
</cp:coreProperties>
</file>