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Montserrat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Black-boldItalic.fntdata"/><Relationship Id="rId25" Type="http://schemas.openxmlformats.org/officeDocument/2006/relationships/font" Target="fonts/MontserratBlack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bd0017381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d0017381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bd0017381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bd0017381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bd0017381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0017381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bd0017381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408c60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96408c60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96383cb5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962aafab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bd0017381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962aafab7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www.odin.study/ru/Cohort/Info/42290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корона, Графика, искусство, текст&#10;&#10;Автоматически созданное описание"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b="1" lang="ru" sz="200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ru" sz="200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b="1" lang="ru" sz="200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0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9525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b="1" sz="130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t/>
            </a:r>
            <a:endParaRPr b="1" sz="12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t/>
            </a:r>
            <a:endParaRPr b="1" sz="12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t/>
            </a:r>
            <a:endParaRPr b="1" sz="12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b="1" lang="ru" sz="120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ФИО</a:t>
            </a:r>
            <a:endParaRPr b="1" sz="12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t/>
            </a:r>
            <a:endParaRPr b="1" sz="12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t/>
            </a:r>
            <a:endParaRPr b="1" sz="12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b="1" lang="ru" sz="120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" sz="13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БПЛА_256-1</a:t>
            </a:r>
            <a:endParaRPr b="1" sz="12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t/>
            </a:r>
            <a:endParaRPr b="1" sz="12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t/>
            </a:r>
            <a:endParaRPr b="1" sz="12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b="1" lang="ru" sz="120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b="1" sz="12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/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b="1" sz="15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g2bd0017381e_1_7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ru" sz="1050" u="none" cap="none" strike="noStrik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b="1" i="1" sz="1050" u="none" cap="none" strike="noStrik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/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b="1" sz="15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ru" sz="1050" u="none" cap="none" strike="noStrik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b="1" i="1" sz="1050" u="none" cap="none" strike="noStrik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/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b="1" sz="15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ru" sz="1050" u="none" cap="none" strike="noStrik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b="1" i="1" sz="1050" u="none" cap="none" strike="noStrik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/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b="1" sz="15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ru" sz="1050" u="none" cap="none" strike="noStrik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b="1" i="1" sz="1050" u="none" cap="none" strike="noStrik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/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b="1" sz="15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ru" sz="1050" u="none" cap="none" strike="noStrik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b="1" i="1" sz="1050" u="none" cap="none" strike="noStrik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корона, Графика, искусство, текст&#10;&#10;Автоматически созданное описание"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ru" sz="170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b="1" lang="ru" sz="150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4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корона, Графика, искусство, текст&#10;&#10;Автоматически созданное описание"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-46425"/>
            <a:ext cx="8520600" cy="4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-Представьте описание проекта, включая его основные характеристики, цели и область применения.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Паттерны проектирования: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Примените не менее трех паттернов проектирования, обоснуя их выбор и демонстрируя их использование в коде проекта.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API-интерфейсов: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Интегрируйте API-интерфейсы для обеспечения взаимодействия вашего программного решения с внешними системами или сервисами.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Внедрите не менее двух библиотек для оптимизации решений в вашем проекте, предоставив объяснение их применения и демонстрируя улучшения в эффективности работы программы.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После прочтения – текст, этого и двух следующих слайдов - удалить!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Работать в этом шаблоне презентации, сохранить и загрузить на платформу Odin.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14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0017381e_1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 (продолжение):</a:t>
            </a:r>
            <a:endParaRPr b="1" sz="1600"/>
          </a:p>
        </p:txBody>
      </p:sp>
      <p:sp>
        <p:nvSpPr>
          <p:cNvPr id="71" name="Google Shape;71;g2bd0017381e_1_2"/>
          <p:cNvSpPr txBox="1"/>
          <p:nvPr>
            <p:ph idx="1" type="body"/>
          </p:nvPr>
        </p:nvSpPr>
        <p:spPr>
          <a:xfrm>
            <a:off x="311700" y="809800"/>
            <a:ext cx="8520600" cy="3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Тестирование и отладка: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Разработайте систему тестирования ключевых компонентов вашего проекта, включая отладку кода и обработку возможных ошибок.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Оценка производительности: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Проведите анализ производительности вашего проекта, оценив влияние оптимизаций на скорость выполнения и эффективность использования ресурсов.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Управление ресурсами и энергопотреблением: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Внедрите стратегии управления ресурсами и энергопотреблением для повышения эффективности работы программы.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Документирование кода: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Предоставьте полную и структурированную документацию к коду вашего проекта, включая комментарии и инструкции для развертывания.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Демонстрация работы: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демонстрацию ключевой функциональности вашего проекта, предоставив визуальные материалы и примеры использования.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Презентация и ответы на вопросы: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краткую презентацию, выделите основные аспекты проектирования и разработки. Будьте готовы ответить на вопросы экспертной комиссии.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корона, Графика, искусство, текст&#10;&#10;Автоматически созданное описание" id="76" name="Google Shape;76;g296408c60a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6700" y="614363"/>
            <a:ext cx="3714751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96408c60a4_0_1"/>
          <p:cNvSpPr txBox="1"/>
          <p:nvPr>
            <p:ph type="title"/>
          </p:nvPr>
        </p:nvSpPr>
        <p:spPr>
          <a:xfrm>
            <a:off x="311700" y="31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может быть выполнена в одном из двух вариантов: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синхронно (демонстрация презентации с комментариями, ответы на вопросы от аттестационной комиссии);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</a:t>
            </a:r>
            <a:br>
              <a:rPr lang="ru" sz="1400">
                <a:latin typeface="Calibri"/>
                <a:ea typeface="Calibri"/>
                <a:cs typeface="Calibri"/>
                <a:sym typeface="Calibri"/>
              </a:rPr>
            </a:b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Основные требования к защите выпускной аттестационной работы: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должна быть представлена в виде видеозаписи: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Представиться, назвать свое Имя Фамилию, группу, местожительства.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Выбрать режим таким образом, чтобы было видно презентацию с 4-мя практическими заданиями и лицо слушателя.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  Объяснить последовательность действий при выполнении каждого задания и правила, которыми пользовался слушатель при заполнении документов.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Завершить презентацию.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g296408c60a4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g296408c60a4_0_1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1" sz="1050" u="none" cap="none" strike="noStrik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96408c60a4_0_1"/>
          <p:cNvSpPr txBox="1"/>
          <p:nvPr/>
        </p:nvSpPr>
        <p:spPr>
          <a:xfrm>
            <a:off x="311700" y="1380475"/>
            <a:ext cx="601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i="1" sz="1050" u="none" cap="none" strike="noStrik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80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b="1" sz="1800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80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b="1" sz="20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900" lvl="0" marL="45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900" lvl="0" marL="45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8900" lvl="0" marL="450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6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b="1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/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140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b="1" sz="14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4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286050" y="111125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ru" sz="1050" u="none" cap="none" strike="noStrik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b="1" i="1" sz="1050" u="none" cap="none" strike="noStrik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b="1" sz="17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ru" sz="1050" u="none" cap="none" strike="noStrik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b="1" i="1" sz="1050" u="none" cap="none" strike="noStrik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b="1" sz="17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ru" sz="1050" u="none" cap="none" strike="noStrik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b="1" i="1" sz="1050" u="none" cap="none" strike="noStrik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/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50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b="1" sz="150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cap="flat" cmpd="sng" w="28575">
            <a:solidFill>
              <a:srgbClr val="1169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b="0" i="0" sz="1400" u="none" cap="none" strike="noStrik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11700" y="832700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1" lang="ru" sz="1050" u="none" cap="none" strike="noStrike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</a:t>
            </a:r>
            <a:endParaRPr b="1" i="1" sz="1050" u="none" cap="none" strike="noStrik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