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  <p:embeddedFont>
      <p:font typeface="Montserrat Black" panose="020B0604020202020204" charset="-52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0017381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2bd0017381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408c60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96408c60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Зубков Евгений Юрьевич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БПЛА_256-1, группа 1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423333" y="832700"/>
            <a:ext cx="8331200" cy="154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Серверный код использует несколько продвинутых паттернов проектирования, таких как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а также управляет асинхронными операциями через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Всё работает через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-соединения, где обрабатываются команды от операторов и дронов.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обеспечения стабильности добавляем тесты на авторизацию, отправку команд и обработку статусов.</a:t>
            </a: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-46425"/>
            <a:ext cx="8520600" cy="4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-Представьте описание проекта, включая его основные характеристики, цели и область применения.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Примените не менее трех паттернов проектирования, обоснуя их выбор и демонстрируя их использование в коде проекта.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API-интерфейсов: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Интегрируйте API-интерфейсы для обеспечения взаимодействия вашего программного решения с внешними системами или сервисами.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После прочтения – текст, этого и двух следующих слайдов - удалить!</a:t>
            </a:r>
            <a:endParaRPr sz="150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Работать в этом шаблоне презентации, сохранить и загрузить на платформу Odin.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0017381e_1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 (продолжение):</a:t>
            </a:r>
            <a:endParaRPr sz="1600" b="1"/>
          </a:p>
        </p:txBody>
      </p:sp>
      <p:sp>
        <p:nvSpPr>
          <p:cNvPr id="71" name="Google Shape;71;g2bd0017381e_1_2"/>
          <p:cNvSpPr txBox="1">
            <a:spLocks noGrp="1"/>
          </p:cNvSpPr>
          <p:nvPr>
            <p:ph type="body" idx="1"/>
          </p:nvPr>
        </p:nvSpPr>
        <p:spPr>
          <a:xfrm>
            <a:off x="311700" y="809800"/>
            <a:ext cx="85206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Тестирование и отладка: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Разработайте систему тестирования ключевых компонентов вашего проекта, включая отладку кода и обработку возможных ошибок.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Оценка производительности: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Проведите анализ производительности вашего проекта, оценив влияние оптимизаций на скорость выполнения и эффективность использования ресурсов.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Управление ресурсами и энергопотреблением: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Внедрите стратегии управления ресурсами и энергопотреблением для повышения эффективности работы программы.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Документирование кода: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Предоставьте полную и структурированную документацию к коду вашего проекта, включая комментарии и инструкции для развертывания.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Демонстрация работы: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демонстрацию ключевой функциональности вашего проекта, предоставив визуальные материалы и примеры использования.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Презентация и ответы на вопросы: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краткую презентацию, выделите основные аспекты проектирования и разработки. Будьте готовы ответить на вопросы экспертной комиссии.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96408c60a4_0_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96408c60a4_0_1"/>
          <p:cNvSpPr txBox="1">
            <a:spLocks noGrp="1"/>
          </p:cNvSpPr>
          <p:nvPr>
            <p:ph type="title"/>
          </p:nvPr>
        </p:nvSpPr>
        <p:spPr>
          <a:xfrm>
            <a:off x="311700" y="31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может быть выполнена в одном из двух вариантов: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синхронно (демонстрация презентации с комментариями, ответы на вопросы от аттестационной комиссии);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</a:t>
            </a:r>
            <a:br>
              <a:rPr lang="ru" sz="1400">
                <a:latin typeface="Calibri"/>
                <a:ea typeface="Calibri"/>
                <a:cs typeface="Calibri"/>
                <a:sym typeface="Calibri"/>
              </a:rPr>
            </a:b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Основные требования к защите выпускной аттестационной работы: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должна быть представлена в виде видеозаписи: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Представиться, назвать свое Имя Фамилию, группу, местожительства.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Выбрать режим таким образом, чтобы было видно презентацию с 4-мя практическими заданиями и лицо слушателя.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  Объяснить последовательность действий при выполнении каждого задания и правила, которыми пользовался слушатель при заполнении документов.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Завершить презентацию.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g296408c60a4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g296408c60a4_0_1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6408c60a4_0_1"/>
          <p:cNvSpPr txBox="1"/>
          <p:nvPr/>
        </p:nvSpPr>
        <p:spPr>
          <a:xfrm>
            <a:off x="311700" y="1380475"/>
            <a:ext cx="601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8546200" cy="29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Проект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представляет собой веб-приложение, разработанное с использованием языка программирования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и современных веб-технологий. 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системы.</a:t>
            </a:r>
            <a:endParaRPr lang="en-US" sz="1050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Целью проекта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надежность и производительность.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 </a:t>
            </a:r>
            <a:endParaRPr lang="en-US" sz="1050" b="1" i="1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Областью применения 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картографиров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а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ние местности в исследовательских целях,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наблюдение за объектами лесного хозяйства, нефтепроводами, военное назначение</a:t>
            </a:r>
            <a:endParaRPr sz="1050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464100" y="901600"/>
            <a:ext cx="8368200" cy="407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В проекте применяем следующие паттерны: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(Одиночка)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сервером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, чтобы гарантировать, что на сервере существует только один экземпляр соединения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(Наблюдатель)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отслеживания и обновления статуса дронов на сервере, с возможностью уведомления операторов об изменениях.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(Команда)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командами, отправляемыми от оператора к дрону.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1.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Гарантировать, что сервер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будет иметь только один экземпляр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2.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Реализовать механизм, при котором сервер будет уведомлять подключенных операторов об изменении статуса дронов.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3.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Инкапсулировать команды, отправляемые операторами, в объекты, чтобы их можно было гибко управлять и расширять.</a:t>
            </a:r>
          </a:p>
          <a:p>
            <a:endParaRPr lang="ru-RU" sz="105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20167" y="1380475"/>
            <a:ext cx="8451300" cy="431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проекте, который включает взаимодействие с дронами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-соединения, уже существует внутренняя система обмена данными между сервером, клиентом (панель управления) и дронами. Однако для расширения функциональности и интеграции с внешними системами в проект может быть легко добавлены различные дополнительные API. Это предусмотрено структурой проекта.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Обеспечивает двустороннюю связь между сервером и клиентом (панель управления и дроны).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Позволяет передавать команды от оператора к дрону и обратно передавать статусы и ответы.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Возможные улучшения: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Аутентификация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Можно интегрировать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внешнюю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систему аутентификации через JWT или OAuth2. Это позволит проверять подлинность клиентов с использованием сторонних сервисов,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Google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или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Facebook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Дополнительно для расширения функциональности, в систему легко можно интегрировать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API может быть использован для оповещения внешних систем о событиях, происходящих в приложении (например, успешное выполнение команды дрона, подключение нового дрона).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При возникновении определенного события, сервер может отправить HTTP-запрос на URL внешней системы, уведомляя ее о событии, например: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DroneStatusChanged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смене статуса дрона.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CommandExecuted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выполнении команды дрона.</a:t>
            </a:r>
          </a:p>
          <a:p>
            <a:endParaRPr lang="ru-RU" sz="1050" dirty="0"/>
          </a:p>
          <a:p>
            <a:endParaRPr lang="ru-RU" sz="1050" dirty="0"/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sz="1050" b="1" i="1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85238" y="643016"/>
            <a:ext cx="8447062" cy="45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является ключевой технологией в данном проекте, обеспечивая высокую производительность, масштабируемость и гибкость. Она позволяет эффективно управлять множеством одновременных соединений, выполнять задачи асинхронно и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неблокирующе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что критически важно для системы, работающей в реальном времени с большим количеством клиентов и дронов. Благодаря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сервер может поддерживать высокую пропускную способность и оставаться отзывчивым, даже при увеличении нагрузки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async-timeout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тайм-аутами асинхронных операций, что помогает избегать блокировок и повышает устойчивость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вместо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HTTP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.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 используются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Это позволяет организовать быстрый двунаправленный обмен данными</a:t>
            </a:r>
            <a:r>
              <a:rPr lang="ru-RU" sz="1050">
                <a:solidFill>
                  <a:srgbClr val="11696D"/>
                </a:solidFill>
                <a:latin typeface="Montserrat"/>
              </a:rPr>
              <a:t>, оптимизировать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работу программы, исключить перегрузку сервера, снизить время отклика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altLang="ru-RU" sz="1050" b="1" dirty="0">
                <a:solidFill>
                  <a:srgbClr val="11696D"/>
                </a:solidFill>
                <a:latin typeface="Montserrat"/>
              </a:rPr>
              <a:t>Оптимизация логирования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. Если приложение активно ведет логирование, то оптимизация этой задачи может значительно снизить нагрузку. Использование асинхронного логирования или более быстрых методов записи данных, таких как стандартный </a:t>
            </a:r>
            <a:r>
              <a:rPr lang="ru-RU" altLang="ru-RU" sz="1050" b="1" dirty="0" err="1">
                <a:solidFill>
                  <a:srgbClr val="11696D"/>
                </a:solidFill>
                <a:latin typeface="Montserrat"/>
              </a:rPr>
              <a:t>logging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 с настройкой асинхронной записи на диск, значительно улучшает производительность всей системы. - </a:t>
            </a:r>
            <a:r>
              <a:rPr lang="ru-RU" sz="1050" dirty="0"/>
              <a:t>улучшенную обработку ошибок и более четкое логирование для диагностики</a:t>
            </a:r>
            <a:endParaRPr lang="ru-RU" altLang="ru-RU" sz="1050" dirty="0">
              <a:solidFill>
                <a:srgbClr val="11696D"/>
              </a:solidFill>
              <a:latin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lang="ru-RU" altLang="ru-RU" sz="1050" b="1" i="1" dirty="0">
              <a:solidFill>
                <a:srgbClr val="11696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1291</Words>
  <Application>Microsoft Office PowerPoint</Application>
  <PresentationFormat>Экран (16:9)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Montserrat</vt:lpstr>
      <vt:lpstr>Montserrat Black</vt:lpstr>
      <vt:lpstr>Calibri</vt:lpstr>
      <vt:lpstr>Times New Roman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  Требования к содержанию работы:  Описание проекта: -Представьте описание проекта, включая его основные характеристики, цели и область применения. Паттерны проектирования: -Примените не менее трех паттернов проектирования, обоснуя их выбор и демонстрируя их использование в коде проекта. Использование API-интерфейсов: -Интегрируйте API-интерфейсы для обеспечения взаимодействия вашего программного решения с внешними системами или сервисами. Библиотеки для оптимизации: -Внедрите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    После прочтения – текст, этого и двух следующих слайдов - удалить! Работать в этом шаблоне презентации, сохранить и загрузить на платформу Odin. </vt:lpstr>
      <vt:lpstr>Требования к содержанию работы (продолжение):</vt:lpstr>
      <vt:lpstr> Защита выпускной аттестационной работы Защита выпускной аттестационной работы может быть выполнена в одном из двух вариантов:  – синхронно (демонстрация презентации с комментариями, ответы на вопросы от аттестационной комиссии);  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 Основные требования к защите выпускной аттестационной работы: Защита выпускной аттестационной работы должна быть представлена в виде видеозаписи: ●  Представиться, назвать свое Имя Фамилию, группу, местожительства. ●  Выбрать режим таким образом, чтобы было видно презентацию с 4-мя практическими заданиями и лицо слушателя. ●  Объяснить последовательность действий при выполнении каждого задания и правила, которыми пользовался слушатель при заполнении документов. ●  Завершить презентацию. 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Зубков Евгений</cp:lastModifiedBy>
  <cp:revision>11</cp:revision>
  <dcterms:modified xsi:type="dcterms:W3CDTF">2024-09-03T05:42:35Z</dcterms:modified>
</cp:coreProperties>
</file>