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Black" panose="020B0604020202020204" charset="-52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5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</a:t>
            </a:r>
            <a:r>
              <a:rPr lang="ru-RU" sz="1050">
                <a:solidFill>
                  <a:srgbClr val="11696D"/>
                </a:solidFill>
                <a:latin typeface="Montserrat"/>
              </a:rPr>
              <a:t>, оптимизировать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- </a:t>
            </a:r>
            <a:r>
              <a:rPr lang="ru-RU" sz="1050" dirty="0"/>
              <a:t>улучшенную обработку ошибок и более четкое логирование для диагностики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1292</Words>
  <Application>Microsoft Office PowerPoint</Application>
  <PresentationFormat>Экран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Montserrat</vt:lpstr>
      <vt:lpstr>Montserrat Black</vt:lpstr>
      <vt:lpstr>Calibri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-Представьте описание проекта, включая его основные характеристики, цели и область применения. Паттерны проектирования: -Примените не менее трех паттернов проектирования, обоснуя их выбор и демонстрируя их использование в коде проекта. Использование API-интерфейсов: -Интегрируйте API-интерфейсы для обеспечения взаимодействия вашего программного решения с внешними системами или сервисами. Библиотеки для оптимизации: -Внедрите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12</cp:revision>
  <dcterms:modified xsi:type="dcterms:W3CDTF">2024-09-04T08:59:30Z</dcterms:modified>
</cp:coreProperties>
</file>