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-52"/>
      <p:regular r:id="rId22"/>
      <p:bold r:id="rId23"/>
      <p:italic r:id="rId24"/>
      <p:boldItalic r:id="rId25"/>
    </p:embeddedFont>
    <p:embeddedFont>
      <p:font typeface="Montserrat Black" panose="00000A00000000000000" pitchFamily="2" charset="-52"/>
      <p:bold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806" autoAdjust="0"/>
  </p:normalViewPr>
  <p:slideViewPr>
    <p:cSldViewPr snapToGrid="0">
      <p:cViewPr varScale="1">
        <p:scale>
          <a:sx n="84" d="100"/>
          <a:sy n="84" d="100"/>
        </p:scale>
        <p:origin x="123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0017381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bd0017381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odin.study/ru/Cohort/Info/4229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ФИО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ФИО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" sz="1200" b="1" dirty="0">
                <a:solidFill>
                  <a:srgbClr val="11696D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БПЛА_256-1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-10633"/>
            <a:ext cx="8520600" cy="515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latin typeface="Times New Roman"/>
                <a:ea typeface="Times New Roman"/>
                <a:cs typeface="Times New Roman"/>
                <a:sym typeface="Times New Roman"/>
              </a:rPr>
              <a:t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</a:t>
            </a: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проекта:</a:t>
            </a:r>
            <a:br>
              <a:rPr lang="ru" sz="1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Проект представляет собой веб-приложение, разработанное с использованием языка программирования Python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Целью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проекта 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производительность.  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Областью применения</a:t>
            </a:r>
            <a: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  <a:t> является картографировние местности в исследовательских целях.</a:t>
            </a:r>
            <a:b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97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проектирования: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Стартегия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Команда.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Адаптор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Прокси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algn="l" defTabSz="44608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API-интерфейсов:</a:t>
            </a:r>
            <a:b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Flask, Node.js, </a:t>
            </a:r>
            <a:r>
              <a:rPr lang="en-US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websocket</a:t>
            </a:r>
            <a:b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 b="1" dirty="0"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оптимизации:</a:t>
            </a: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1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cP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rofile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pandas, matplotlib, </a:t>
            </a:r>
            <a:r>
              <a:rPr lang="ru-RU" sz="900" dirty="0">
                <a:effectLst/>
                <a:latin typeface="Segoe UI" panose="020B0502040204020203" pitchFamily="34" charset="0"/>
              </a:rPr>
              <a:t> многопоточность,</a:t>
            </a:r>
            <a:r>
              <a:rPr lang="en-US" sz="900" dirty="0">
                <a:effectLst/>
                <a:latin typeface="Segoe UI" panose="020B0502040204020203" pitchFamily="34" charset="0"/>
              </a:rPr>
              <a:t> </a:t>
            </a:r>
            <a:r>
              <a:rPr lang="ru-RU" sz="900" dirty="0">
                <a:effectLst/>
                <a:latin typeface="Segoe UI" panose="020B0502040204020203" pitchFamily="34" charset="0"/>
              </a:rPr>
              <a:t>асинхронность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1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rgbClr val="FF0000"/>
                </a:solidFill>
              </a:rPr>
              <a:t>После прочтения – текст, этого и двух следующих слайдов - удалить!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rgbClr val="FF0000"/>
                </a:solidFill>
              </a:rPr>
              <a:t>Работать в этом шаблоне презентации, сохранить и загрузить на платформу Odin.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0017381e_1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 (продолжение):</a:t>
            </a:r>
            <a:endParaRPr sz="1600" b="1"/>
          </a:p>
        </p:txBody>
      </p:sp>
      <p:sp>
        <p:nvSpPr>
          <p:cNvPr id="71" name="Google Shape;71;g2bd0017381e_1_2"/>
          <p:cNvSpPr txBox="1">
            <a:spLocks noGrp="1"/>
          </p:cNvSpPr>
          <p:nvPr>
            <p:ph type="body" idx="1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Тестирование и отладка: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Logging,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Unittest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pdb</a:t>
            </a:r>
            <a:endParaRPr lang="en-US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Оценка производительности: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cP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rofile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timeit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pyinstrument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Управление ресурсами и энергопотреблением: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Паттерн легковес, асинхронные операции,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QueryBuilder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Документирование кода: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 стандартов написания комментариев и документации кода 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Style Python Docstrings</a:t>
            </a:r>
            <a:endParaRPr lang="ru-RU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ЛИБО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 стандарт </a:t>
            </a:r>
            <a: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самодокументирующегося код (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self-documenting code</a:t>
            </a:r>
            <a: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Демонстрация работы: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демонстрацию ключевой функциональности вашего проекта, предоставив визуальные материалы и примеры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Презентация и ответы на вопросы: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краткую презентацию, выделите основные аспекты проектирования и разработки. Будьте готовы ответить на вопросы экспертной комиссии.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360479" y="918559"/>
            <a:ext cx="4043881" cy="194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 </a:t>
            </a:r>
            <a:br>
              <a:rPr lang="en-US" sz="105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05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Проект представляет собой веб-приложение, разработанное с использованием языка программирования Python и современных веб-технологий.</a:t>
            </a:r>
            <a:endParaRPr lang="en-US" sz="1050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E386F-4CB5-4874-B02B-2F147D1AAEEC}"/>
              </a:ext>
            </a:extLst>
          </p:cNvPr>
          <p:cNvSpPr txBox="1"/>
          <p:nvPr/>
        </p:nvSpPr>
        <p:spPr>
          <a:xfrm>
            <a:off x="4572000" y="1081325"/>
            <a:ext cx="3909058" cy="200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050" b="1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Целью проекта </a:t>
            </a:r>
            <a:endParaRPr lang="en-US"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ct val="150000"/>
              </a:lnSpc>
            </a:pPr>
            <a:endParaRPr lang="en-US" sz="1050" b="1" i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ct val="150000"/>
              </a:lnSpc>
            </a:pPr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производительность.  </a:t>
            </a:r>
            <a:b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Областью применения является </a:t>
            </a:r>
            <a:r>
              <a:rPr lang="ru-RU" sz="1050" u="none" strike="noStrike" cap="none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картографировние</a:t>
            </a:r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местности в исследовательских целях.</a:t>
            </a:r>
            <a:endParaRPr lang="ru-RU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76CE7-C2BA-46DD-BEFA-5B63CD9498E3}"/>
              </a:ext>
            </a:extLst>
          </p:cNvPr>
          <p:cNvSpPr txBox="1"/>
          <p:nvPr/>
        </p:nvSpPr>
        <p:spPr>
          <a:xfrm>
            <a:off x="4572000" y="3359142"/>
            <a:ext cx="390905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Областью применения</a:t>
            </a:r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1050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является </a:t>
            </a:r>
            <a:r>
              <a:rPr lang="ru-RU" sz="1050" u="none" strike="noStrike" cap="none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картографировние</a:t>
            </a:r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местности в исследовательских целях.</a:t>
            </a:r>
            <a:b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ru-RU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E3D6C-6907-473B-ABBA-5C64B4C401DE}"/>
              </a:ext>
            </a:extLst>
          </p:cNvPr>
          <p:cNvSpPr txBox="1"/>
          <p:nvPr/>
        </p:nvSpPr>
        <p:spPr>
          <a:xfrm>
            <a:off x="360479" y="2785110"/>
            <a:ext cx="4043881" cy="1826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Характеристики</a:t>
            </a:r>
            <a:endParaRPr lang="en-US" sz="105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</a:t>
            </a:r>
            <a:r>
              <a:rPr lang="ru-RU" sz="1050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ru-RU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745</Words>
  <Application>Microsoft Office PowerPoint</Application>
  <PresentationFormat>Экран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Montserrat Black</vt:lpstr>
      <vt:lpstr>Calibri</vt:lpstr>
      <vt:lpstr>Segoe UI</vt:lpstr>
      <vt:lpstr>Arial</vt:lpstr>
      <vt:lpstr>Times New Roman</vt:lpstr>
      <vt:lpstr>Montserrat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  Требования к содержанию работы:  Описание проекта:     Проект представляет собой веб-приложение, разработанное с использованием языка программирования Python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    Целью проекта 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производительность.    Областью применения является картографировние местности в исследовательских целях.  Паттерны проектирования: Стартегия, Команда. Адаптор, Прокси  Использование API-интерфейсов:  Flask, Node.js, websocket  Библиотеки для оптимизации:   cProfile, numpy, pandas, matplotlib,  многопоточность, асинхронность     После прочтения – текст, этого и двух следующих слайдов - удалить! Работать в этом шаблоне презентации, сохранить и загрузить на платформу Odin. </vt:lpstr>
      <vt:lpstr>Требования к содержанию работы (продолжение):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Egor Maximov</cp:lastModifiedBy>
  <cp:revision>6</cp:revision>
  <dcterms:modified xsi:type="dcterms:W3CDTF">2024-08-30T08:32:10Z</dcterms:modified>
</cp:coreProperties>
</file>