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3B432-15DD-42E3-A2EA-FCC562E39A12}">
  <a:tblStyle styleId="{C323B432-15DD-42E3-A2EA-FCC562E39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1c14c1f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1c14c1f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c090f508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c090f508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c090f50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c090f50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090f50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090f50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090f5084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090f5084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0f832ac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0f832ac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c090f5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c090f5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c0f832ac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c0f832ac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c0f832ac2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c0f832ac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c0f832ac2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c0f832ac2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1c14c1f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1c14c1f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766894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e766894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e76689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e76689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1c14c1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1c14c1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1c14c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1c14c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1c14c0b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1c14c0b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1c14c1f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1c14c1f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1c14c1f8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1c14c1f8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090f5084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090f5084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c090f5084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c090f5084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시스템흐름도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22"/>
          <p:cNvGraphicFramePr/>
          <p:nvPr/>
        </p:nvGraphicFramePr>
        <p:xfrm>
          <a:off x="549913" y="6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803600"/>
                <a:gridCol w="2607550"/>
                <a:gridCol w="2260775"/>
              </a:tblGrid>
              <a:tr h="5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전체 회원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신규 회원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탈퇴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75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5275">
                <a:tc vMerge="1"/>
                <a:tc vMerge="1"/>
                <a:tc vMerge="1"/>
              </a:tr>
            </a:tbl>
          </a:graphicData>
        </a:graphic>
      </p:graphicFrame>
      <p:sp>
        <p:nvSpPr>
          <p:cNvPr id="228" name="Google Shape;228;p22"/>
          <p:cNvSpPr/>
          <p:nvPr/>
        </p:nvSpPr>
        <p:spPr>
          <a:xfrm>
            <a:off x="1251850" y="37471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29" name="Google Shape;229;p22"/>
          <p:cNvSpPr/>
          <p:nvPr/>
        </p:nvSpPr>
        <p:spPr>
          <a:xfrm>
            <a:off x="674200" y="262367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전체 회원 리스트</a:t>
            </a:r>
            <a:endParaRPr sz="1300"/>
          </a:p>
        </p:txBody>
      </p:sp>
      <p:cxnSp>
        <p:nvCxnSpPr>
          <p:cNvPr id="230" name="Google Shape;230;p22"/>
          <p:cNvCxnSpPr>
            <a:stCxn id="228" idx="0"/>
            <a:endCxn id="229" idx="2"/>
          </p:cNvCxnSpPr>
          <p:nvPr/>
        </p:nvCxnSpPr>
        <p:spPr>
          <a:xfrm rot="10800000">
            <a:off x="1252000" y="3246400"/>
            <a:ext cx="577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/>
          <p:nvPr/>
        </p:nvSpPr>
        <p:spPr>
          <a:xfrm>
            <a:off x="4100425" y="37470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32" name="Google Shape;232;p22"/>
          <p:cNvSpPr/>
          <p:nvPr/>
        </p:nvSpPr>
        <p:spPr>
          <a:xfrm>
            <a:off x="3377875" y="26236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신규</a:t>
            </a:r>
            <a:r>
              <a:rPr lang="ko" sz="1300"/>
              <a:t>회원 리스트</a:t>
            </a:r>
            <a:endParaRPr sz="1300"/>
          </a:p>
        </p:txBody>
      </p:sp>
      <p:cxnSp>
        <p:nvCxnSpPr>
          <p:cNvPr id="233" name="Google Shape;233;p22"/>
          <p:cNvCxnSpPr>
            <a:stCxn id="231" idx="0"/>
            <a:endCxn id="232" idx="2"/>
          </p:cNvCxnSpPr>
          <p:nvPr/>
        </p:nvCxnSpPr>
        <p:spPr>
          <a:xfrm rot="10800000">
            <a:off x="3955675" y="3246388"/>
            <a:ext cx="7224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2"/>
          <p:cNvSpPr/>
          <p:nvPr/>
        </p:nvSpPr>
        <p:spPr>
          <a:xfrm>
            <a:off x="6516500" y="3747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35" name="Google Shape;235;p22"/>
          <p:cNvSpPr/>
          <p:nvPr/>
        </p:nvSpPr>
        <p:spPr>
          <a:xfrm>
            <a:off x="6516500" y="26236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회원 탈퇴</a:t>
            </a:r>
            <a:endParaRPr sz="1300"/>
          </a:p>
        </p:txBody>
      </p:sp>
      <p:cxnSp>
        <p:nvCxnSpPr>
          <p:cNvPr id="236" name="Google Shape;236;p22"/>
          <p:cNvCxnSpPr>
            <a:stCxn id="234" idx="0"/>
            <a:endCxn id="235" idx="2"/>
          </p:cNvCxnSpPr>
          <p:nvPr/>
        </p:nvCxnSpPr>
        <p:spPr>
          <a:xfrm rot="10800000">
            <a:off x="7094150" y="3246363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2"/>
          <p:cNvSpPr/>
          <p:nvPr/>
        </p:nvSpPr>
        <p:spPr>
          <a:xfrm>
            <a:off x="6516500" y="15001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탈퇴 알림</a:t>
            </a:r>
            <a:endParaRPr sz="1300"/>
          </a:p>
        </p:txBody>
      </p:sp>
      <p:cxnSp>
        <p:nvCxnSpPr>
          <p:cNvPr id="238" name="Google Shape;238;p22"/>
          <p:cNvCxnSpPr>
            <a:endCxn id="237" idx="2"/>
          </p:cNvCxnSpPr>
          <p:nvPr/>
        </p:nvCxnSpPr>
        <p:spPr>
          <a:xfrm rot="10800000">
            <a:off x="7094150" y="2122988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2"/>
          <p:cNvSpPr txBox="1"/>
          <p:nvPr/>
        </p:nvSpPr>
        <p:spPr>
          <a:xfrm>
            <a:off x="922150" y="130525"/>
            <a:ext cx="18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995100" y="262365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전체 회원 리스트 통계</a:t>
            </a:r>
            <a:endParaRPr sz="1300"/>
          </a:p>
        </p:txBody>
      </p:sp>
      <p:cxnSp>
        <p:nvCxnSpPr>
          <p:cNvPr id="241" name="Google Shape;241;p22"/>
          <p:cNvCxnSpPr/>
          <p:nvPr/>
        </p:nvCxnSpPr>
        <p:spPr>
          <a:xfrm flipH="1" rot="10800000">
            <a:off x="1897175" y="3246400"/>
            <a:ext cx="7434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2"/>
          <p:cNvSpPr/>
          <p:nvPr/>
        </p:nvSpPr>
        <p:spPr>
          <a:xfrm>
            <a:off x="4638425" y="262365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신규</a:t>
            </a:r>
            <a:r>
              <a:rPr lang="ko" sz="1300"/>
              <a:t> 회원 리스트 통계</a:t>
            </a:r>
            <a:endParaRPr sz="1300"/>
          </a:p>
        </p:txBody>
      </p:sp>
      <p:cxnSp>
        <p:nvCxnSpPr>
          <p:cNvPr id="243" name="Google Shape;243;p22"/>
          <p:cNvCxnSpPr>
            <a:stCxn id="231" idx="0"/>
          </p:cNvCxnSpPr>
          <p:nvPr/>
        </p:nvCxnSpPr>
        <p:spPr>
          <a:xfrm flipH="1" rot="10800000">
            <a:off x="4678075" y="3246388"/>
            <a:ext cx="5937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23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자주 묻는 질문 등록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자주 묻는 질문 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질문(문의) 답변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249" name="Google Shape;249;p23"/>
          <p:cNvSpPr/>
          <p:nvPr/>
        </p:nvSpPr>
        <p:spPr>
          <a:xfrm>
            <a:off x="1577200" y="374712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50" name="Google Shape;250;p23"/>
          <p:cNvSpPr/>
          <p:nvPr/>
        </p:nvSpPr>
        <p:spPr>
          <a:xfrm>
            <a:off x="1577200" y="26237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자주묻는 질문 등록</a:t>
            </a:r>
            <a:endParaRPr sz="1300"/>
          </a:p>
        </p:txBody>
      </p:sp>
      <p:cxnSp>
        <p:nvCxnSpPr>
          <p:cNvPr id="251" name="Google Shape;251;p23"/>
          <p:cNvCxnSpPr>
            <a:stCxn id="249" idx="0"/>
            <a:endCxn id="250" idx="2"/>
          </p:cNvCxnSpPr>
          <p:nvPr/>
        </p:nvCxnSpPr>
        <p:spPr>
          <a:xfrm rot="10800000">
            <a:off x="2154850" y="324642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3"/>
          <p:cNvSpPr/>
          <p:nvPr/>
        </p:nvSpPr>
        <p:spPr>
          <a:xfrm>
            <a:off x="4100425" y="37470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53" name="Google Shape;253;p23"/>
          <p:cNvSpPr/>
          <p:nvPr/>
        </p:nvSpPr>
        <p:spPr>
          <a:xfrm>
            <a:off x="4100425" y="26236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자주 묻는 질문 수정</a:t>
            </a:r>
            <a:endParaRPr sz="1300"/>
          </a:p>
        </p:txBody>
      </p:sp>
      <p:cxnSp>
        <p:nvCxnSpPr>
          <p:cNvPr id="254" name="Google Shape;254;p23"/>
          <p:cNvCxnSpPr>
            <a:stCxn id="252" idx="0"/>
            <a:endCxn id="253" idx="2"/>
          </p:cNvCxnSpPr>
          <p:nvPr/>
        </p:nvCxnSpPr>
        <p:spPr>
          <a:xfrm rot="10800000">
            <a:off x="4678075" y="3246388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3"/>
          <p:cNvSpPr/>
          <p:nvPr/>
        </p:nvSpPr>
        <p:spPr>
          <a:xfrm>
            <a:off x="6516500" y="3747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56" name="Google Shape;256;p23"/>
          <p:cNvSpPr/>
          <p:nvPr/>
        </p:nvSpPr>
        <p:spPr>
          <a:xfrm>
            <a:off x="6516500" y="26236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질문(문의) 답변</a:t>
            </a:r>
            <a:endParaRPr sz="1300"/>
          </a:p>
        </p:txBody>
      </p:sp>
      <p:cxnSp>
        <p:nvCxnSpPr>
          <p:cNvPr id="257" name="Google Shape;257;p23"/>
          <p:cNvCxnSpPr>
            <a:stCxn id="255" idx="0"/>
            <a:endCxn id="256" idx="2"/>
          </p:cNvCxnSpPr>
          <p:nvPr/>
        </p:nvCxnSpPr>
        <p:spPr>
          <a:xfrm rot="10800000">
            <a:off x="7094150" y="3246363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3"/>
          <p:cNvSpPr/>
          <p:nvPr/>
        </p:nvSpPr>
        <p:spPr>
          <a:xfrm>
            <a:off x="6516500" y="15001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답변 확인</a:t>
            </a:r>
            <a:endParaRPr sz="1300"/>
          </a:p>
        </p:txBody>
      </p:sp>
      <p:cxnSp>
        <p:nvCxnSpPr>
          <p:cNvPr id="259" name="Google Shape;259;p23"/>
          <p:cNvCxnSpPr>
            <a:endCxn id="258" idx="2"/>
          </p:cNvCxnSpPr>
          <p:nvPr/>
        </p:nvCxnSpPr>
        <p:spPr>
          <a:xfrm rot="10800000">
            <a:off x="7094150" y="2122988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/>
          <p:nvPr/>
        </p:nvSpPr>
        <p:spPr>
          <a:xfrm>
            <a:off x="1577200" y="15002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자주묻는 질문 확인</a:t>
            </a:r>
            <a:endParaRPr sz="1300"/>
          </a:p>
        </p:txBody>
      </p:sp>
      <p:cxnSp>
        <p:nvCxnSpPr>
          <p:cNvPr id="261" name="Google Shape;261;p23"/>
          <p:cNvCxnSpPr>
            <a:endCxn id="260" idx="2"/>
          </p:cNvCxnSpPr>
          <p:nvPr/>
        </p:nvCxnSpPr>
        <p:spPr>
          <a:xfrm rot="10800000">
            <a:off x="2154850" y="21230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3"/>
          <p:cNvSpPr/>
          <p:nvPr/>
        </p:nvSpPr>
        <p:spPr>
          <a:xfrm>
            <a:off x="4100425" y="15002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자주묻는 질문 확인</a:t>
            </a:r>
            <a:endParaRPr sz="1300"/>
          </a:p>
        </p:txBody>
      </p:sp>
      <p:cxnSp>
        <p:nvCxnSpPr>
          <p:cNvPr id="263" name="Google Shape;263;p23"/>
          <p:cNvCxnSpPr>
            <a:endCxn id="262" idx="2"/>
          </p:cNvCxnSpPr>
          <p:nvPr/>
        </p:nvCxnSpPr>
        <p:spPr>
          <a:xfrm rot="10800000">
            <a:off x="4678075" y="21230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24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스터디그룹 삭제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 로그인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 등록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269" name="Google Shape;269;p24"/>
          <p:cNvSpPr/>
          <p:nvPr/>
        </p:nvSpPr>
        <p:spPr>
          <a:xfrm>
            <a:off x="1577200" y="374712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70" name="Google Shape;270;p24"/>
          <p:cNvSpPr/>
          <p:nvPr/>
        </p:nvSpPr>
        <p:spPr>
          <a:xfrm>
            <a:off x="1577200" y="26237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스터디그룹 삭제</a:t>
            </a:r>
            <a:endParaRPr sz="1300"/>
          </a:p>
        </p:txBody>
      </p:sp>
      <p:cxnSp>
        <p:nvCxnSpPr>
          <p:cNvPr id="271" name="Google Shape;271;p24"/>
          <p:cNvCxnSpPr>
            <a:stCxn id="269" idx="0"/>
            <a:endCxn id="270" idx="2"/>
          </p:cNvCxnSpPr>
          <p:nvPr/>
        </p:nvCxnSpPr>
        <p:spPr>
          <a:xfrm rot="10800000">
            <a:off x="2154850" y="324642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4"/>
          <p:cNvSpPr/>
          <p:nvPr/>
        </p:nvSpPr>
        <p:spPr>
          <a:xfrm>
            <a:off x="4100425" y="37470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73" name="Google Shape;273;p24"/>
          <p:cNvSpPr/>
          <p:nvPr/>
        </p:nvSpPr>
        <p:spPr>
          <a:xfrm>
            <a:off x="4100425" y="26236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관리자 페이지</a:t>
            </a:r>
            <a:endParaRPr sz="1300"/>
          </a:p>
        </p:txBody>
      </p:sp>
      <p:cxnSp>
        <p:nvCxnSpPr>
          <p:cNvPr id="274" name="Google Shape;274;p24"/>
          <p:cNvCxnSpPr>
            <a:stCxn id="272" idx="0"/>
            <a:endCxn id="273" idx="2"/>
          </p:cNvCxnSpPr>
          <p:nvPr/>
        </p:nvCxnSpPr>
        <p:spPr>
          <a:xfrm rot="10800000">
            <a:off x="4678075" y="3246388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4"/>
          <p:cNvSpPr/>
          <p:nvPr/>
        </p:nvSpPr>
        <p:spPr>
          <a:xfrm>
            <a:off x="6516500" y="3747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276" name="Google Shape;276;p24"/>
          <p:cNvSpPr/>
          <p:nvPr/>
        </p:nvSpPr>
        <p:spPr>
          <a:xfrm>
            <a:off x="6516500" y="26236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관리자 등록</a:t>
            </a:r>
            <a:endParaRPr sz="1300"/>
          </a:p>
        </p:txBody>
      </p:sp>
      <p:cxnSp>
        <p:nvCxnSpPr>
          <p:cNvPr id="277" name="Google Shape;277;p24"/>
          <p:cNvCxnSpPr>
            <a:stCxn id="275" idx="0"/>
            <a:endCxn id="276" idx="2"/>
          </p:cNvCxnSpPr>
          <p:nvPr/>
        </p:nvCxnSpPr>
        <p:spPr>
          <a:xfrm rot="10800000">
            <a:off x="7094150" y="3246363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4"/>
          <p:cNvSpPr/>
          <p:nvPr/>
        </p:nvSpPr>
        <p:spPr>
          <a:xfrm>
            <a:off x="1577200" y="15002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스터디그룹삭제 알림</a:t>
            </a:r>
            <a:endParaRPr sz="1300"/>
          </a:p>
        </p:txBody>
      </p:sp>
      <p:cxnSp>
        <p:nvCxnSpPr>
          <p:cNvPr id="279" name="Google Shape;279;p24"/>
          <p:cNvCxnSpPr>
            <a:endCxn id="278" idx="2"/>
          </p:cNvCxnSpPr>
          <p:nvPr/>
        </p:nvCxnSpPr>
        <p:spPr>
          <a:xfrm rot="10800000">
            <a:off x="2154850" y="21230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25"/>
          <p:cNvGraphicFramePr/>
          <p:nvPr/>
        </p:nvGraphicFramePr>
        <p:xfrm>
          <a:off x="861763" y="3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3822275"/>
                <a:gridCol w="3822275"/>
              </a:tblGrid>
              <a:tr h="6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신고 확인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신고 처리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vMerge="1"/>
                <a:tc vMerge="1"/>
              </a:tr>
            </a:tbl>
          </a:graphicData>
        </a:graphic>
      </p:graphicFrame>
      <p:sp>
        <p:nvSpPr>
          <p:cNvPr id="285" name="Google Shape;285;p25"/>
          <p:cNvSpPr/>
          <p:nvPr/>
        </p:nvSpPr>
        <p:spPr>
          <a:xfrm>
            <a:off x="2163700" y="11061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참가</a:t>
            </a:r>
            <a:endParaRPr sz="1300"/>
          </a:p>
        </p:txBody>
      </p:sp>
      <p:sp>
        <p:nvSpPr>
          <p:cNvPr id="286" name="Google Shape;286;p25"/>
          <p:cNvSpPr/>
          <p:nvPr/>
        </p:nvSpPr>
        <p:spPr>
          <a:xfrm>
            <a:off x="1180875" y="24471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스터디 그룹 신고</a:t>
            </a:r>
            <a:endParaRPr sz="1300"/>
          </a:p>
        </p:txBody>
      </p:sp>
      <p:sp>
        <p:nvSpPr>
          <p:cNvPr id="287" name="Google Shape;287;p25"/>
          <p:cNvSpPr/>
          <p:nvPr/>
        </p:nvSpPr>
        <p:spPr>
          <a:xfrm>
            <a:off x="3298900" y="2447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개인 사용자 신고</a:t>
            </a:r>
            <a:endParaRPr sz="1300"/>
          </a:p>
        </p:txBody>
      </p:sp>
      <p:cxnSp>
        <p:nvCxnSpPr>
          <p:cNvPr id="288" name="Google Shape;288;p25"/>
          <p:cNvCxnSpPr>
            <a:stCxn id="285" idx="2"/>
            <a:endCxn id="286" idx="0"/>
          </p:cNvCxnSpPr>
          <p:nvPr/>
        </p:nvCxnSpPr>
        <p:spPr>
          <a:xfrm flipH="1">
            <a:off x="1748500" y="1668600"/>
            <a:ext cx="9828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5"/>
          <p:cNvCxnSpPr>
            <a:stCxn id="285" idx="2"/>
            <a:endCxn id="287" idx="0"/>
          </p:cNvCxnSpPr>
          <p:nvPr/>
        </p:nvCxnSpPr>
        <p:spPr>
          <a:xfrm>
            <a:off x="2731300" y="1668600"/>
            <a:ext cx="11352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5"/>
          <p:cNvSpPr/>
          <p:nvPr/>
        </p:nvSpPr>
        <p:spPr>
          <a:xfrm>
            <a:off x="2261300" y="39447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리스트 확인 </a:t>
            </a:r>
            <a:endParaRPr sz="1300"/>
          </a:p>
        </p:txBody>
      </p:sp>
      <p:cxnSp>
        <p:nvCxnSpPr>
          <p:cNvPr id="291" name="Google Shape;291;p25"/>
          <p:cNvCxnSpPr>
            <a:stCxn id="286" idx="2"/>
            <a:endCxn id="290" idx="0"/>
          </p:cNvCxnSpPr>
          <p:nvPr/>
        </p:nvCxnSpPr>
        <p:spPr>
          <a:xfrm>
            <a:off x="1748475" y="3009638"/>
            <a:ext cx="1080300" cy="9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5"/>
          <p:cNvCxnSpPr>
            <a:stCxn id="287" idx="2"/>
            <a:endCxn id="290" idx="0"/>
          </p:cNvCxnSpPr>
          <p:nvPr/>
        </p:nvCxnSpPr>
        <p:spPr>
          <a:xfrm flipH="1">
            <a:off x="2828800" y="3009650"/>
            <a:ext cx="1037700" cy="9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/>
          <p:nvPr/>
        </p:nvSpPr>
        <p:spPr>
          <a:xfrm>
            <a:off x="5416925" y="28952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피드백 알림 신청</a:t>
            </a:r>
            <a:endParaRPr sz="1300"/>
          </a:p>
        </p:txBody>
      </p:sp>
      <p:sp>
        <p:nvSpPr>
          <p:cNvPr id="294" name="Google Shape;294;p25"/>
          <p:cNvSpPr/>
          <p:nvPr/>
        </p:nvSpPr>
        <p:spPr>
          <a:xfrm>
            <a:off x="5416925" y="39447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리스트 확인 </a:t>
            </a:r>
            <a:endParaRPr sz="1300"/>
          </a:p>
        </p:txBody>
      </p:sp>
      <p:sp>
        <p:nvSpPr>
          <p:cNvPr id="295" name="Google Shape;295;p25"/>
          <p:cNvSpPr/>
          <p:nvPr/>
        </p:nvSpPr>
        <p:spPr>
          <a:xfrm>
            <a:off x="5416925" y="18846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피드백 알림</a:t>
            </a:r>
            <a:endParaRPr sz="1300"/>
          </a:p>
        </p:txBody>
      </p:sp>
      <p:cxnSp>
        <p:nvCxnSpPr>
          <p:cNvPr id="296" name="Google Shape;296;p25"/>
          <p:cNvCxnSpPr>
            <a:stCxn id="294" idx="0"/>
            <a:endCxn id="293" idx="2"/>
          </p:cNvCxnSpPr>
          <p:nvPr/>
        </p:nvCxnSpPr>
        <p:spPr>
          <a:xfrm rot="10800000">
            <a:off x="5984525" y="3457838"/>
            <a:ext cx="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5"/>
          <p:cNvCxnSpPr>
            <a:stCxn id="293" idx="0"/>
            <a:endCxn id="295" idx="2"/>
          </p:cNvCxnSpPr>
          <p:nvPr/>
        </p:nvCxnSpPr>
        <p:spPr>
          <a:xfrm rot="10800000">
            <a:off x="5984525" y="2447000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26"/>
          <p:cNvGraphicFramePr/>
          <p:nvPr/>
        </p:nvGraphicFramePr>
        <p:xfrm>
          <a:off x="861763" y="3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3822275"/>
                <a:gridCol w="3822275"/>
              </a:tblGrid>
              <a:tr h="6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배너 이미지 변경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신고 처리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vMerge="1"/>
                <a:tc vMerge="1"/>
              </a:tr>
            </a:tbl>
          </a:graphicData>
        </a:graphic>
      </p:graphicFrame>
      <p:sp>
        <p:nvSpPr>
          <p:cNvPr id="303" name="Google Shape;303;p26"/>
          <p:cNvSpPr/>
          <p:nvPr/>
        </p:nvSpPr>
        <p:spPr>
          <a:xfrm>
            <a:off x="2163700" y="11061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참가</a:t>
            </a:r>
            <a:endParaRPr sz="1300"/>
          </a:p>
        </p:txBody>
      </p:sp>
      <p:sp>
        <p:nvSpPr>
          <p:cNvPr id="304" name="Google Shape;304;p26"/>
          <p:cNvSpPr/>
          <p:nvPr/>
        </p:nvSpPr>
        <p:spPr>
          <a:xfrm>
            <a:off x="1180875" y="24471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스터디 그룹 신고</a:t>
            </a:r>
            <a:endParaRPr sz="1300"/>
          </a:p>
        </p:txBody>
      </p:sp>
      <p:sp>
        <p:nvSpPr>
          <p:cNvPr id="305" name="Google Shape;305;p26"/>
          <p:cNvSpPr/>
          <p:nvPr/>
        </p:nvSpPr>
        <p:spPr>
          <a:xfrm>
            <a:off x="3298900" y="2447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개인 사용자 신고</a:t>
            </a:r>
            <a:endParaRPr sz="1300"/>
          </a:p>
        </p:txBody>
      </p:sp>
      <p:cxnSp>
        <p:nvCxnSpPr>
          <p:cNvPr id="306" name="Google Shape;306;p26"/>
          <p:cNvCxnSpPr>
            <a:stCxn id="303" idx="2"/>
            <a:endCxn id="304" idx="0"/>
          </p:cNvCxnSpPr>
          <p:nvPr/>
        </p:nvCxnSpPr>
        <p:spPr>
          <a:xfrm flipH="1">
            <a:off x="1748500" y="1668600"/>
            <a:ext cx="9828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>
            <a:stCxn id="303" idx="2"/>
            <a:endCxn id="305" idx="0"/>
          </p:cNvCxnSpPr>
          <p:nvPr/>
        </p:nvCxnSpPr>
        <p:spPr>
          <a:xfrm>
            <a:off x="2731300" y="1668600"/>
            <a:ext cx="11352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6"/>
          <p:cNvSpPr/>
          <p:nvPr/>
        </p:nvSpPr>
        <p:spPr>
          <a:xfrm>
            <a:off x="2261300" y="39447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리스트 확인 </a:t>
            </a:r>
            <a:endParaRPr sz="1300"/>
          </a:p>
        </p:txBody>
      </p:sp>
      <p:cxnSp>
        <p:nvCxnSpPr>
          <p:cNvPr id="309" name="Google Shape;309;p26"/>
          <p:cNvCxnSpPr>
            <a:stCxn id="304" idx="2"/>
            <a:endCxn id="308" idx="0"/>
          </p:cNvCxnSpPr>
          <p:nvPr/>
        </p:nvCxnSpPr>
        <p:spPr>
          <a:xfrm>
            <a:off x="1748475" y="3009638"/>
            <a:ext cx="1080300" cy="9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6"/>
          <p:cNvCxnSpPr>
            <a:stCxn id="305" idx="2"/>
            <a:endCxn id="308" idx="0"/>
          </p:cNvCxnSpPr>
          <p:nvPr/>
        </p:nvCxnSpPr>
        <p:spPr>
          <a:xfrm flipH="1">
            <a:off x="2828800" y="3009650"/>
            <a:ext cx="1037700" cy="9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6"/>
          <p:cNvSpPr/>
          <p:nvPr/>
        </p:nvSpPr>
        <p:spPr>
          <a:xfrm>
            <a:off x="5416925" y="28952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피드백 알림 신청</a:t>
            </a:r>
            <a:endParaRPr sz="1300"/>
          </a:p>
        </p:txBody>
      </p:sp>
      <p:sp>
        <p:nvSpPr>
          <p:cNvPr id="312" name="Google Shape;312;p26"/>
          <p:cNvSpPr/>
          <p:nvPr/>
        </p:nvSpPr>
        <p:spPr>
          <a:xfrm>
            <a:off x="5416925" y="39447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리스트 확인 </a:t>
            </a:r>
            <a:endParaRPr sz="1300"/>
          </a:p>
        </p:txBody>
      </p:sp>
      <p:sp>
        <p:nvSpPr>
          <p:cNvPr id="313" name="Google Shape;313;p26"/>
          <p:cNvSpPr/>
          <p:nvPr/>
        </p:nvSpPr>
        <p:spPr>
          <a:xfrm>
            <a:off x="5416925" y="18846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신고 피드백 알림</a:t>
            </a:r>
            <a:endParaRPr sz="1300"/>
          </a:p>
        </p:txBody>
      </p:sp>
      <p:cxnSp>
        <p:nvCxnSpPr>
          <p:cNvPr id="314" name="Google Shape;314;p26"/>
          <p:cNvCxnSpPr>
            <a:stCxn id="312" idx="0"/>
            <a:endCxn id="311" idx="2"/>
          </p:cNvCxnSpPr>
          <p:nvPr/>
        </p:nvCxnSpPr>
        <p:spPr>
          <a:xfrm rot="10800000">
            <a:off x="5984525" y="3457838"/>
            <a:ext cx="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6"/>
          <p:cNvCxnSpPr>
            <a:stCxn id="311" idx="0"/>
            <a:endCxn id="313" idx="2"/>
          </p:cNvCxnSpPr>
          <p:nvPr/>
        </p:nvCxnSpPr>
        <p:spPr>
          <a:xfrm rot="10800000">
            <a:off x="5984525" y="2447000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7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 정보 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전체 관리자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 탈퇴(박탈)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321" name="Google Shape;321;p27"/>
          <p:cNvSpPr/>
          <p:nvPr/>
        </p:nvSpPr>
        <p:spPr>
          <a:xfrm>
            <a:off x="1577200" y="374712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22" name="Google Shape;322;p27"/>
          <p:cNvSpPr/>
          <p:nvPr/>
        </p:nvSpPr>
        <p:spPr>
          <a:xfrm>
            <a:off x="1577200" y="26237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관리자 정보 수정</a:t>
            </a:r>
            <a:endParaRPr sz="1300"/>
          </a:p>
        </p:txBody>
      </p:sp>
      <p:cxnSp>
        <p:nvCxnSpPr>
          <p:cNvPr id="323" name="Google Shape;323;p27"/>
          <p:cNvCxnSpPr>
            <a:stCxn id="321" idx="0"/>
            <a:endCxn id="322" idx="2"/>
          </p:cNvCxnSpPr>
          <p:nvPr/>
        </p:nvCxnSpPr>
        <p:spPr>
          <a:xfrm rot="10800000">
            <a:off x="2154850" y="324642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7"/>
          <p:cNvSpPr/>
          <p:nvPr/>
        </p:nvSpPr>
        <p:spPr>
          <a:xfrm>
            <a:off x="4100425" y="37470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25" name="Google Shape;325;p27"/>
          <p:cNvSpPr/>
          <p:nvPr/>
        </p:nvSpPr>
        <p:spPr>
          <a:xfrm>
            <a:off x="4100425" y="26236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전체 관리자 리스트</a:t>
            </a:r>
            <a:endParaRPr sz="1300"/>
          </a:p>
        </p:txBody>
      </p:sp>
      <p:cxnSp>
        <p:nvCxnSpPr>
          <p:cNvPr id="326" name="Google Shape;326;p27"/>
          <p:cNvCxnSpPr>
            <a:stCxn id="324" idx="0"/>
            <a:endCxn id="325" idx="2"/>
          </p:cNvCxnSpPr>
          <p:nvPr/>
        </p:nvCxnSpPr>
        <p:spPr>
          <a:xfrm rot="10800000">
            <a:off x="4678075" y="3246388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7"/>
          <p:cNvSpPr/>
          <p:nvPr/>
        </p:nvSpPr>
        <p:spPr>
          <a:xfrm>
            <a:off x="6516500" y="3747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28" name="Google Shape;328;p27"/>
          <p:cNvSpPr/>
          <p:nvPr/>
        </p:nvSpPr>
        <p:spPr>
          <a:xfrm>
            <a:off x="6516500" y="26236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관리자 탈퇴</a:t>
            </a:r>
            <a:endParaRPr sz="1300"/>
          </a:p>
        </p:txBody>
      </p:sp>
      <p:cxnSp>
        <p:nvCxnSpPr>
          <p:cNvPr id="329" name="Google Shape;329;p27"/>
          <p:cNvCxnSpPr>
            <a:stCxn id="327" idx="0"/>
            <a:endCxn id="328" idx="2"/>
          </p:cNvCxnSpPr>
          <p:nvPr/>
        </p:nvCxnSpPr>
        <p:spPr>
          <a:xfrm rot="10800000">
            <a:off x="7094150" y="3246363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28"/>
          <p:cNvGraphicFramePr/>
          <p:nvPr/>
        </p:nvGraphicFramePr>
        <p:xfrm>
          <a:off x="922138" y="5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글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그룹 일정(캘린더)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파일보관함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186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18650">
                <a:tc vMerge="1"/>
                <a:tc vMerge="1"/>
                <a:tc vMerge="1"/>
              </a:tr>
            </a:tbl>
          </a:graphicData>
        </a:graphic>
      </p:graphicFrame>
      <p:sp>
        <p:nvSpPr>
          <p:cNvPr id="335" name="Google Shape;335;p28"/>
          <p:cNvSpPr/>
          <p:nvPr/>
        </p:nvSpPr>
        <p:spPr>
          <a:xfrm>
            <a:off x="1577200" y="162607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36" name="Google Shape;336;p28"/>
          <p:cNvSpPr/>
          <p:nvPr/>
        </p:nvSpPr>
        <p:spPr>
          <a:xfrm>
            <a:off x="1577200" y="277551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37" name="Google Shape;337;p28"/>
          <p:cNvCxnSpPr>
            <a:stCxn id="335" idx="2"/>
            <a:endCxn id="336" idx="0"/>
          </p:cNvCxnSpPr>
          <p:nvPr/>
        </p:nvCxnSpPr>
        <p:spPr>
          <a:xfrm>
            <a:off x="2154850" y="2248875"/>
            <a:ext cx="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8"/>
          <p:cNvSpPr/>
          <p:nvPr/>
        </p:nvSpPr>
        <p:spPr>
          <a:xfrm>
            <a:off x="4100425" y="1626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39" name="Google Shape;339;p28"/>
          <p:cNvSpPr/>
          <p:nvPr/>
        </p:nvSpPr>
        <p:spPr>
          <a:xfrm>
            <a:off x="4100425" y="277551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40" name="Google Shape;340;p28"/>
          <p:cNvCxnSpPr>
            <a:stCxn id="338" idx="2"/>
            <a:endCxn id="339" idx="0"/>
          </p:cNvCxnSpPr>
          <p:nvPr/>
        </p:nvCxnSpPr>
        <p:spPr>
          <a:xfrm>
            <a:off x="4678075" y="2248863"/>
            <a:ext cx="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8"/>
          <p:cNvSpPr/>
          <p:nvPr/>
        </p:nvSpPr>
        <p:spPr>
          <a:xfrm>
            <a:off x="6516500" y="16260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42" name="Google Shape;342;p28"/>
          <p:cNvSpPr/>
          <p:nvPr/>
        </p:nvSpPr>
        <p:spPr>
          <a:xfrm>
            <a:off x="6516500" y="277551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43" name="Google Shape;343;p28"/>
          <p:cNvCxnSpPr>
            <a:stCxn id="341" idx="2"/>
            <a:endCxn id="342" idx="0"/>
          </p:cNvCxnSpPr>
          <p:nvPr/>
        </p:nvCxnSpPr>
        <p:spPr>
          <a:xfrm>
            <a:off x="7094150" y="2248863"/>
            <a:ext cx="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8"/>
          <p:cNvSpPr/>
          <p:nvPr/>
        </p:nvSpPr>
        <p:spPr>
          <a:xfrm>
            <a:off x="1577200" y="384355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글 작성</a:t>
            </a:r>
            <a:endParaRPr sz="1300"/>
          </a:p>
        </p:txBody>
      </p:sp>
      <p:cxnSp>
        <p:nvCxnSpPr>
          <p:cNvPr id="345" name="Google Shape;345;p28"/>
          <p:cNvCxnSpPr>
            <a:stCxn id="336" idx="2"/>
            <a:endCxn id="344" idx="0"/>
          </p:cNvCxnSpPr>
          <p:nvPr/>
        </p:nvCxnSpPr>
        <p:spPr>
          <a:xfrm>
            <a:off x="2154850" y="3398313"/>
            <a:ext cx="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8"/>
          <p:cNvSpPr/>
          <p:nvPr/>
        </p:nvSpPr>
        <p:spPr>
          <a:xfrm>
            <a:off x="4100425" y="38435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일정 페이지</a:t>
            </a:r>
            <a:endParaRPr sz="1300"/>
          </a:p>
        </p:txBody>
      </p:sp>
      <p:cxnSp>
        <p:nvCxnSpPr>
          <p:cNvPr id="347" name="Google Shape;347;p28"/>
          <p:cNvCxnSpPr>
            <a:stCxn id="339" idx="2"/>
          </p:cNvCxnSpPr>
          <p:nvPr/>
        </p:nvCxnSpPr>
        <p:spPr>
          <a:xfrm>
            <a:off x="4678075" y="3398313"/>
            <a:ext cx="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8"/>
          <p:cNvCxnSpPr>
            <a:stCxn id="342" idx="2"/>
            <a:endCxn id="349" idx="0"/>
          </p:cNvCxnSpPr>
          <p:nvPr/>
        </p:nvCxnSpPr>
        <p:spPr>
          <a:xfrm>
            <a:off x="7094150" y="3398313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8"/>
          <p:cNvSpPr/>
          <p:nvPr/>
        </p:nvSpPr>
        <p:spPr>
          <a:xfrm>
            <a:off x="6516500" y="38758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파일 보관함 </a:t>
            </a:r>
            <a:endParaRPr sz="1300"/>
          </a:p>
        </p:txBody>
      </p:sp>
      <p:sp>
        <p:nvSpPr>
          <p:cNvPr id="350" name="Google Shape;350;p28"/>
          <p:cNvSpPr txBox="1"/>
          <p:nvPr/>
        </p:nvSpPr>
        <p:spPr>
          <a:xfrm>
            <a:off x="943675" y="153025"/>
            <a:ext cx="2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29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타이머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출석 체크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채팅(음성,화상,텍스트)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356" name="Google Shape;356;p29"/>
          <p:cNvSpPr/>
          <p:nvPr/>
        </p:nvSpPr>
        <p:spPr>
          <a:xfrm>
            <a:off x="1532800" y="16113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57" name="Google Shape;357;p29"/>
          <p:cNvSpPr/>
          <p:nvPr/>
        </p:nvSpPr>
        <p:spPr>
          <a:xfrm>
            <a:off x="1532800" y="27186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58" name="Google Shape;358;p29"/>
          <p:cNvCxnSpPr>
            <a:stCxn id="357" idx="2"/>
            <a:endCxn id="359" idx="0"/>
          </p:cNvCxnSpPr>
          <p:nvPr/>
        </p:nvCxnSpPr>
        <p:spPr>
          <a:xfrm>
            <a:off x="2110450" y="334140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9"/>
          <p:cNvSpPr/>
          <p:nvPr/>
        </p:nvSpPr>
        <p:spPr>
          <a:xfrm>
            <a:off x="4024650" y="124751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61" name="Google Shape;361;p29"/>
          <p:cNvSpPr/>
          <p:nvPr/>
        </p:nvSpPr>
        <p:spPr>
          <a:xfrm>
            <a:off x="4024650" y="21229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62" name="Google Shape;362;p29"/>
          <p:cNvCxnSpPr>
            <a:stCxn id="360" idx="2"/>
            <a:endCxn id="361" idx="0"/>
          </p:cNvCxnSpPr>
          <p:nvPr/>
        </p:nvCxnSpPr>
        <p:spPr>
          <a:xfrm>
            <a:off x="4602300" y="1870313"/>
            <a:ext cx="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9"/>
          <p:cNvSpPr/>
          <p:nvPr/>
        </p:nvSpPr>
        <p:spPr>
          <a:xfrm>
            <a:off x="6516500" y="16112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64" name="Google Shape;364;p29"/>
          <p:cNvSpPr/>
          <p:nvPr/>
        </p:nvSpPr>
        <p:spPr>
          <a:xfrm>
            <a:off x="6516500" y="27185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65" name="Google Shape;365;p29"/>
          <p:cNvCxnSpPr>
            <a:stCxn id="363" idx="2"/>
            <a:endCxn id="364" idx="0"/>
          </p:cNvCxnSpPr>
          <p:nvPr/>
        </p:nvCxnSpPr>
        <p:spPr>
          <a:xfrm>
            <a:off x="7094150" y="2234088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9"/>
          <p:cNvSpPr/>
          <p:nvPr/>
        </p:nvSpPr>
        <p:spPr>
          <a:xfrm>
            <a:off x="1532800" y="37797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타이머  위젯</a:t>
            </a:r>
            <a:endParaRPr sz="1300"/>
          </a:p>
        </p:txBody>
      </p:sp>
      <p:cxnSp>
        <p:nvCxnSpPr>
          <p:cNvPr id="366" name="Google Shape;366;p29"/>
          <p:cNvCxnSpPr>
            <a:stCxn id="356" idx="2"/>
            <a:endCxn id="357" idx="0"/>
          </p:cNvCxnSpPr>
          <p:nvPr/>
        </p:nvCxnSpPr>
        <p:spPr>
          <a:xfrm>
            <a:off x="2110450" y="2234100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9"/>
          <p:cNvSpPr/>
          <p:nvPr/>
        </p:nvSpPr>
        <p:spPr>
          <a:xfrm>
            <a:off x="4024650" y="305877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일정 페이지</a:t>
            </a:r>
            <a:endParaRPr sz="1300"/>
          </a:p>
        </p:txBody>
      </p:sp>
      <p:cxnSp>
        <p:nvCxnSpPr>
          <p:cNvPr id="368" name="Google Shape;368;p29"/>
          <p:cNvCxnSpPr>
            <a:stCxn id="367" idx="2"/>
            <a:endCxn id="369" idx="0"/>
          </p:cNvCxnSpPr>
          <p:nvPr/>
        </p:nvCxnSpPr>
        <p:spPr>
          <a:xfrm>
            <a:off x="4602300" y="36815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9"/>
          <p:cNvCxnSpPr>
            <a:stCxn id="364" idx="2"/>
            <a:endCxn id="371" idx="0"/>
          </p:cNvCxnSpPr>
          <p:nvPr/>
        </p:nvCxnSpPr>
        <p:spPr>
          <a:xfrm>
            <a:off x="7094150" y="3341388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9"/>
          <p:cNvSpPr/>
          <p:nvPr/>
        </p:nvSpPr>
        <p:spPr>
          <a:xfrm>
            <a:off x="6516500" y="37796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채팅(음성,화상 포함)</a:t>
            </a:r>
            <a:endParaRPr sz="1300"/>
          </a:p>
        </p:txBody>
      </p:sp>
      <p:sp>
        <p:nvSpPr>
          <p:cNvPr id="369" name="Google Shape;369;p29"/>
          <p:cNvSpPr/>
          <p:nvPr/>
        </p:nvSpPr>
        <p:spPr>
          <a:xfrm>
            <a:off x="4024650" y="394143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출석 체크</a:t>
            </a:r>
            <a:endParaRPr sz="1300"/>
          </a:p>
        </p:txBody>
      </p:sp>
      <p:cxnSp>
        <p:nvCxnSpPr>
          <p:cNvPr id="372" name="Google Shape;372;p29"/>
          <p:cNvCxnSpPr>
            <a:stCxn id="361" idx="2"/>
            <a:endCxn id="367" idx="0"/>
          </p:cNvCxnSpPr>
          <p:nvPr/>
        </p:nvCxnSpPr>
        <p:spPr>
          <a:xfrm>
            <a:off x="4602300" y="2745788"/>
            <a:ext cx="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30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Todo (오늘 할일)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출석 체크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</a:tr>
            </a:tbl>
          </a:graphicData>
        </a:graphic>
      </p:graphicFrame>
      <p:sp>
        <p:nvSpPr>
          <p:cNvPr id="378" name="Google Shape;378;p30"/>
          <p:cNvSpPr/>
          <p:nvPr/>
        </p:nvSpPr>
        <p:spPr>
          <a:xfrm>
            <a:off x="4100425" y="11617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79" name="Google Shape;379;p30"/>
          <p:cNvSpPr/>
          <p:nvPr/>
        </p:nvSpPr>
        <p:spPr>
          <a:xfrm>
            <a:off x="4100425" y="2032288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80" name="Google Shape;380;p30"/>
          <p:cNvCxnSpPr>
            <a:stCxn id="378" idx="2"/>
            <a:endCxn id="379" idx="0"/>
          </p:cNvCxnSpPr>
          <p:nvPr/>
        </p:nvCxnSpPr>
        <p:spPr>
          <a:xfrm>
            <a:off x="4678075" y="1784588"/>
            <a:ext cx="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0"/>
          <p:cNvSpPr/>
          <p:nvPr/>
        </p:nvSpPr>
        <p:spPr>
          <a:xfrm>
            <a:off x="4100425" y="29027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일정 페이지</a:t>
            </a:r>
            <a:endParaRPr sz="1300"/>
          </a:p>
        </p:txBody>
      </p:sp>
      <p:cxnSp>
        <p:nvCxnSpPr>
          <p:cNvPr id="382" name="Google Shape;382;p30"/>
          <p:cNvCxnSpPr>
            <a:stCxn id="379" idx="2"/>
            <a:endCxn id="381" idx="0"/>
          </p:cNvCxnSpPr>
          <p:nvPr/>
        </p:nvCxnSpPr>
        <p:spPr>
          <a:xfrm>
            <a:off x="4678075" y="2655088"/>
            <a:ext cx="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/>
          <p:nvPr/>
        </p:nvSpPr>
        <p:spPr>
          <a:xfrm>
            <a:off x="4100425" y="380461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출석 체크</a:t>
            </a:r>
            <a:endParaRPr sz="1300"/>
          </a:p>
        </p:txBody>
      </p:sp>
      <p:cxnSp>
        <p:nvCxnSpPr>
          <p:cNvPr id="384" name="Google Shape;384;p30"/>
          <p:cNvCxnSpPr>
            <a:stCxn id="381" idx="2"/>
            <a:endCxn id="383" idx="0"/>
          </p:cNvCxnSpPr>
          <p:nvPr/>
        </p:nvCxnSpPr>
        <p:spPr>
          <a:xfrm>
            <a:off x="4678075" y="3525563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0"/>
          <p:cNvSpPr/>
          <p:nvPr/>
        </p:nvSpPr>
        <p:spPr>
          <a:xfrm>
            <a:off x="1472750" y="11618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로그인</a:t>
            </a:r>
            <a:endParaRPr sz="1300"/>
          </a:p>
        </p:txBody>
      </p:sp>
      <p:sp>
        <p:nvSpPr>
          <p:cNvPr id="386" name="Google Shape;386;p30"/>
          <p:cNvSpPr/>
          <p:nvPr/>
        </p:nvSpPr>
        <p:spPr>
          <a:xfrm>
            <a:off x="1472750" y="20009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페이지</a:t>
            </a:r>
            <a:endParaRPr sz="1300"/>
          </a:p>
        </p:txBody>
      </p:sp>
      <p:cxnSp>
        <p:nvCxnSpPr>
          <p:cNvPr id="387" name="Google Shape;387;p30"/>
          <p:cNvCxnSpPr>
            <a:stCxn id="386" idx="2"/>
            <a:endCxn id="388" idx="0"/>
          </p:cNvCxnSpPr>
          <p:nvPr/>
        </p:nvCxnSpPr>
        <p:spPr>
          <a:xfrm>
            <a:off x="2050400" y="2623700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0"/>
          <p:cNvSpPr/>
          <p:nvPr/>
        </p:nvSpPr>
        <p:spPr>
          <a:xfrm>
            <a:off x="1472750" y="380462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일정 페이지</a:t>
            </a:r>
            <a:endParaRPr sz="1300"/>
          </a:p>
        </p:txBody>
      </p:sp>
      <p:cxnSp>
        <p:nvCxnSpPr>
          <p:cNvPr id="390" name="Google Shape;390;p30"/>
          <p:cNvCxnSpPr>
            <a:stCxn id="388" idx="2"/>
            <a:endCxn id="389" idx="0"/>
          </p:cNvCxnSpPr>
          <p:nvPr/>
        </p:nvCxnSpPr>
        <p:spPr>
          <a:xfrm>
            <a:off x="2050400" y="3525563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0"/>
          <p:cNvSpPr/>
          <p:nvPr/>
        </p:nvSpPr>
        <p:spPr>
          <a:xfrm>
            <a:off x="1472750" y="2902763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오늘 할일</a:t>
            </a:r>
            <a:endParaRPr sz="1300"/>
          </a:p>
        </p:txBody>
      </p:sp>
      <p:cxnSp>
        <p:nvCxnSpPr>
          <p:cNvPr id="391" name="Google Shape;391;p30"/>
          <p:cNvCxnSpPr>
            <a:stCxn id="385" idx="2"/>
            <a:endCxn id="386" idx="0"/>
          </p:cNvCxnSpPr>
          <p:nvPr/>
        </p:nvCxnSpPr>
        <p:spPr>
          <a:xfrm>
            <a:off x="2050400" y="1784600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/>
          <p:nvPr/>
        </p:nvSpPr>
        <p:spPr>
          <a:xfrm>
            <a:off x="3436800" y="254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그룹페이지 (입장)</a:t>
            </a:r>
            <a:endParaRPr sz="1000"/>
          </a:p>
        </p:txBody>
      </p:sp>
      <p:sp>
        <p:nvSpPr>
          <p:cNvPr id="397" name="Google Shape;397;p31"/>
          <p:cNvSpPr/>
          <p:nvPr/>
        </p:nvSpPr>
        <p:spPr>
          <a:xfrm>
            <a:off x="1988888" y="1379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글 작성</a:t>
            </a:r>
            <a:endParaRPr sz="1000"/>
          </a:p>
        </p:txBody>
      </p:sp>
      <p:sp>
        <p:nvSpPr>
          <p:cNvPr id="398" name="Google Shape;398;p31"/>
          <p:cNvSpPr/>
          <p:nvPr/>
        </p:nvSpPr>
        <p:spPr>
          <a:xfrm>
            <a:off x="3436800" y="13838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 일정</a:t>
            </a:r>
            <a:endParaRPr sz="1000"/>
          </a:p>
        </p:txBody>
      </p:sp>
      <p:sp>
        <p:nvSpPr>
          <p:cNvPr id="399" name="Google Shape;399;p31"/>
          <p:cNvSpPr/>
          <p:nvPr/>
        </p:nvSpPr>
        <p:spPr>
          <a:xfrm>
            <a:off x="4940300" y="13837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파일 보관함</a:t>
            </a:r>
            <a:endParaRPr sz="1000"/>
          </a:p>
        </p:txBody>
      </p:sp>
      <p:cxnSp>
        <p:nvCxnSpPr>
          <p:cNvPr id="400" name="Google Shape;400;p31"/>
          <p:cNvCxnSpPr>
            <a:stCxn id="396" idx="2"/>
            <a:endCxn id="397" idx="0"/>
          </p:cNvCxnSpPr>
          <p:nvPr/>
        </p:nvCxnSpPr>
        <p:spPr>
          <a:xfrm flipH="1">
            <a:off x="2556600" y="816738"/>
            <a:ext cx="14478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1"/>
          <p:cNvCxnSpPr>
            <a:stCxn id="396" idx="2"/>
            <a:endCxn id="398" idx="0"/>
          </p:cNvCxnSpPr>
          <p:nvPr/>
        </p:nvCxnSpPr>
        <p:spPr>
          <a:xfrm>
            <a:off x="4004400" y="816738"/>
            <a:ext cx="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1"/>
          <p:cNvCxnSpPr>
            <a:stCxn id="396" idx="2"/>
            <a:endCxn id="399" idx="0"/>
          </p:cNvCxnSpPr>
          <p:nvPr/>
        </p:nvCxnSpPr>
        <p:spPr>
          <a:xfrm>
            <a:off x="4004400" y="816738"/>
            <a:ext cx="15036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1"/>
          <p:cNvCxnSpPr>
            <a:stCxn id="398" idx="2"/>
            <a:endCxn id="404" idx="0"/>
          </p:cNvCxnSpPr>
          <p:nvPr/>
        </p:nvCxnSpPr>
        <p:spPr>
          <a:xfrm flipH="1">
            <a:off x="3173700" y="1946300"/>
            <a:ext cx="8307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1"/>
          <p:cNvSpPr/>
          <p:nvPr/>
        </p:nvSpPr>
        <p:spPr>
          <a:xfrm>
            <a:off x="2606100" y="28117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출석 체크</a:t>
            </a:r>
            <a:endParaRPr sz="1000"/>
          </a:p>
        </p:txBody>
      </p:sp>
      <p:cxnSp>
        <p:nvCxnSpPr>
          <p:cNvPr id="405" name="Google Shape;405;p31"/>
          <p:cNvCxnSpPr>
            <a:stCxn id="398" idx="2"/>
            <a:endCxn id="406" idx="0"/>
          </p:cNvCxnSpPr>
          <p:nvPr/>
        </p:nvCxnSpPr>
        <p:spPr>
          <a:xfrm>
            <a:off x="4004400" y="1946300"/>
            <a:ext cx="9360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1"/>
          <p:cNvSpPr/>
          <p:nvPr/>
        </p:nvSpPr>
        <p:spPr>
          <a:xfrm>
            <a:off x="4372800" y="28117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TODO 오늘 할일</a:t>
            </a:r>
            <a:endParaRPr sz="1000"/>
          </a:p>
        </p:txBody>
      </p:sp>
      <p:sp>
        <p:nvSpPr>
          <p:cNvPr id="407" name="Google Shape;407;p31"/>
          <p:cNvSpPr/>
          <p:nvPr/>
        </p:nvSpPr>
        <p:spPr>
          <a:xfrm>
            <a:off x="6574650" y="13837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타이머 (위젯)</a:t>
            </a:r>
            <a:endParaRPr sz="1000"/>
          </a:p>
        </p:txBody>
      </p:sp>
      <p:cxnSp>
        <p:nvCxnSpPr>
          <p:cNvPr id="408" name="Google Shape;408;p31"/>
          <p:cNvCxnSpPr>
            <a:stCxn id="396" idx="2"/>
            <a:endCxn id="407" idx="0"/>
          </p:cNvCxnSpPr>
          <p:nvPr/>
        </p:nvCxnSpPr>
        <p:spPr>
          <a:xfrm>
            <a:off x="4004400" y="816738"/>
            <a:ext cx="31380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1"/>
          <p:cNvSpPr/>
          <p:nvPr/>
        </p:nvSpPr>
        <p:spPr>
          <a:xfrm>
            <a:off x="436650" y="1379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채팅</a:t>
            </a:r>
            <a:endParaRPr sz="1000"/>
          </a:p>
        </p:txBody>
      </p:sp>
      <p:cxnSp>
        <p:nvCxnSpPr>
          <p:cNvPr id="410" name="Google Shape;410;p31"/>
          <p:cNvCxnSpPr>
            <a:stCxn id="396" idx="2"/>
            <a:endCxn id="409" idx="0"/>
          </p:cNvCxnSpPr>
          <p:nvPr/>
        </p:nvCxnSpPr>
        <p:spPr>
          <a:xfrm flipH="1">
            <a:off x="1004100" y="816738"/>
            <a:ext cx="30003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1"/>
          <p:cNvSpPr txBox="1"/>
          <p:nvPr/>
        </p:nvSpPr>
        <p:spPr>
          <a:xfrm>
            <a:off x="310825" y="199825"/>
            <a:ext cx="15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 페이지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49625" y="1521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60" name="Google Shape;60;p14"/>
          <p:cNvSpPr/>
          <p:nvPr/>
        </p:nvSpPr>
        <p:spPr>
          <a:xfrm>
            <a:off x="1951600" y="152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61" name="Google Shape;61;p14"/>
          <p:cNvSpPr/>
          <p:nvPr/>
        </p:nvSpPr>
        <p:spPr>
          <a:xfrm>
            <a:off x="1951600" y="9875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</a:t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4984825" y="9874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369925" y="18230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369925" y="27538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그룹목록 페이지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1825975" y="18229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 만들기</a:t>
            </a:r>
            <a:endParaRPr sz="1000"/>
          </a:p>
        </p:txBody>
      </p:sp>
      <p:sp>
        <p:nvSpPr>
          <p:cNvPr id="66" name="Google Shape;66;p14"/>
          <p:cNvSpPr/>
          <p:nvPr/>
        </p:nvSpPr>
        <p:spPr>
          <a:xfrm>
            <a:off x="369925" y="35025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 세부 페이지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-480100" y="42513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그룹참가 신청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1160800" y="42513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관리자와 채팅</a:t>
            </a:r>
            <a:endParaRPr sz="1000"/>
          </a:p>
        </p:txBody>
      </p:sp>
      <p:cxnSp>
        <p:nvCxnSpPr>
          <p:cNvPr id="69" name="Google Shape;69;p14"/>
          <p:cNvCxnSpPr>
            <a:stCxn id="59" idx="2"/>
            <a:endCxn id="61" idx="0"/>
          </p:cNvCxnSpPr>
          <p:nvPr/>
        </p:nvCxnSpPr>
        <p:spPr>
          <a:xfrm flipH="1">
            <a:off x="2519125" y="714638"/>
            <a:ext cx="18981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59" idx="1"/>
            <a:endCxn id="60" idx="3"/>
          </p:cNvCxnSpPr>
          <p:nvPr/>
        </p:nvCxnSpPr>
        <p:spPr>
          <a:xfrm rot="10800000">
            <a:off x="3086725" y="433388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59" idx="2"/>
            <a:endCxn id="62" idx="0"/>
          </p:cNvCxnSpPr>
          <p:nvPr/>
        </p:nvCxnSpPr>
        <p:spPr>
          <a:xfrm>
            <a:off x="4417225" y="714638"/>
            <a:ext cx="11352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1" idx="2"/>
            <a:endCxn id="65" idx="0"/>
          </p:cNvCxnSpPr>
          <p:nvPr/>
        </p:nvCxnSpPr>
        <p:spPr>
          <a:xfrm flipH="1">
            <a:off x="2393500" y="1550013"/>
            <a:ext cx="1257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2"/>
            <a:endCxn id="63" idx="0"/>
          </p:cNvCxnSpPr>
          <p:nvPr/>
        </p:nvCxnSpPr>
        <p:spPr>
          <a:xfrm flipH="1">
            <a:off x="937600" y="1550013"/>
            <a:ext cx="15816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3" idx="2"/>
            <a:endCxn id="64" idx="0"/>
          </p:cNvCxnSpPr>
          <p:nvPr/>
        </p:nvCxnSpPr>
        <p:spPr>
          <a:xfrm>
            <a:off x="937525" y="2385563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4" idx="2"/>
            <a:endCxn id="66" idx="0"/>
          </p:cNvCxnSpPr>
          <p:nvPr/>
        </p:nvCxnSpPr>
        <p:spPr>
          <a:xfrm>
            <a:off x="937525" y="3316313"/>
            <a:ext cx="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6" idx="2"/>
            <a:endCxn id="67" idx="0"/>
          </p:cNvCxnSpPr>
          <p:nvPr/>
        </p:nvCxnSpPr>
        <p:spPr>
          <a:xfrm flipH="1">
            <a:off x="87625" y="4065063"/>
            <a:ext cx="8499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6" idx="2"/>
            <a:endCxn id="68" idx="0"/>
          </p:cNvCxnSpPr>
          <p:nvPr/>
        </p:nvCxnSpPr>
        <p:spPr>
          <a:xfrm>
            <a:off x="937525" y="4065063"/>
            <a:ext cx="7908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4414375" y="18228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일정관리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5682875" y="18230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프로필 수정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7070850" y="18230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공부일기</a:t>
            </a:r>
            <a:endParaRPr sz="1000"/>
          </a:p>
        </p:txBody>
      </p:sp>
      <p:cxnSp>
        <p:nvCxnSpPr>
          <p:cNvPr id="81" name="Google Shape;81;p14"/>
          <p:cNvCxnSpPr>
            <a:stCxn id="62" idx="2"/>
            <a:endCxn id="78" idx="0"/>
          </p:cNvCxnSpPr>
          <p:nvPr/>
        </p:nvCxnSpPr>
        <p:spPr>
          <a:xfrm flipH="1">
            <a:off x="4981825" y="1549988"/>
            <a:ext cx="5706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2" idx="2"/>
            <a:endCxn id="79" idx="0"/>
          </p:cNvCxnSpPr>
          <p:nvPr/>
        </p:nvCxnSpPr>
        <p:spPr>
          <a:xfrm>
            <a:off x="5552425" y="1549988"/>
            <a:ext cx="6981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2" idx="2"/>
            <a:endCxn id="80" idx="0"/>
          </p:cNvCxnSpPr>
          <p:nvPr/>
        </p:nvCxnSpPr>
        <p:spPr>
          <a:xfrm>
            <a:off x="5552425" y="1549988"/>
            <a:ext cx="20859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8458825" y="182306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참가중인 그룹 목록</a:t>
            </a:r>
            <a:endParaRPr sz="1000"/>
          </a:p>
        </p:txBody>
      </p:sp>
      <p:cxnSp>
        <p:nvCxnSpPr>
          <p:cNvPr id="85" name="Google Shape;85;p14"/>
          <p:cNvCxnSpPr>
            <a:stCxn id="62" idx="2"/>
            <a:endCxn id="84" idx="0"/>
          </p:cNvCxnSpPr>
          <p:nvPr/>
        </p:nvCxnSpPr>
        <p:spPr>
          <a:xfrm>
            <a:off x="5552425" y="1549988"/>
            <a:ext cx="34740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8458825" y="27538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그룹페이지 (입장)</a:t>
            </a:r>
            <a:endParaRPr sz="1000"/>
          </a:p>
        </p:txBody>
      </p:sp>
      <p:cxnSp>
        <p:nvCxnSpPr>
          <p:cNvPr id="87" name="Google Shape;87;p14"/>
          <p:cNvCxnSpPr>
            <a:stCxn id="84" idx="2"/>
            <a:endCxn id="86" idx="0"/>
          </p:cNvCxnSpPr>
          <p:nvPr/>
        </p:nvCxnSpPr>
        <p:spPr>
          <a:xfrm>
            <a:off x="9026425" y="2385563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3086725" y="18229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 </a:t>
            </a:r>
            <a:r>
              <a:rPr lang="ko" sz="1000"/>
              <a:t>추천</a:t>
            </a:r>
            <a:endParaRPr sz="1000"/>
          </a:p>
        </p:txBody>
      </p:sp>
      <p:cxnSp>
        <p:nvCxnSpPr>
          <p:cNvPr id="89" name="Google Shape;89;p14"/>
          <p:cNvCxnSpPr>
            <a:stCxn id="61" idx="2"/>
            <a:endCxn id="88" idx="0"/>
          </p:cNvCxnSpPr>
          <p:nvPr/>
        </p:nvCxnSpPr>
        <p:spPr>
          <a:xfrm>
            <a:off x="2519200" y="1550013"/>
            <a:ext cx="11352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</a:t>
            </a:r>
            <a:endParaRPr/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" y="1160075"/>
            <a:ext cx="8140923" cy="33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</a:t>
            </a:r>
            <a:endParaRPr/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13" y="1017725"/>
            <a:ext cx="41747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25" y="1185938"/>
            <a:ext cx="1668475" cy="27715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922138" y="2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2376400"/>
                <a:gridCol w="2617425"/>
                <a:gridCol w="2305875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 찾기,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 찾기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7100">
                <a:tc vMerge="1"/>
                <a:tc vMerge="1"/>
                <a:tc vMerge="1"/>
              </a:tr>
            </a:tbl>
          </a:graphicData>
        </a:graphic>
      </p:graphicFrame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00" y="1216437"/>
            <a:ext cx="1631762" cy="271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475" y="1371839"/>
            <a:ext cx="2105025" cy="23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/>
        </p:nvGraphicFramePr>
        <p:xfrm>
          <a:off x="206875" y="3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1786900"/>
                <a:gridCol w="3604025"/>
                <a:gridCol w="3292650"/>
              </a:tblGrid>
              <a:tr h="6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메인</a:t>
                      </a:r>
                      <a:br>
                        <a:rPr lang="ko"/>
                      </a:br>
                      <a:r>
                        <a:rPr lang="ko"/>
                        <a:t>(추천 스터디 그룹)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메인-비대면</a:t>
                      </a:r>
                      <a:br>
                        <a:rPr lang="ko"/>
                      </a:br>
                      <a:r>
                        <a:rPr lang="ko"/>
                        <a:t>( 스터디 그룹 검색)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메인-대면</a:t>
                      </a:r>
                      <a:br>
                        <a:rPr lang="ko"/>
                      </a:br>
                      <a:r>
                        <a:rPr lang="ko"/>
                        <a:t>(스터디 그룹 검색)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600" y="1091650"/>
            <a:ext cx="3034825" cy="35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150" y="1091650"/>
            <a:ext cx="3117275" cy="36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75" y="1037825"/>
            <a:ext cx="968725" cy="3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/>
        </p:nvGraphicFramePr>
        <p:xfrm>
          <a:off x="2550513" y="3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4452650"/>
              </a:tblGrid>
              <a:tr h="6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그룹 참가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vMerge="1"/>
              </a:tr>
            </a:tbl>
          </a:graphicData>
        </a:graphic>
      </p:graphicFrame>
      <p:sp>
        <p:nvSpPr>
          <p:cNvPr id="111" name="Google Shape;111;p17"/>
          <p:cNvSpPr/>
          <p:nvPr/>
        </p:nvSpPr>
        <p:spPr>
          <a:xfrm>
            <a:off x="4150825" y="1264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그룹 목록</a:t>
            </a:r>
            <a:endParaRPr sz="1100"/>
          </a:p>
        </p:txBody>
      </p:sp>
      <p:sp>
        <p:nvSpPr>
          <p:cNvPr id="112" name="Google Shape;112;p17"/>
          <p:cNvSpPr/>
          <p:nvPr/>
        </p:nvSpPr>
        <p:spPr>
          <a:xfrm>
            <a:off x="4150825" y="22786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그룹 참가</a:t>
            </a:r>
            <a:endParaRPr sz="1100"/>
          </a:p>
        </p:txBody>
      </p:sp>
      <p:sp>
        <p:nvSpPr>
          <p:cNvPr id="113" name="Google Shape;113;p17"/>
          <p:cNvSpPr/>
          <p:nvPr/>
        </p:nvSpPr>
        <p:spPr>
          <a:xfrm>
            <a:off x="3224063" y="32929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채팅</a:t>
            </a:r>
            <a:endParaRPr sz="1100"/>
          </a:p>
        </p:txBody>
      </p:sp>
      <p:cxnSp>
        <p:nvCxnSpPr>
          <p:cNvPr id="114" name="Google Shape;114;p17"/>
          <p:cNvCxnSpPr>
            <a:stCxn id="111" idx="2"/>
            <a:endCxn id="112" idx="0"/>
          </p:cNvCxnSpPr>
          <p:nvPr/>
        </p:nvCxnSpPr>
        <p:spPr>
          <a:xfrm>
            <a:off x="4718425" y="1826738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2" idx="2"/>
            <a:endCxn id="113" idx="0"/>
          </p:cNvCxnSpPr>
          <p:nvPr/>
        </p:nvCxnSpPr>
        <p:spPr>
          <a:xfrm flipH="1">
            <a:off x="3791725" y="2841100"/>
            <a:ext cx="9267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4996500" y="32929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그룹신청관리</a:t>
            </a:r>
            <a:endParaRPr sz="1100"/>
          </a:p>
        </p:txBody>
      </p:sp>
      <p:cxnSp>
        <p:nvCxnSpPr>
          <p:cNvPr id="117" name="Google Shape;117;p17"/>
          <p:cNvCxnSpPr>
            <a:stCxn id="112" idx="2"/>
            <a:endCxn id="116" idx="0"/>
          </p:cNvCxnSpPr>
          <p:nvPr/>
        </p:nvCxnSpPr>
        <p:spPr>
          <a:xfrm>
            <a:off x="4718425" y="2841100"/>
            <a:ext cx="8457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034725" y="246150"/>
            <a:ext cx="7032000" cy="465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629050" y="2541425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탈퇴 신청</a:t>
            </a:r>
            <a:endParaRPr sz="1300"/>
          </a:p>
        </p:txBody>
      </p:sp>
      <p:sp>
        <p:nvSpPr>
          <p:cNvPr id="124" name="Google Shape;124;p18"/>
          <p:cNvSpPr/>
          <p:nvPr/>
        </p:nvSpPr>
        <p:spPr>
          <a:xfrm>
            <a:off x="2629050" y="3875500"/>
            <a:ext cx="1155300" cy="6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탈퇴 확인</a:t>
            </a:r>
            <a:endParaRPr sz="1300"/>
          </a:p>
        </p:txBody>
      </p:sp>
      <p:cxnSp>
        <p:nvCxnSpPr>
          <p:cNvPr id="125" name="Google Shape;125;p18"/>
          <p:cNvCxnSpPr>
            <a:stCxn id="126" idx="2"/>
            <a:endCxn id="123" idx="0"/>
          </p:cNvCxnSpPr>
          <p:nvPr/>
        </p:nvCxnSpPr>
        <p:spPr>
          <a:xfrm flipH="1">
            <a:off x="3206625" y="1830150"/>
            <a:ext cx="846900" cy="7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3" idx="2"/>
            <a:endCxn id="124" idx="0"/>
          </p:cNvCxnSpPr>
          <p:nvPr/>
        </p:nvCxnSpPr>
        <p:spPr>
          <a:xfrm>
            <a:off x="3206700" y="3164225"/>
            <a:ext cx="0" cy="7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/>
          <p:nvPr/>
        </p:nvSpPr>
        <p:spPr>
          <a:xfrm>
            <a:off x="3475875" y="1125150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마이페이지</a:t>
            </a:r>
            <a:endParaRPr sz="1000"/>
          </a:p>
        </p:txBody>
      </p:sp>
      <p:sp>
        <p:nvSpPr>
          <p:cNvPr id="128" name="Google Shape;128;p18"/>
          <p:cNvSpPr/>
          <p:nvPr/>
        </p:nvSpPr>
        <p:spPr>
          <a:xfrm>
            <a:off x="5830038" y="1125150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공부일기 작성</a:t>
            </a:r>
            <a:endParaRPr sz="1000"/>
          </a:p>
        </p:txBody>
      </p:sp>
      <p:sp>
        <p:nvSpPr>
          <p:cNvPr id="129" name="Google Shape;129;p18"/>
          <p:cNvSpPr/>
          <p:nvPr/>
        </p:nvSpPr>
        <p:spPr>
          <a:xfrm>
            <a:off x="5830050" y="2219250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일정 관리</a:t>
            </a:r>
            <a:endParaRPr sz="1000"/>
          </a:p>
        </p:txBody>
      </p:sp>
      <p:sp>
        <p:nvSpPr>
          <p:cNvPr id="130" name="Google Shape;130;p18"/>
          <p:cNvSpPr/>
          <p:nvPr/>
        </p:nvSpPr>
        <p:spPr>
          <a:xfrm>
            <a:off x="5138575" y="3910375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개인 일정 관리</a:t>
            </a:r>
            <a:endParaRPr sz="1000"/>
          </a:p>
        </p:txBody>
      </p:sp>
      <p:sp>
        <p:nvSpPr>
          <p:cNvPr id="131" name="Google Shape;131;p18"/>
          <p:cNvSpPr/>
          <p:nvPr/>
        </p:nvSpPr>
        <p:spPr>
          <a:xfrm>
            <a:off x="6481350" y="3910375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스터디 그룹별 일정 관리</a:t>
            </a:r>
            <a:endParaRPr sz="1000"/>
          </a:p>
        </p:txBody>
      </p:sp>
      <p:cxnSp>
        <p:nvCxnSpPr>
          <p:cNvPr id="132" name="Google Shape;132;p18"/>
          <p:cNvCxnSpPr>
            <a:stCxn id="126" idx="2"/>
            <a:endCxn id="129" idx="0"/>
          </p:cNvCxnSpPr>
          <p:nvPr/>
        </p:nvCxnSpPr>
        <p:spPr>
          <a:xfrm>
            <a:off x="4053525" y="1830150"/>
            <a:ext cx="23541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9" idx="2"/>
            <a:endCxn id="130" idx="0"/>
          </p:cNvCxnSpPr>
          <p:nvPr/>
        </p:nvCxnSpPr>
        <p:spPr>
          <a:xfrm flipH="1">
            <a:off x="5716200" y="2924250"/>
            <a:ext cx="691500" cy="9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1" idx="0"/>
          </p:cNvCxnSpPr>
          <p:nvPr/>
        </p:nvCxnSpPr>
        <p:spPr>
          <a:xfrm>
            <a:off x="6407700" y="2924250"/>
            <a:ext cx="651300" cy="9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26" idx="3"/>
            <a:endCxn id="128" idx="1"/>
          </p:cNvCxnSpPr>
          <p:nvPr/>
        </p:nvCxnSpPr>
        <p:spPr>
          <a:xfrm>
            <a:off x="4631175" y="1477650"/>
            <a:ext cx="119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4229988" y="2517763"/>
            <a:ext cx="1155300" cy="70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프로필 수정</a:t>
            </a:r>
            <a:endParaRPr sz="1000"/>
          </a:p>
        </p:txBody>
      </p:sp>
      <p:cxnSp>
        <p:nvCxnSpPr>
          <p:cNvPr id="137" name="Google Shape;137;p18"/>
          <p:cNvCxnSpPr>
            <a:stCxn id="126" idx="2"/>
            <a:endCxn id="136" idx="0"/>
          </p:cNvCxnSpPr>
          <p:nvPr/>
        </p:nvCxnSpPr>
        <p:spPr>
          <a:xfrm>
            <a:off x="4053525" y="1830150"/>
            <a:ext cx="754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034725" y="239575"/>
            <a:ext cx="7032000" cy="71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125850" y="25414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참가중인 그룹 목록</a:t>
            </a:r>
            <a:endParaRPr sz="1000"/>
          </a:p>
        </p:txBody>
      </p:sp>
      <p:sp>
        <p:nvSpPr>
          <p:cNvPr id="140" name="Google Shape;140;p18"/>
          <p:cNvSpPr/>
          <p:nvPr/>
        </p:nvSpPr>
        <p:spPr>
          <a:xfrm>
            <a:off x="1125850" y="39056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그룹페이지 (입장)</a:t>
            </a:r>
            <a:endParaRPr sz="1000"/>
          </a:p>
        </p:txBody>
      </p:sp>
      <p:cxnSp>
        <p:nvCxnSpPr>
          <p:cNvPr id="141" name="Google Shape;141;p18"/>
          <p:cNvCxnSpPr>
            <a:stCxn id="139" idx="2"/>
            <a:endCxn id="140" idx="0"/>
          </p:cNvCxnSpPr>
          <p:nvPr/>
        </p:nvCxnSpPr>
        <p:spPr>
          <a:xfrm>
            <a:off x="1693450" y="3103913"/>
            <a:ext cx="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26" idx="2"/>
            <a:endCxn id="139" idx="0"/>
          </p:cNvCxnSpPr>
          <p:nvPr/>
        </p:nvCxnSpPr>
        <p:spPr>
          <a:xfrm flipH="1">
            <a:off x="1693425" y="1830150"/>
            <a:ext cx="2360100" cy="7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9"/>
          <p:cNvGraphicFramePr/>
          <p:nvPr/>
        </p:nvGraphicFramePr>
        <p:xfrm>
          <a:off x="1390513" y="3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{C323B432-15DD-42E3-A2EA-FCC562E39A12}</a:tableStyleId>
              </a:tblPr>
              <a:tblGrid>
                <a:gridCol w="4452650"/>
              </a:tblGrid>
              <a:tr h="6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신고 하기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40175">
                <a:tc vMerge="1"/>
              </a:tr>
            </a:tbl>
          </a:graphicData>
        </a:graphic>
      </p:graphicFrame>
      <p:sp>
        <p:nvSpPr>
          <p:cNvPr id="148" name="Google Shape;148;p19"/>
          <p:cNvSpPr/>
          <p:nvPr/>
        </p:nvSpPr>
        <p:spPr>
          <a:xfrm>
            <a:off x="3049250" y="14380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그룹 참가</a:t>
            </a:r>
            <a:endParaRPr sz="1300"/>
          </a:p>
        </p:txBody>
      </p:sp>
      <p:sp>
        <p:nvSpPr>
          <p:cNvPr id="149" name="Google Shape;149;p19"/>
          <p:cNvSpPr/>
          <p:nvPr/>
        </p:nvSpPr>
        <p:spPr>
          <a:xfrm>
            <a:off x="1914050" y="36582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스터디 그룹 신고</a:t>
            </a:r>
            <a:endParaRPr sz="1300"/>
          </a:p>
        </p:txBody>
      </p:sp>
      <p:sp>
        <p:nvSpPr>
          <p:cNvPr id="150" name="Google Shape;150;p19"/>
          <p:cNvSpPr/>
          <p:nvPr/>
        </p:nvSpPr>
        <p:spPr>
          <a:xfrm>
            <a:off x="4184450" y="3658225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개인 사용자 신고</a:t>
            </a:r>
            <a:endParaRPr sz="1300"/>
          </a:p>
        </p:txBody>
      </p:sp>
      <p:cxnSp>
        <p:nvCxnSpPr>
          <p:cNvPr id="151" name="Google Shape;151;p19"/>
          <p:cNvCxnSpPr>
            <a:stCxn id="148" idx="2"/>
            <a:endCxn id="149" idx="0"/>
          </p:cNvCxnSpPr>
          <p:nvPr/>
        </p:nvCxnSpPr>
        <p:spPr>
          <a:xfrm flipH="1">
            <a:off x="2481650" y="2000500"/>
            <a:ext cx="11352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8" idx="2"/>
            <a:endCxn id="150" idx="0"/>
          </p:cNvCxnSpPr>
          <p:nvPr/>
        </p:nvCxnSpPr>
        <p:spPr>
          <a:xfrm>
            <a:off x="3616850" y="2000500"/>
            <a:ext cx="11352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3849625" y="1521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158" name="Google Shape;158;p20"/>
          <p:cNvSpPr/>
          <p:nvPr/>
        </p:nvSpPr>
        <p:spPr>
          <a:xfrm>
            <a:off x="1951600" y="152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159" name="Google Shape;159;p20"/>
          <p:cNvSpPr/>
          <p:nvPr/>
        </p:nvSpPr>
        <p:spPr>
          <a:xfrm>
            <a:off x="3849625" y="9875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페이지</a:t>
            </a:r>
            <a:endParaRPr sz="1000"/>
          </a:p>
        </p:txBody>
      </p:sp>
      <p:sp>
        <p:nvSpPr>
          <p:cNvPr id="160" name="Google Shape;160;p20"/>
          <p:cNvSpPr/>
          <p:nvPr/>
        </p:nvSpPr>
        <p:spPr>
          <a:xfrm>
            <a:off x="6865425" y="1916925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스터디그룹 관리</a:t>
            </a:r>
            <a:endParaRPr sz="1000"/>
          </a:p>
        </p:txBody>
      </p:sp>
      <p:sp>
        <p:nvSpPr>
          <p:cNvPr id="161" name="Google Shape;161;p20"/>
          <p:cNvSpPr/>
          <p:nvPr/>
        </p:nvSpPr>
        <p:spPr>
          <a:xfrm>
            <a:off x="705700" y="18228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디자인 관리</a:t>
            </a:r>
            <a:endParaRPr sz="1000"/>
          </a:p>
        </p:txBody>
      </p:sp>
      <p:sp>
        <p:nvSpPr>
          <p:cNvPr id="162" name="Google Shape;162;p20"/>
          <p:cNvSpPr/>
          <p:nvPr/>
        </p:nvSpPr>
        <p:spPr>
          <a:xfrm>
            <a:off x="3839400" y="19048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사용자 관리</a:t>
            </a:r>
            <a:endParaRPr sz="1000"/>
          </a:p>
        </p:txBody>
      </p:sp>
      <p:cxnSp>
        <p:nvCxnSpPr>
          <p:cNvPr id="163" name="Google Shape;163;p20"/>
          <p:cNvCxnSpPr>
            <a:stCxn id="157" idx="2"/>
            <a:endCxn id="159" idx="0"/>
          </p:cNvCxnSpPr>
          <p:nvPr/>
        </p:nvCxnSpPr>
        <p:spPr>
          <a:xfrm>
            <a:off x="4417225" y="714638"/>
            <a:ext cx="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>
            <a:stCxn id="157" idx="1"/>
            <a:endCxn id="158" idx="3"/>
          </p:cNvCxnSpPr>
          <p:nvPr/>
        </p:nvCxnSpPr>
        <p:spPr>
          <a:xfrm rot="10800000">
            <a:off x="3086725" y="433388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>
            <a:stCxn id="159" idx="2"/>
            <a:endCxn id="162" idx="0"/>
          </p:cNvCxnSpPr>
          <p:nvPr/>
        </p:nvCxnSpPr>
        <p:spPr>
          <a:xfrm flipH="1">
            <a:off x="4407025" y="1550013"/>
            <a:ext cx="102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9" idx="2"/>
            <a:endCxn id="161" idx="0"/>
          </p:cNvCxnSpPr>
          <p:nvPr/>
        </p:nvCxnSpPr>
        <p:spPr>
          <a:xfrm flipH="1">
            <a:off x="1273225" y="1550013"/>
            <a:ext cx="31440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/>
        </p:nvSpPr>
        <p:spPr>
          <a:xfrm>
            <a:off x="277475" y="152150"/>
            <a:ext cx="18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0" y="28206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 배너 수정</a:t>
            </a:r>
            <a:endParaRPr sz="1000"/>
          </a:p>
        </p:txBody>
      </p:sp>
      <p:sp>
        <p:nvSpPr>
          <p:cNvPr id="169" name="Google Shape;169;p20"/>
          <p:cNvSpPr/>
          <p:nvPr/>
        </p:nvSpPr>
        <p:spPr>
          <a:xfrm>
            <a:off x="1273225" y="28206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 기타이미지 수정</a:t>
            </a:r>
            <a:endParaRPr sz="1000"/>
          </a:p>
        </p:txBody>
      </p:sp>
      <p:sp>
        <p:nvSpPr>
          <p:cNvPr id="170" name="Google Shape;170;p20"/>
          <p:cNvSpPr/>
          <p:nvPr/>
        </p:nvSpPr>
        <p:spPr>
          <a:xfrm>
            <a:off x="2943113" y="2822175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전체회원리스트</a:t>
            </a:r>
            <a:endParaRPr sz="1000"/>
          </a:p>
        </p:txBody>
      </p:sp>
      <p:sp>
        <p:nvSpPr>
          <p:cNvPr id="171" name="Google Shape;171;p20"/>
          <p:cNvSpPr/>
          <p:nvPr/>
        </p:nvSpPr>
        <p:spPr>
          <a:xfrm>
            <a:off x="1709925" y="4170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회원정보수정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3839400" y="4170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 강퇴</a:t>
            </a:r>
            <a:endParaRPr sz="1000"/>
          </a:p>
        </p:txBody>
      </p:sp>
      <p:cxnSp>
        <p:nvCxnSpPr>
          <p:cNvPr id="173" name="Google Shape;173;p20"/>
          <p:cNvCxnSpPr>
            <a:stCxn id="161" idx="2"/>
            <a:endCxn id="168" idx="0"/>
          </p:cNvCxnSpPr>
          <p:nvPr/>
        </p:nvCxnSpPr>
        <p:spPr>
          <a:xfrm flipH="1">
            <a:off x="567700" y="2385388"/>
            <a:ext cx="7056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61" idx="2"/>
            <a:endCxn id="169" idx="0"/>
          </p:cNvCxnSpPr>
          <p:nvPr/>
        </p:nvCxnSpPr>
        <p:spPr>
          <a:xfrm>
            <a:off x="1273300" y="2385388"/>
            <a:ext cx="5676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62" idx="2"/>
            <a:endCxn id="170" idx="0"/>
          </p:cNvCxnSpPr>
          <p:nvPr/>
        </p:nvCxnSpPr>
        <p:spPr>
          <a:xfrm flipH="1">
            <a:off x="3510600" y="2467338"/>
            <a:ext cx="896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70" idx="2"/>
            <a:endCxn id="171" idx="0"/>
          </p:cNvCxnSpPr>
          <p:nvPr/>
        </p:nvCxnSpPr>
        <p:spPr>
          <a:xfrm flipH="1">
            <a:off x="2277413" y="3384675"/>
            <a:ext cx="12333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stCxn id="170" idx="2"/>
            <a:endCxn id="172" idx="0"/>
          </p:cNvCxnSpPr>
          <p:nvPr/>
        </p:nvCxnSpPr>
        <p:spPr>
          <a:xfrm>
            <a:off x="3510713" y="3384675"/>
            <a:ext cx="8964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/>
          <p:nvPr/>
        </p:nvSpPr>
        <p:spPr>
          <a:xfrm>
            <a:off x="4984825" y="282070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새로운 회원 리스트</a:t>
            </a:r>
            <a:endParaRPr sz="1000"/>
          </a:p>
        </p:txBody>
      </p:sp>
      <p:cxnSp>
        <p:nvCxnSpPr>
          <p:cNvPr id="179" name="Google Shape;179;p20"/>
          <p:cNvCxnSpPr>
            <a:stCxn id="162" idx="2"/>
            <a:endCxn id="178" idx="0"/>
          </p:cNvCxnSpPr>
          <p:nvPr/>
        </p:nvCxnSpPr>
        <p:spPr>
          <a:xfrm>
            <a:off x="4407000" y="2467338"/>
            <a:ext cx="11454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/>
          <p:nvPr/>
        </p:nvSpPr>
        <p:spPr>
          <a:xfrm>
            <a:off x="6865425" y="2913575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스터디그룹 리스트</a:t>
            </a:r>
            <a:endParaRPr sz="1000"/>
          </a:p>
        </p:txBody>
      </p:sp>
      <p:sp>
        <p:nvSpPr>
          <p:cNvPr id="181" name="Google Shape;181;p20"/>
          <p:cNvSpPr/>
          <p:nvPr/>
        </p:nvSpPr>
        <p:spPr>
          <a:xfrm>
            <a:off x="6865425" y="40608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스터디 그룹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</a:t>
            </a:r>
            <a:endParaRPr sz="1000"/>
          </a:p>
        </p:txBody>
      </p:sp>
      <p:cxnSp>
        <p:nvCxnSpPr>
          <p:cNvPr id="182" name="Google Shape;182;p20"/>
          <p:cNvCxnSpPr>
            <a:stCxn id="160" idx="2"/>
            <a:endCxn id="180" idx="0"/>
          </p:cNvCxnSpPr>
          <p:nvPr/>
        </p:nvCxnSpPr>
        <p:spPr>
          <a:xfrm>
            <a:off x="7433025" y="2479425"/>
            <a:ext cx="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80" idx="2"/>
            <a:endCxn id="181" idx="0"/>
          </p:cNvCxnSpPr>
          <p:nvPr/>
        </p:nvCxnSpPr>
        <p:spPr>
          <a:xfrm>
            <a:off x="7433025" y="347607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stCxn id="159" idx="2"/>
            <a:endCxn id="160" idx="0"/>
          </p:cNvCxnSpPr>
          <p:nvPr/>
        </p:nvCxnSpPr>
        <p:spPr>
          <a:xfrm>
            <a:off x="4417225" y="1550013"/>
            <a:ext cx="3015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3849625" y="1521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190" name="Google Shape;190;p21"/>
          <p:cNvSpPr/>
          <p:nvPr/>
        </p:nvSpPr>
        <p:spPr>
          <a:xfrm>
            <a:off x="1951600" y="152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191" name="Google Shape;191;p21"/>
          <p:cNvSpPr/>
          <p:nvPr/>
        </p:nvSpPr>
        <p:spPr>
          <a:xfrm>
            <a:off x="3849625" y="851075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페이지</a:t>
            </a:r>
            <a:endParaRPr sz="1000"/>
          </a:p>
        </p:txBody>
      </p:sp>
      <p:sp>
        <p:nvSpPr>
          <p:cNvPr id="192" name="Google Shape;192;p21"/>
          <p:cNvSpPr/>
          <p:nvPr/>
        </p:nvSpPr>
        <p:spPr>
          <a:xfrm>
            <a:off x="5832325" y="15500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고객센터</a:t>
            </a:r>
            <a:endParaRPr sz="1000"/>
          </a:p>
        </p:txBody>
      </p:sp>
      <p:sp>
        <p:nvSpPr>
          <p:cNvPr id="193" name="Google Shape;193;p21"/>
          <p:cNvSpPr/>
          <p:nvPr/>
        </p:nvSpPr>
        <p:spPr>
          <a:xfrm>
            <a:off x="705700" y="18228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</a:t>
            </a:r>
            <a:r>
              <a:rPr lang="ko" sz="1000"/>
              <a:t> 관리</a:t>
            </a:r>
            <a:endParaRPr sz="1000"/>
          </a:p>
        </p:txBody>
      </p:sp>
      <p:cxnSp>
        <p:nvCxnSpPr>
          <p:cNvPr id="194" name="Google Shape;194;p21"/>
          <p:cNvCxnSpPr>
            <a:stCxn id="189" idx="2"/>
            <a:endCxn id="191" idx="0"/>
          </p:cNvCxnSpPr>
          <p:nvPr/>
        </p:nvCxnSpPr>
        <p:spPr>
          <a:xfrm>
            <a:off x="4417225" y="714638"/>
            <a:ext cx="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89" idx="1"/>
            <a:endCxn id="190" idx="3"/>
          </p:cNvCxnSpPr>
          <p:nvPr/>
        </p:nvCxnSpPr>
        <p:spPr>
          <a:xfrm rot="10800000">
            <a:off x="3086725" y="433388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>
            <a:off x="277475" y="152150"/>
            <a:ext cx="18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0" y="28206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신규 등록</a:t>
            </a:r>
            <a:endParaRPr sz="1000"/>
          </a:p>
        </p:txBody>
      </p:sp>
      <p:sp>
        <p:nvSpPr>
          <p:cNvPr id="198" name="Google Shape;198;p21"/>
          <p:cNvSpPr/>
          <p:nvPr/>
        </p:nvSpPr>
        <p:spPr>
          <a:xfrm>
            <a:off x="1273225" y="28206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전체 리스트</a:t>
            </a:r>
            <a:endParaRPr sz="1000"/>
          </a:p>
        </p:txBody>
      </p:sp>
      <p:cxnSp>
        <p:nvCxnSpPr>
          <p:cNvPr id="199" name="Google Shape;199;p21"/>
          <p:cNvCxnSpPr>
            <a:stCxn id="193" idx="2"/>
            <a:endCxn id="197" idx="0"/>
          </p:cNvCxnSpPr>
          <p:nvPr/>
        </p:nvCxnSpPr>
        <p:spPr>
          <a:xfrm flipH="1">
            <a:off x="567700" y="2385388"/>
            <a:ext cx="7056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1"/>
          <p:cNvCxnSpPr>
            <a:stCxn id="193" idx="2"/>
            <a:endCxn id="198" idx="0"/>
          </p:cNvCxnSpPr>
          <p:nvPr/>
        </p:nvCxnSpPr>
        <p:spPr>
          <a:xfrm>
            <a:off x="1273300" y="2385388"/>
            <a:ext cx="5676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/>
          <p:nvPr/>
        </p:nvSpPr>
        <p:spPr>
          <a:xfrm>
            <a:off x="4909025" y="23020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자주묻는 질문</a:t>
            </a:r>
            <a:endParaRPr sz="1000"/>
          </a:p>
        </p:txBody>
      </p:sp>
      <p:sp>
        <p:nvSpPr>
          <p:cNvPr id="202" name="Google Shape;202;p21"/>
          <p:cNvSpPr/>
          <p:nvPr/>
        </p:nvSpPr>
        <p:spPr>
          <a:xfrm>
            <a:off x="4909025" y="3956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자주묻는 질문 등록</a:t>
            </a:r>
            <a:endParaRPr sz="1000"/>
          </a:p>
        </p:txBody>
      </p:sp>
      <p:sp>
        <p:nvSpPr>
          <p:cNvPr id="203" name="Google Shape;203;p21"/>
          <p:cNvSpPr/>
          <p:nvPr/>
        </p:nvSpPr>
        <p:spPr>
          <a:xfrm>
            <a:off x="3436125" y="395623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자주묻는 질문 수정</a:t>
            </a:r>
            <a:endParaRPr sz="1000"/>
          </a:p>
        </p:txBody>
      </p:sp>
      <p:sp>
        <p:nvSpPr>
          <p:cNvPr id="204" name="Google Shape;204;p21"/>
          <p:cNvSpPr/>
          <p:nvPr/>
        </p:nvSpPr>
        <p:spPr>
          <a:xfrm>
            <a:off x="6807050" y="23487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</a:t>
            </a:r>
            <a:endParaRPr sz="1000"/>
          </a:p>
        </p:txBody>
      </p:sp>
      <p:sp>
        <p:nvSpPr>
          <p:cNvPr id="205" name="Google Shape;205;p21"/>
          <p:cNvSpPr/>
          <p:nvPr/>
        </p:nvSpPr>
        <p:spPr>
          <a:xfrm>
            <a:off x="6807050" y="30802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전체문의 리스트</a:t>
            </a:r>
            <a:endParaRPr sz="1000"/>
          </a:p>
        </p:txBody>
      </p:sp>
      <p:sp>
        <p:nvSpPr>
          <p:cNvPr id="206" name="Google Shape;206;p21"/>
          <p:cNvSpPr/>
          <p:nvPr/>
        </p:nvSpPr>
        <p:spPr>
          <a:xfrm>
            <a:off x="6131100" y="38791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답변 완료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리스트</a:t>
            </a:r>
            <a:endParaRPr sz="1000"/>
          </a:p>
        </p:txBody>
      </p:sp>
      <p:sp>
        <p:nvSpPr>
          <p:cNvPr id="207" name="Google Shape;207;p21"/>
          <p:cNvSpPr/>
          <p:nvPr/>
        </p:nvSpPr>
        <p:spPr>
          <a:xfrm>
            <a:off x="7612700" y="3799488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답변 미완료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리스트</a:t>
            </a:r>
            <a:endParaRPr sz="1000"/>
          </a:p>
        </p:txBody>
      </p:sp>
      <p:sp>
        <p:nvSpPr>
          <p:cNvPr id="208" name="Google Shape;208;p21"/>
          <p:cNvSpPr/>
          <p:nvPr/>
        </p:nvSpPr>
        <p:spPr>
          <a:xfrm>
            <a:off x="7612700" y="4518750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 답변 등록</a:t>
            </a:r>
            <a:endParaRPr sz="1000"/>
          </a:p>
        </p:txBody>
      </p:sp>
      <p:cxnSp>
        <p:nvCxnSpPr>
          <p:cNvPr id="209" name="Google Shape;209;p21"/>
          <p:cNvCxnSpPr>
            <a:stCxn id="192" idx="2"/>
            <a:endCxn id="204" idx="0"/>
          </p:cNvCxnSpPr>
          <p:nvPr/>
        </p:nvCxnSpPr>
        <p:spPr>
          <a:xfrm>
            <a:off x="6399925" y="2112513"/>
            <a:ext cx="9747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stCxn id="204" idx="2"/>
            <a:endCxn id="205" idx="0"/>
          </p:cNvCxnSpPr>
          <p:nvPr/>
        </p:nvCxnSpPr>
        <p:spPr>
          <a:xfrm>
            <a:off x="7374650" y="2911213"/>
            <a:ext cx="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>
            <a:stCxn id="205" idx="2"/>
            <a:endCxn id="207" idx="0"/>
          </p:cNvCxnSpPr>
          <p:nvPr/>
        </p:nvCxnSpPr>
        <p:spPr>
          <a:xfrm>
            <a:off x="7374650" y="3642750"/>
            <a:ext cx="80580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1"/>
          <p:cNvCxnSpPr>
            <a:endCxn id="208" idx="0"/>
          </p:cNvCxnSpPr>
          <p:nvPr/>
        </p:nvCxnSpPr>
        <p:spPr>
          <a:xfrm>
            <a:off x="8180300" y="43618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1"/>
          <p:cNvCxnSpPr>
            <a:stCxn id="192" idx="2"/>
            <a:endCxn id="201" idx="0"/>
          </p:cNvCxnSpPr>
          <p:nvPr/>
        </p:nvCxnSpPr>
        <p:spPr>
          <a:xfrm flipH="1">
            <a:off x="5476525" y="2112513"/>
            <a:ext cx="9234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>
            <a:stCxn id="201" idx="2"/>
            <a:endCxn id="203" idx="0"/>
          </p:cNvCxnSpPr>
          <p:nvPr/>
        </p:nvCxnSpPr>
        <p:spPr>
          <a:xfrm flipH="1">
            <a:off x="4003625" y="2864538"/>
            <a:ext cx="14730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>
            <a:stCxn id="201" idx="2"/>
            <a:endCxn id="202" idx="0"/>
          </p:cNvCxnSpPr>
          <p:nvPr/>
        </p:nvCxnSpPr>
        <p:spPr>
          <a:xfrm>
            <a:off x="5476625" y="2864538"/>
            <a:ext cx="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>
            <a:stCxn id="205" idx="2"/>
            <a:endCxn id="206" idx="0"/>
          </p:cNvCxnSpPr>
          <p:nvPr/>
        </p:nvCxnSpPr>
        <p:spPr>
          <a:xfrm flipH="1">
            <a:off x="6698750" y="3642750"/>
            <a:ext cx="67590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191" idx="2"/>
            <a:endCxn id="193" idx="0"/>
          </p:cNvCxnSpPr>
          <p:nvPr/>
        </p:nvCxnSpPr>
        <p:spPr>
          <a:xfrm flipH="1">
            <a:off x="1273225" y="1413575"/>
            <a:ext cx="31440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191" idx="2"/>
            <a:endCxn id="192" idx="0"/>
          </p:cNvCxnSpPr>
          <p:nvPr/>
        </p:nvCxnSpPr>
        <p:spPr>
          <a:xfrm>
            <a:off x="4417225" y="1413575"/>
            <a:ext cx="19827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1"/>
          <p:cNvSpPr/>
          <p:nvPr/>
        </p:nvSpPr>
        <p:spPr>
          <a:xfrm>
            <a:off x="617225" y="35510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수정</a:t>
            </a:r>
            <a:endParaRPr sz="1000"/>
          </a:p>
        </p:txBody>
      </p:sp>
      <p:sp>
        <p:nvSpPr>
          <p:cNvPr id="220" name="Google Shape;220;p21"/>
          <p:cNvSpPr/>
          <p:nvPr/>
        </p:nvSpPr>
        <p:spPr>
          <a:xfrm>
            <a:off x="2149950" y="3551013"/>
            <a:ext cx="1135200" cy="5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박탈</a:t>
            </a:r>
            <a:endParaRPr sz="1000"/>
          </a:p>
        </p:txBody>
      </p:sp>
      <p:cxnSp>
        <p:nvCxnSpPr>
          <p:cNvPr id="221" name="Google Shape;221;p21"/>
          <p:cNvCxnSpPr>
            <a:stCxn id="198" idx="2"/>
            <a:endCxn id="219" idx="0"/>
          </p:cNvCxnSpPr>
          <p:nvPr/>
        </p:nvCxnSpPr>
        <p:spPr>
          <a:xfrm flipH="1">
            <a:off x="1184725" y="3383188"/>
            <a:ext cx="6561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>
            <a:stCxn id="198" idx="2"/>
            <a:endCxn id="220" idx="0"/>
          </p:cNvCxnSpPr>
          <p:nvPr/>
        </p:nvCxnSpPr>
        <p:spPr>
          <a:xfrm>
            <a:off x="1840825" y="3383188"/>
            <a:ext cx="8766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