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1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3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0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9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3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0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6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9F5F-09B7-42A1-BB82-54B78B2EE59F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8BAD-8FB0-40E1-8760-76122FE9F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3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968055" y="174117"/>
            <a:ext cx="1205885" cy="50194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是否有激活的坐标</a:t>
            </a:r>
          </a:p>
        </p:txBody>
      </p:sp>
      <p:sp>
        <p:nvSpPr>
          <p:cNvPr id="5" name="菱形 4"/>
          <p:cNvSpPr/>
          <p:nvPr/>
        </p:nvSpPr>
        <p:spPr>
          <a:xfrm>
            <a:off x="4691704" y="5038932"/>
            <a:ext cx="1205885" cy="50194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cango</a:t>
            </a:r>
            <a:r>
              <a:rPr lang="zh-CN" altLang="en-US" sz="800" dirty="0"/>
              <a:t>是否为空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32897" y="676059"/>
            <a:ext cx="232756" cy="1435068"/>
            <a:chOff x="1532897" y="676059"/>
            <a:chExt cx="232756" cy="471704"/>
          </a:xfrm>
        </p:grpSpPr>
        <p:cxnSp>
          <p:nvCxnSpPr>
            <p:cNvPr id="7" name="直接箭头连接符 6"/>
            <p:cNvCxnSpPr>
              <a:stCxn id="4" idx="2"/>
            </p:cNvCxnSpPr>
            <p:nvPr/>
          </p:nvCxnSpPr>
          <p:spPr>
            <a:xfrm flipH="1">
              <a:off x="1570997" y="676059"/>
              <a:ext cx="1" cy="47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532897" y="747301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y</a:t>
              </a:r>
              <a:endParaRPr lang="zh-CN" altLang="en-US" sz="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73940" y="209644"/>
            <a:ext cx="650223" cy="215444"/>
            <a:chOff x="2173940" y="209644"/>
            <a:chExt cx="650223" cy="215444"/>
          </a:xfrm>
        </p:grpSpPr>
        <p:sp>
          <p:nvSpPr>
            <p:cNvPr id="9" name="文本框 8"/>
            <p:cNvSpPr txBox="1"/>
            <p:nvPr/>
          </p:nvSpPr>
          <p:spPr>
            <a:xfrm>
              <a:off x="2323472" y="2096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n</a:t>
              </a:r>
              <a:endParaRPr lang="zh-CN" altLang="en-US" sz="800" dirty="0"/>
            </a:p>
          </p:txBody>
        </p:sp>
        <p:cxnSp>
          <p:nvCxnSpPr>
            <p:cNvPr id="11" name="直接箭头连接符 10"/>
            <p:cNvCxnSpPr>
              <a:stCxn id="4" idx="3"/>
            </p:cNvCxnSpPr>
            <p:nvPr/>
          </p:nvCxnSpPr>
          <p:spPr>
            <a:xfrm>
              <a:off x="2173940" y="425088"/>
              <a:ext cx="650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180935" y="2160866"/>
            <a:ext cx="650223" cy="215444"/>
            <a:chOff x="2173940" y="209644"/>
            <a:chExt cx="650223" cy="215444"/>
          </a:xfrm>
        </p:grpSpPr>
        <p:sp>
          <p:nvSpPr>
            <p:cNvPr id="16" name="文本框 15"/>
            <p:cNvSpPr txBox="1"/>
            <p:nvPr/>
          </p:nvSpPr>
          <p:spPr>
            <a:xfrm>
              <a:off x="2323472" y="2096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n</a:t>
              </a:r>
              <a:endParaRPr lang="zh-CN" altLang="en-US" sz="800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173940" y="425088"/>
              <a:ext cx="650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539892" y="2627281"/>
            <a:ext cx="232756" cy="468992"/>
            <a:chOff x="1532897" y="676059"/>
            <a:chExt cx="232756" cy="471704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1570997" y="676059"/>
              <a:ext cx="1" cy="47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532897" y="747301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y</a:t>
              </a:r>
              <a:endParaRPr lang="zh-CN" altLang="en-US" sz="8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4675479" y="3082229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取消之前激活坐标，再激活当前坐标，并缓存</a:t>
            </a:r>
            <a:r>
              <a:rPr lang="en-US" altLang="zh-CN" sz="800" dirty="0" err="1"/>
              <a:t>cango</a:t>
            </a:r>
            <a:endParaRPr lang="zh-CN" altLang="en-US" sz="800" dirty="0"/>
          </a:p>
        </p:txBody>
      </p:sp>
      <p:sp>
        <p:nvSpPr>
          <p:cNvPr id="24" name="菱形 23"/>
          <p:cNvSpPr/>
          <p:nvPr/>
        </p:nvSpPr>
        <p:spPr>
          <a:xfrm>
            <a:off x="975050" y="2119916"/>
            <a:ext cx="1205885" cy="50194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当前坐标是否包含在</a:t>
            </a:r>
            <a:r>
              <a:rPr lang="en-US" altLang="zh-CN" sz="800" dirty="0" err="1"/>
              <a:t>cango</a:t>
            </a:r>
            <a:endParaRPr lang="zh-CN" altLang="en-US" sz="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249904" y="5557838"/>
            <a:ext cx="232756" cy="471704"/>
            <a:chOff x="1532897" y="676059"/>
            <a:chExt cx="232756" cy="471704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1570997" y="676059"/>
              <a:ext cx="1" cy="47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532897" y="747301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y</a:t>
              </a:r>
              <a:endParaRPr lang="zh-CN" altLang="en-US" sz="8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4691704" y="6029541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nextPlayer</a:t>
            </a:r>
            <a:r>
              <a:rPr lang="zh-CN" altLang="en-US" sz="800" dirty="0"/>
              <a:t>，清理</a:t>
            </a:r>
            <a:r>
              <a:rPr lang="en-US" altLang="zh-CN" sz="800" dirty="0" err="1"/>
              <a:t>cango</a:t>
            </a:r>
            <a:endParaRPr lang="zh-CN" altLang="en-US" sz="8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897589" y="5091423"/>
            <a:ext cx="650223" cy="215444"/>
            <a:chOff x="2173940" y="209644"/>
            <a:chExt cx="650223" cy="215444"/>
          </a:xfrm>
        </p:grpSpPr>
        <p:sp>
          <p:nvSpPr>
            <p:cNvPr id="30" name="文本框 29"/>
            <p:cNvSpPr txBox="1"/>
            <p:nvPr/>
          </p:nvSpPr>
          <p:spPr>
            <a:xfrm>
              <a:off x="2323472" y="2096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n</a:t>
              </a:r>
              <a:endParaRPr lang="zh-CN" altLang="en-US" sz="800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173940" y="425088"/>
              <a:ext cx="650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6560843" y="5044355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切换当前坐标为</a:t>
            </a:r>
            <a:r>
              <a:rPr lang="zh-CN" altLang="en-US" sz="800" dirty="0"/>
              <a:t>激活</a:t>
            </a:r>
            <a:endParaRPr lang="zh-CN" altLang="en-US" sz="800" dirty="0"/>
          </a:p>
        </p:txBody>
      </p:sp>
      <p:sp>
        <p:nvSpPr>
          <p:cNvPr id="33" name="矩形 32"/>
          <p:cNvSpPr/>
          <p:nvPr/>
        </p:nvSpPr>
        <p:spPr>
          <a:xfrm>
            <a:off x="2822420" y="1142904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激活当前坐标，并缓存</a:t>
            </a:r>
            <a:r>
              <a:rPr lang="en-US" altLang="zh-CN" sz="800" dirty="0" err="1"/>
              <a:t>cango</a:t>
            </a:r>
            <a:endParaRPr lang="zh-CN" altLang="en-US" sz="800" dirty="0"/>
          </a:p>
        </p:txBody>
      </p:sp>
      <p:sp>
        <p:nvSpPr>
          <p:cNvPr id="34" name="菱形 33"/>
          <p:cNvSpPr/>
          <p:nvPr/>
        </p:nvSpPr>
        <p:spPr>
          <a:xfrm>
            <a:off x="2831158" y="2118865"/>
            <a:ext cx="1205885" cy="50194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当前坐标是否是被填充占用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043558" y="2154392"/>
            <a:ext cx="650223" cy="215444"/>
            <a:chOff x="2173940" y="209644"/>
            <a:chExt cx="650223" cy="215444"/>
          </a:xfrm>
        </p:grpSpPr>
        <p:sp>
          <p:nvSpPr>
            <p:cNvPr id="36" name="文本框 35"/>
            <p:cNvSpPr txBox="1"/>
            <p:nvPr/>
          </p:nvSpPr>
          <p:spPr>
            <a:xfrm>
              <a:off x="2323472" y="2096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n</a:t>
              </a:r>
              <a:endParaRPr lang="zh-CN" altLang="en-US" sz="800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2173940" y="425088"/>
              <a:ext cx="650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387742" y="2627281"/>
            <a:ext cx="232756" cy="471704"/>
            <a:chOff x="1532897" y="676059"/>
            <a:chExt cx="232756" cy="471704"/>
          </a:xfrm>
        </p:grpSpPr>
        <p:cxnSp>
          <p:nvCxnSpPr>
            <p:cNvPr id="39" name="直接箭头连接符 38"/>
            <p:cNvCxnSpPr/>
            <p:nvPr/>
          </p:nvCxnSpPr>
          <p:spPr>
            <a:xfrm flipH="1">
              <a:off x="1570997" y="676059"/>
              <a:ext cx="1" cy="47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532897" y="747301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y</a:t>
              </a:r>
              <a:endParaRPr lang="zh-CN" altLang="en-US" sz="800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4700296" y="2128050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取消之前激活坐标</a:t>
            </a:r>
          </a:p>
        </p:txBody>
      </p:sp>
      <p:sp>
        <p:nvSpPr>
          <p:cNvPr id="43" name="矩形 42"/>
          <p:cNvSpPr/>
          <p:nvPr/>
        </p:nvSpPr>
        <p:spPr>
          <a:xfrm>
            <a:off x="972844" y="3088421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renderMove</a:t>
            </a:r>
            <a:endParaRPr lang="zh-CN" altLang="en-US" sz="800" dirty="0"/>
          </a:p>
        </p:txBody>
      </p:sp>
      <p:sp>
        <p:nvSpPr>
          <p:cNvPr id="47" name="菱形 46"/>
          <p:cNvSpPr/>
          <p:nvPr/>
        </p:nvSpPr>
        <p:spPr>
          <a:xfrm>
            <a:off x="2831158" y="184399"/>
            <a:ext cx="1205885" cy="50194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cango</a:t>
            </a:r>
            <a:r>
              <a:rPr lang="zh-CN" altLang="en-US" sz="800" dirty="0"/>
              <a:t>是否为空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030048" y="216014"/>
            <a:ext cx="650223" cy="215444"/>
            <a:chOff x="2173940" y="209644"/>
            <a:chExt cx="650223" cy="215444"/>
          </a:xfrm>
        </p:grpSpPr>
        <p:sp>
          <p:nvSpPr>
            <p:cNvPr id="49" name="文本框 48"/>
            <p:cNvSpPr txBox="1"/>
            <p:nvPr/>
          </p:nvSpPr>
          <p:spPr>
            <a:xfrm>
              <a:off x="2323472" y="2096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n</a:t>
              </a:r>
              <a:endParaRPr lang="zh-CN" altLang="en-US" sz="800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2173940" y="425088"/>
              <a:ext cx="650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377699" y="676059"/>
            <a:ext cx="232756" cy="471704"/>
            <a:chOff x="1532897" y="676059"/>
            <a:chExt cx="232756" cy="471704"/>
          </a:xfrm>
        </p:grpSpPr>
        <p:cxnSp>
          <p:nvCxnSpPr>
            <p:cNvPr id="52" name="直接箭头连接符 51"/>
            <p:cNvCxnSpPr/>
            <p:nvPr/>
          </p:nvCxnSpPr>
          <p:spPr>
            <a:xfrm flipH="1">
              <a:off x="1570997" y="676059"/>
              <a:ext cx="1" cy="47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532897" y="747301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y</a:t>
              </a:r>
              <a:endParaRPr lang="zh-CN" altLang="en-US" sz="800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4668964" y="179540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nextPlayer</a:t>
            </a:r>
            <a:r>
              <a:rPr lang="zh-CN" altLang="en-US" sz="800" dirty="0"/>
              <a:t>，清理</a:t>
            </a:r>
            <a:r>
              <a:rPr lang="en-US" altLang="zh-CN" sz="800" dirty="0" err="1"/>
              <a:t>cango</a:t>
            </a:r>
            <a:endParaRPr lang="zh-CN" altLang="en-US" sz="800" dirty="0"/>
          </a:p>
        </p:txBody>
      </p:sp>
      <p:sp>
        <p:nvSpPr>
          <p:cNvPr id="62" name="菱形 61"/>
          <p:cNvSpPr/>
          <p:nvPr/>
        </p:nvSpPr>
        <p:spPr>
          <a:xfrm>
            <a:off x="975050" y="5018991"/>
            <a:ext cx="1205885" cy="50194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当前是否只移动了一个长度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1533250" y="5537897"/>
            <a:ext cx="232756" cy="471704"/>
            <a:chOff x="1532897" y="676059"/>
            <a:chExt cx="232756" cy="471704"/>
          </a:xfrm>
        </p:grpSpPr>
        <p:cxnSp>
          <p:nvCxnSpPr>
            <p:cNvPr id="64" name="直接箭头连接符 63"/>
            <p:cNvCxnSpPr/>
            <p:nvPr/>
          </p:nvCxnSpPr>
          <p:spPr>
            <a:xfrm flipH="1">
              <a:off x="1570997" y="676059"/>
              <a:ext cx="1" cy="47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532897" y="747301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y</a:t>
              </a:r>
              <a:endParaRPr lang="zh-CN" altLang="en-US" sz="8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975050" y="6009600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nextPlayer</a:t>
            </a:r>
            <a:r>
              <a:rPr lang="zh-CN" altLang="en-US" sz="800" dirty="0"/>
              <a:t>，清理</a:t>
            </a:r>
            <a:r>
              <a:rPr lang="en-US" altLang="zh-CN" sz="800" dirty="0" err="1"/>
              <a:t>cango</a:t>
            </a:r>
            <a:endParaRPr lang="zh-CN" altLang="en-US" sz="8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2180935" y="5071482"/>
            <a:ext cx="650223" cy="215444"/>
            <a:chOff x="2173940" y="209644"/>
            <a:chExt cx="650223" cy="215444"/>
          </a:xfrm>
        </p:grpSpPr>
        <p:sp>
          <p:nvSpPr>
            <p:cNvPr id="68" name="文本框 67"/>
            <p:cNvSpPr txBox="1"/>
            <p:nvPr/>
          </p:nvSpPr>
          <p:spPr>
            <a:xfrm>
              <a:off x="2323472" y="2096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n</a:t>
              </a:r>
              <a:endParaRPr lang="zh-CN" altLang="en-US" sz="800" dirty="0"/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2173940" y="425088"/>
              <a:ext cx="650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矩形 69"/>
          <p:cNvSpPr/>
          <p:nvPr/>
        </p:nvSpPr>
        <p:spPr>
          <a:xfrm>
            <a:off x="2829081" y="5026029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缓存当前坐标过滤了</a:t>
            </a:r>
            <a:r>
              <a:rPr lang="en-US" altLang="zh-CN" sz="800" dirty="0" err="1"/>
              <a:t>oneStep</a:t>
            </a:r>
            <a:r>
              <a:rPr lang="zh-CN" altLang="en-US" sz="800" dirty="0"/>
              <a:t>的</a:t>
            </a:r>
            <a:r>
              <a:rPr lang="en-US" altLang="zh-CN" sz="800" dirty="0" err="1"/>
              <a:t>cango</a:t>
            </a:r>
            <a:endParaRPr lang="zh-CN" altLang="en-US" sz="800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4041481" y="5286926"/>
            <a:ext cx="65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菱形 73"/>
          <p:cNvSpPr/>
          <p:nvPr/>
        </p:nvSpPr>
        <p:spPr>
          <a:xfrm>
            <a:off x="2812856" y="3082229"/>
            <a:ext cx="1205885" cy="50194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是否连续</a:t>
            </a:r>
            <a:r>
              <a:rPr lang="en-US" altLang="zh-CN" sz="800" dirty="0" err="1"/>
              <a:t>cango</a:t>
            </a:r>
            <a:r>
              <a:rPr lang="zh-CN" altLang="en-US" sz="800" dirty="0"/>
              <a:t>空</a:t>
            </a:r>
            <a:r>
              <a:rPr lang="en-US" altLang="zh-CN" sz="800" dirty="0"/>
              <a:t>?</a:t>
            </a:r>
            <a:endParaRPr lang="zh-CN" altLang="en-US" sz="8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4025256" y="3117756"/>
            <a:ext cx="650223" cy="215444"/>
            <a:chOff x="2173940" y="209644"/>
            <a:chExt cx="650223" cy="215444"/>
          </a:xfrm>
        </p:grpSpPr>
        <p:sp>
          <p:nvSpPr>
            <p:cNvPr id="76" name="文本框 75"/>
            <p:cNvSpPr txBox="1"/>
            <p:nvPr/>
          </p:nvSpPr>
          <p:spPr>
            <a:xfrm>
              <a:off x="2323472" y="2096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n</a:t>
              </a:r>
              <a:endParaRPr lang="zh-CN" altLang="en-US" sz="800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173940" y="425088"/>
              <a:ext cx="650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3369440" y="3590645"/>
            <a:ext cx="232756" cy="471704"/>
            <a:chOff x="1532897" y="676059"/>
            <a:chExt cx="232756" cy="471704"/>
          </a:xfrm>
        </p:grpSpPr>
        <p:cxnSp>
          <p:nvCxnSpPr>
            <p:cNvPr id="79" name="直接箭头连接符 78"/>
            <p:cNvCxnSpPr/>
            <p:nvPr/>
          </p:nvCxnSpPr>
          <p:spPr>
            <a:xfrm flipH="1">
              <a:off x="1570997" y="676059"/>
              <a:ext cx="1" cy="47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532897" y="747301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y</a:t>
              </a:r>
              <a:endParaRPr lang="zh-CN" altLang="en-US" sz="800" dirty="0"/>
            </a:p>
          </p:txBody>
        </p:sp>
      </p:grpSp>
      <p:sp>
        <p:nvSpPr>
          <p:cNvPr id="81" name="矩形 80"/>
          <p:cNvSpPr/>
          <p:nvPr/>
        </p:nvSpPr>
        <p:spPr>
          <a:xfrm>
            <a:off x="2822419" y="4045593"/>
            <a:ext cx="1205885" cy="49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nextPlayer</a:t>
            </a:r>
            <a:r>
              <a:rPr lang="zh-CN" altLang="en-US" sz="800" dirty="0"/>
              <a:t>，清理</a:t>
            </a:r>
            <a:r>
              <a:rPr lang="en-US" altLang="zh-CN" sz="800" dirty="0" err="1"/>
              <a:t>cango</a:t>
            </a:r>
            <a:endParaRPr lang="zh-CN" altLang="en-US" sz="800" dirty="0"/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1570997" y="3590645"/>
            <a:ext cx="1" cy="143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107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安成健</dc:creator>
  <cp:lastModifiedBy>安成健</cp:lastModifiedBy>
  <cp:revision>11</cp:revision>
  <dcterms:created xsi:type="dcterms:W3CDTF">2016-10-24T08:49:02Z</dcterms:created>
  <dcterms:modified xsi:type="dcterms:W3CDTF">2016-10-25T03:41:36Z</dcterms:modified>
</cp:coreProperties>
</file>