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5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8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8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</a14:imgLayer>
                </a14:imgProps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186B-B7AD-4D90-A5C4-F82ED69EC1A5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045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 </a:t>
            </a:r>
            <a:r>
              <a:rPr lang="zh-TW" altLang="en-US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魔王</a:t>
            </a:r>
            <a:r>
              <a:rPr lang="zh-TW" altLang="en-US" sz="9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揪</a:t>
            </a:r>
            <a:r>
              <a:rPr lang="zh-TW" altLang="en-US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揪</a:t>
            </a:r>
            <a:r>
              <a:rPr lang="en-US" altLang="zh-TW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53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king </a:t>
            </a:r>
            <a:r>
              <a:rPr lang="en-US" altLang="zh-TW" sz="5300" b="1" dirty="0" err="1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chuchu</a:t>
            </a:r>
            <a:r>
              <a:rPr lang="en-US" altLang="zh-TW" sz="5300" dirty="0" smtClean="0"/>
              <a:t/>
            </a:r>
            <a:br>
              <a:rPr lang="en-US" altLang="zh-TW" sz="5300" dirty="0" smtClean="0"/>
            </a:br>
            <a:endParaRPr lang="zh-TW" altLang="en-US" sz="53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92184"/>
            <a:ext cx="9144000" cy="16557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江幸達 林家寧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2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目前預計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47000"/>
            </a:schemeClr>
          </a:solidFill>
          <a:effectLst>
            <a:softEdge rad="635000"/>
          </a:effectLst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12/4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</a:p>
          <a:p>
            <a:pPr marL="0" indent="0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12/5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12/8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設計模組、設計資料庫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</a:p>
          <a:p>
            <a:pPr marL="0" indent="0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12/8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12/15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、實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作登入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			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     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資料庫、實作後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58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雛形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58462"/>
            <a:ext cx="10515600" cy="4400917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38" y="365125"/>
            <a:ext cx="3418284" cy="607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3376354" y="3211582"/>
            <a:ext cx="32432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 →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6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" y="365125"/>
            <a:ext cx="3357414" cy="596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4576504" y="3630682"/>
            <a:ext cx="28777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新增畫面 →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81254" y="992257"/>
            <a:ext cx="2877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揪揪首頁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查看揪團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新增揪團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篩選揪團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19" y="262565"/>
            <a:ext cx="3472795" cy="6173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1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" y="365126"/>
            <a:ext cx="3357414" cy="596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4576504" y="3630682"/>
            <a:ext cx="2877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 →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管理公開資訊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81254" y="992257"/>
            <a:ext cx="28777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設定資訊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設定揪團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時間、地點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種類、人數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19" y="262565"/>
            <a:ext cx="3472794" cy="6173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02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CREATE TABLE ACCOUNT(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userID</a:t>
            </a:r>
            <a:r>
              <a:rPr lang="en-US" altLang="zh-TW" dirty="0"/>
              <a:t>	</a:t>
            </a:r>
            <a:r>
              <a:rPr lang="en-US" altLang="zh-TW" dirty="0" smtClean="0"/>
              <a:t>	VARCHAR2(10) PRIMARY KEY,</a:t>
            </a:r>
          </a:p>
          <a:p>
            <a:pPr marL="0" indent="0">
              <a:buNone/>
            </a:pPr>
            <a:r>
              <a:rPr lang="en-US" altLang="zh-TW" dirty="0" smtClean="0"/>
              <a:t>	name			VARCHAR2(20),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department		VARCHAR(30),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grade			NUMBER(2),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class			VARCHAR2(2),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hobby			VARCHAR2(30),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about			VARCHAR2(50)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77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CREATE TABLE GROUP(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groupID</a:t>
            </a:r>
            <a:r>
              <a:rPr lang="en-US" altLang="zh-TW" dirty="0" smtClean="0"/>
              <a:t>		VARCHAR2(10) PRIMARY KEY,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promoterID</a:t>
            </a:r>
            <a:r>
              <a:rPr lang="en-US" altLang="zh-TW" dirty="0" smtClean="0"/>
              <a:t>		VARCHAR2(10) NOT NULL,</a:t>
            </a:r>
          </a:p>
          <a:p>
            <a:pPr marL="0" indent="0">
              <a:buNone/>
            </a:pPr>
            <a:r>
              <a:rPr lang="en-US" altLang="zh-TW" dirty="0" smtClean="0"/>
              <a:t>	type			VARCHAR2(8),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time			DATE DEFAULT(</a:t>
            </a:r>
            <a:r>
              <a:rPr lang="en-US" altLang="zh-TW" dirty="0" err="1" smtClean="0"/>
              <a:t>sysdate</a:t>
            </a:r>
            <a:r>
              <a:rPr lang="en-US" altLang="zh-TW" dirty="0" smtClean="0"/>
              <a:t>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place			VARCHAR2(20),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maxNumber</a:t>
            </a:r>
            <a:r>
              <a:rPr lang="en-US" altLang="zh-TW" dirty="0" smtClean="0"/>
              <a:t>		NUMBER(2)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77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CREATE TABLE PARTICIPATE(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groupID</a:t>
            </a:r>
            <a:r>
              <a:rPr lang="en-US" altLang="zh-TW" dirty="0" smtClean="0"/>
              <a:t>		VARCHAR2(10) PRIMARY KEY,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accountID</a:t>
            </a:r>
            <a:r>
              <a:rPr lang="en-US" altLang="zh-TW" dirty="0" smtClean="0"/>
              <a:t>		VARCHAR2(10) NOT NULL,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42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102</Words>
  <Application>Microsoft Office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華康秀風體W3</vt:lpstr>
      <vt:lpstr>微軟正黑體</vt:lpstr>
      <vt:lpstr>新細明體</vt:lpstr>
      <vt:lpstr>Arial</vt:lpstr>
      <vt:lpstr>Calibri</vt:lpstr>
      <vt:lpstr>Calibri Light</vt:lpstr>
      <vt:lpstr>Wingdings 2</vt:lpstr>
      <vt:lpstr>Office 佈景主題</vt:lpstr>
      <vt:lpstr> 魔王揪揪 king chuchu </vt:lpstr>
      <vt:lpstr>目前預計進度</vt:lpstr>
      <vt:lpstr>User Interface 雛形</vt:lpstr>
      <vt:lpstr>PowerPoint 簡報</vt:lpstr>
      <vt:lpstr>PowerPoint 簡報</vt:lpstr>
      <vt:lpstr>資料庫SCHEMA設計</vt:lpstr>
      <vt:lpstr>資料庫SCHEMA設計</vt:lpstr>
      <vt:lpstr>資料庫SCHEMA設計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揪排 CHUPAI</dc:title>
  <dc:creator>林家寧</dc:creator>
  <cp:lastModifiedBy>ASUS</cp:lastModifiedBy>
  <cp:revision>23</cp:revision>
  <dcterms:created xsi:type="dcterms:W3CDTF">2016-11-30T15:22:13Z</dcterms:created>
  <dcterms:modified xsi:type="dcterms:W3CDTF">2016-12-14T19:27:44Z</dcterms:modified>
</cp:coreProperties>
</file>