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5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89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3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6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1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08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</a14:imgLayer>
                </a14:imgProps>
              </a:ext>
            </a:extLst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186B-B7AD-4D90-A5C4-F82ED69EC1A5}" type="datetimeFigureOut">
              <a:rPr lang="zh-TW" altLang="en-US" smtClean="0"/>
              <a:t>2016/12/19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C0FD-32C3-4F51-A9CE-C5ED77755B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0458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 </a:t>
            </a:r>
            <a:r>
              <a:rPr lang="zh-TW" altLang="en-US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魔王</a:t>
            </a:r>
            <a:r>
              <a:rPr lang="zh-TW" altLang="en-US" sz="9600" b="1" dirty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揪</a:t>
            </a:r>
            <a:r>
              <a:rPr lang="zh-TW" altLang="en-US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揪</a:t>
            </a:r>
            <a:r>
              <a:rPr lang="en-US" altLang="zh-TW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/>
            </a:r>
            <a:br>
              <a:rPr lang="en-US" altLang="zh-TW" sz="96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</a:br>
            <a:r>
              <a:rPr lang="en-US" altLang="zh-TW" sz="53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Boss</a:t>
            </a:r>
            <a:r>
              <a:rPr lang="en-US" altLang="zh-TW" sz="5300" b="1" dirty="0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 </a:t>
            </a:r>
            <a:r>
              <a:rPr lang="en-US" altLang="zh-TW" sz="5300" b="1" dirty="0" err="1" smtClean="0">
                <a:latin typeface="華康秀風體W3" panose="03000309000000000000" pitchFamily="65" charset="-120"/>
                <a:ea typeface="華康秀風體W3" panose="03000309000000000000" pitchFamily="65" charset="-120"/>
              </a:rPr>
              <a:t>chuchu</a:t>
            </a:r>
            <a:r>
              <a:rPr lang="en-US" altLang="zh-TW" sz="5300" dirty="0" smtClean="0"/>
              <a:t/>
            </a:r>
            <a:br>
              <a:rPr lang="en-US" altLang="zh-TW" sz="5300" dirty="0" smtClean="0"/>
            </a:br>
            <a:endParaRPr lang="zh-TW" altLang="en-US" sz="5300" dirty="0">
              <a:latin typeface="華康秀風體W3" panose="03000309000000000000" pitchFamily="65" charset="-120"/>
              <a:ea typeface="華康秀風體W3" panose="030003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92184"/>
            <a:ext cx="9144000" cy="165576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江幸達 林家寧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2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目前預計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5039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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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12/8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設計模組、設計資料庫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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12/8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、建立資料庫、實作後端、實作登入模組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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實作查看揪團模組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12/22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12/29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實作建立揪團模組、通知模組、帳戶資訊模組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12/29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1/12</a:t>
            </a:r>
            <a:r>
              <a:rPr lang="zh-TW" altLang="en-US" sz="2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系統整合與校正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7586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58462"/>
            <a:ext cx="10515600" cy="4400917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8329" y="1342963"/>
            <a:ext cx="503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Oracle Database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42" y="2539558"/>
            <a:ext cx="10751555" cy="22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67" y="824990"/>
            <a:ext cx="3539976" cy="496104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73763" y="1084300"/>
            <a:ext cx="33009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BossChuChu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(JSON)</a:t>
            </a:r>
          </a:p>
        </p:txBody>
      </p:sp>
    </p:spTree>
    <p:extLst>
      <p:ext uri="{BB962C8B-B14F-4D97-AF65-F5344CB8AC3E}">
        <p14:creationId xmlns:p14="http://schemas.microsoft.com/office/powerpoint/2010/main" val="81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本控管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7200" dirty="0" err="1" smtClean="0">
                <a:ea typeface="微軟正黑體" panose="020B0604030504040204" pitchFamily="34" charset="-120"/>
              </a:rPr>
              <a:t>github</a:t>
            </a:r>
            <a:endParaRPr lang="zh-TW" altLang="en-US" sz="7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7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</TotalTime>
  <Words>94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華康秀風體W3</vt:lpstr>
      <vt:lpstr>微軟正黑體</vt:lpstr>
      <vt:lpstr>新細明體</vt:lpstr>
      <vt:lpstr>Arial</vt:lpstr>
      <vt:lpstr>Calibri</vt:lpstr>
      <vt:lpstr>Calibri Light</vt:lpstr>
      <vt:lpstr>Wingdings 2</vt:lpstr>
      <vt:lpstr>Office 佈景主題</vt:lpstr>
      <vt:lpstr> 魔王揪揪 Boss chuchu </vt:lpstr>
      <vt:lpstr>目前預計進度</vt:lpstr>
      <vt:lpstr>PowerPoint 簡報</vt:lpstr>
      <vt:lpstr>PowerPoint 簡報</vt:lpstr>
      <vt:lpstr>版本控管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揪排 CHUPAI</dc:title>
  <dc:creator>林家寧</dc:creator>
  <cp:lastModifiedBy>ASUS</cp:lastModifiedBy>
  <cp:revision>26</cp:revision>
  <dcterms:created xsi:type="dcterms:W3CDTF">2016-11-30T15:22:13Z</dcterms:created>
  <dcterms:modified xsi:type="dcterms:W3CDTF">2016-12-21T19:13:00Z</dcterms:modified>
</cp:coreProperties>
</file>