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327C0E-6C5E-4B8A-A835-99B5DFCDB659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FFCA748-E0F4-43EC-A8B6-DC00FCDC75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1434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3C50C-1424-4DFB-8451-B8CF561DC3D7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0D1B8-6BC3-4AAB-912E-C3FD63185A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087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914E-769B-41E1-8142-DC38E86D4299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DE88E-D78E-44FB-9E1C-22FEF1A815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268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B155-15CD-46B7-8DD6-117187121BEB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DCF42-DEEC-4520-AE35-F7854224B62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928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45E29-64B1-4936-846F-3D02EFD3211E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C6449-194E-41E1-912E-6203EDFFA0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75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DE7F7-5F55-497C-B4A2-CA65A1518412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43835-B6E7-41CC-B7D9-1E15EE347F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54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C6327-6C71-4541-9B45-3745DEA34871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BE99-3849-4B83-B2DF-B641D090A5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76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D600D-76B3-4124-B061-8BC0825DE127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EA98-0E9A-4EFB-B326-070DF06A41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189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87B1E-55A8-48AB-ACC5-65F88C4C3E41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F2638-A695-4B9A-B9A3-ADACAB407F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8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721D-069E-445C-8DDA-FE94D966B46B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3BA9E-357E-4EA7-941A-794C9AE957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4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6724A-B8A1-471A-989C-BBE96DAD8F96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48765-0DDB-47D1-827C-D5A18DB99E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915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89FC6-999A-47E1-A949-7C8B1D82AB18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3C6E8-1D8B-43FB-8237-FA8C972AB4C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201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 userDrawn="1"/>
        </p:nvGrpSpPr>
        <p:grpSpPr bwMode="auto">
          <a:xfrm>
            <a:off x="-36513" y="-49213"/>
            <a:ext cx="9215438" cy="7007226"/>
            <a:chOff x="-36513" y="-49213"/>
            <a:chExt cx="9215438" cy="7007226"/>
          </a:xfrm>
        </p:grpSpPr>
        <p:sp>
          <p:nvSpPr>
            <p:cNvPr id="20" name="Freeform 19"/>
            <p:cNvSpPr/>
            <p:nvPr userDrawn="1"/>
          </p:nvSpPr>
          <p:spPr bwMode="auto">
            <a:xfrm rot="10800000">
              <a:off x="-36513" y="5670550"/>
              <a:ext cx="9213851" cy="126523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 rot="10800000">
              <a:off x="-31750" y="6010275"/>
              <a:ext cx="9193213" cy="947738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" fmla="*/ 1436676 w 9195120"/>
                <a:gd name="connsiteY0" fmla="*/ 0 h 948068"/>
                <a:gd name="connsiteX1" fmla="*/ 9170068 w 9195120"/>
                <a:gd name="connsiteY1" fmla="*/ 42191 h 948068"/>
                <a:gd name="connsiteX2" fmla="*/ 9195120 w 9195120"/>
                <a:gd name="connsiteY2" fmla="*/ 285554 h 948068"/>
                <a:gd name="connsiteX3" fmla="*/ 0 w 9195120"/>
                <a:gd name="connsiteY3" fmla="*/ 844748 h 948068"/>
                <a:gd name="connsiteX4" fmla="*/ 0 w 9195120"/>
                <a:gd name="connsiteY4" fmla="*/ 43618 h 948068"/>
                <a:gd name="connsiteX5" fmla="*/ 1436676 w 9195120"/>
                <a:gd name="connsiteY5" fmla="*/ 0 h 94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-36513" y="-26988"/>
              <a:ext cx="9215438" cy="126523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-23813" y="-49213"/>
              <a:ext cx="9194801" cy="947738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" fmla="*/ 1436676 w 9195120"/>
                <a:gd name="connsiteY0" fmla="*/ 0 h 948068"/>
                <a:gd name="connsiteX1" fmla="*/ 9170068 w 9195120"/>
                <a:gd name="connsiteY1" fmla="*/ 42191 h 948068"/>
                <a:gd name="connsiteX2" fmla="*/ 9195120 w 9195120"/>
                <a:gd name="connsiteY2" fmla="*/ 285554 h 948068"/>
                <a:gd name="connsiteX3" fmla="*/ 0 w 9195120"/>
                <a:gd name="connsiteY3" fmla="*/ 844748 h 948068"/>
                <a:gd name="connsiteX4" fmla="*/ 0 w 9195120"/>
                <a:gd name="connsiteY4" fmla="*/ 43618 h 948068"/>
                <a:gd name="connsiteX5" fmla="*/ 1436676 w 9195120"/>
                <a:gd name="connsiteY5" fmla="*/ 0 h 94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1027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28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27B494-2F53-42F0-BB27-3E0536DAD6BF}" type="datetimeFigureOut">
              <a:rPr lang="en-GB"/>
              <a:pPr>
                <a:defRPr/>
              </a:pPr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48AF1F-E807-41A2-B710-20D21AF22C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 C++/Python Study</a:t>
            </a:r>
            <a:endParaRPr lang="en-GB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288" y="34290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SSORA</a:t>
            </a:r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많이 지원해 주세요</a:t>
            </a:r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en-GB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C++/Python</a:t>
            </a:r>
            <a:r>
              <a:rPr lang="ko-KR" altLang="en-US" dirty="0"/>
              <a:t> </a:t>
            </a:r>
            <a:r>
              <a:rPr lang="ko-KR" altLang="en-US" dirty="0" smtClean="0"/>
              <a:t>공부</a:t>
            </a:r>
            <a:endParaRPr lang="en-US" altLang="ko-KR" dirty="0" smtClean="0"/>
          </a:p>
          <a:p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협업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시스템프로그래밍 등 다양한 주제 </a:t>
            </a:r>
            <a:endParaRPr lang="en-US" altLang="ko-KR" dirty="0" smtClean="0"/>
          </a:p>
          <a:p>
            <a:r>
              <a:rPr lang="ko-KR" altLang="en-US" dirty="0" smtClean="0"/>
              <a:t>기본 학습 </a:t>
            </a:r>
            <a:r>
              <a:rPr lang="en-US" altLang="ko-KR" dirty="0" smtClean="0"/>
              <a:t>source: Absolute C++, Introduction to Python(</a:t>
            </a:r>
            <a:r>
              <a:rPr lang="en-US" altLang="ko-KR" dirty="0" err="1" smtClean="0"/>
              <a:t>Udacity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선수 과목 </a:t>
            </a:r>
            <a:r>
              <a:rPr lang="en-US" altLang="ko-KR" dirty="0" smtClean="0"/>
              <a:t>: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80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: Visual Studio 2017</a:t>
            </a:r>
          </a:p>
          <a:p>
            <a:r>
              <a:rPr lang="en-US" altLang="ko-KR" dirty="0" smtClean="0"/>
              <a:t>Python :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(student </a:t>
            </a:r>
            <a:r>
              <a:rPr lang="ko-KR" altLang="en-US" dirty="0" smtClean="0"/>
              <a:t>로 검색해서 설치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84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59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ExtraBold</vt:lpstr>
      <vt:lpstr>나눔스퀘어 Light</vt:lpstr>
      <vt:lpstr>Arial</vt:lpstr>
      <vt:lpstr>Calibri</vt:lpstr>
      <vt:lpstr>Office Theme</vt:lpstr>
      <vt:lpstr>2018 C++/Python Study</vt:lpstr>
      <vt:lpstr>목표</vt:lpstr>
      <vt:lpstr>개발 환경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waves PowerPoint Presentation</dc:title>
  <dc:creator>Amy Pearce</dc:creator>
  <cp:lastModifiedBy>박태욱</cp:lastModifiedBy>
  <cp:revision>16</cp:revision>
  <dcterms:created xsi:type="dcterms:W3CDTF">2011-04-27T14:44:38Z</dcterms:created>
  <dcterms:modified xsi:type="dcterms:W3CDTF">2018-03-11T06:32:47Z</dcterms:modified>
</cp:coreProperties>
</file>