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57" r:id="rId5"/>
    <p:sldId id="259" r:id="rId6"/>
    <p:sldId id="260" r:id="rId7"/>
    <p:sldId id="261" r:id="rId8"/>
    <p:sldId id="262" r:id="rId9"/>
    <p:sldId id="258" r:id="rId10"/>
    <p:sldId id="263" r:id="rId11"/>
    <p:sldId id="265" r:id="rId12"/>
    <p:sldId id="266" r:id="rId13"/>
    <p:sldId id="267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形状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16/9/27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幻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16/9/27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16/9/27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16/9/27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形状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16/9/27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16/9/27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16/9/27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16/9/27</a:t>
            </a:fld>
            <a:endParaRPr lang="en-US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16/9/27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16/9/27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16/9/27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形状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形状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16/9/27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幻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9063" y="3337560"/>
            <a:ext cx="6674469" cy="2301240"/>
          </a:xfrm>
        </p:spPr>
        <p:txBody>
          <a:bodyPr/>
          <a:lstStyle/>
          <a:p>
            <a:r>
              <a:rPr kumimoji="1" lang="zh-CN" altLang="en-US" dirty="0"/>
              <a:t>分布式任务平台系统介绍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celery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3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运行任务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crontab</a:t>
            </a:r>
            <a:r>
              <a:rPr kumimoji="1" lang="zh-CN" altLang="en-US" dirty="0" smtClean="0"/>
              <a:t>表达式来，由系统定期的运行（还未实现）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通过手动运行，通过界面运行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请求运行，指定运行的</a:t>
            </a:r>
            <a:r>
              <a:rPr kumimoji="1" lang="en-US" altLang="zh-CN" dirty="0" smtClean="0"/>
              <a:t>JOB</a:t>
            </a:r>
            <a:r>
              <a:rPr kumimoji="1" lang="zh-CN" altLang="en-US" dirty="0" smtClean="0"/>
              <a:t>，和参数，提交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请求，即可运行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039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机器节点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查看平台有多少机器节点在跑，和每个节点所所属的集群，和所对应的队列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6" name="图片 5" descr="720726EE-3778-4FB4-B49B-E38E8B1DF2B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9" y="2599268"/>
            <a:ext cx="6663267" cy="280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91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队列服务器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如果一个队列服务器不够，可以通过添加队列服务器来水平扩展系统的运行能力</a:t>
            </a:r>
            <a:endParaRPr kumimoji="1" lang="zh-CN" altLang="en-US" dirty="0"/>
          </a:p>
        </p:txBody>
      </p:sp>
      <p:pic>
        <p:nvPicPr>
          <p:cNvPr id="4" name="图片 3" descr="4DB3625B-7E0F-448B-BD80-92B214528E6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777066"/>
            <a:ext cx="7306734" cy="265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32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队列管理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通过队列可以动态的设置，任务的运行节点（暂未实现队列的动态扩容和调整）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5" name="图片 4" descr="1EFC87F3-A34F-4DF8-9427-D295F7F82D7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68" y="2844799"/>
            <a:ext cx="7018866" cy="297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84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系统依赖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Celery</a:t>
            </a:r>
            <a:r>
              <a:rPr kumimoji="1" lang="zh-CN" altLang="en-US" dirty="0" smtClean="0"/>
              <a:t>  </a:t>
            </a:r>
            <a:r>
              <a:rPr kumimoji="1" lang="zh-CN" altLang="en-US" dirty="0"/>
              <a:t> 核心系统</a:t>
            </a:r>
            <a:endParaRPr kumimoji="1" lang="en-US" altLang="zh-CN" dirty="0" smtClean="0"/>
          </a:p>
          <a:p>
            <a:r>
              <a:rPr kumimoji="1" lang="en-US" altLang="zh-CN" dirty="0" err="1"/>
              <a:t>Rabbitmq</a:t>
            </a:r>
            <a:r>
              <a:rPr kumimoji="1" lang="zh-CN" altLang="en-US"/>
              <a:t> </a:t>
            </a:r>
            <a:r>
              <a:rPr kumimoji="1" lang="zh-CN" altLang="en-US" smtClean="0"/>
              <a:t>消息队列</a:t>
            </a:r>
            <a:endParaRPr kumimoji="1" lang="en-US" altLang="zh-CN" dirty="0" smtClean="0"/>
          </a:p>
          <a:p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   系统运行的数据存放地，分布式的事件通知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Greenlet</a:t>
            </a:r>
            <a:r>
              <a:rPr kumimoji="1" lang="zh-CN" altLang="en-US" dirty="0" smtClean="0"/>
              <a:t> 一个基于协程的框架，用来实现文件服务端等</a:t>
            </a:r>
            <a:endParaRPr kumimoji="1" lang="en-US" altLang="zh-CN" dirty="0" smtClean="0"/>
          </a:p>
          <a:p>
            <a:r>
              <a:rPr kumimoji="1" lang="zh-CN" altLang="en-US" dirty="0" smtClean="0"/>
              <a:t>平台基于</a:t>
            </a:r>
            <a:r>
              <a:rPr kumimoji="1" lang="en-US" altLang="zh-CN" dirty="0" smtClean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29998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系统介绍及后续展望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分布式的生产者和消费者系统。。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通过消息队列来进行消息的传递</a:t>
            </a:r>
            <a:endParaRPr kumimoji="1" lang="en-US" altLang="zh-CN" dirty="0" smtClean="0"/>
          </a:p>
          <a:p>
            <a:r>
              <a:rPr kumimoji="1" lang="zh-CN" altLang="en-US" dirty="0" smtClean="0"/>
              <a:t>自动部署任务到系统中</a:t>
            </a:r>
            <a:endParaRPr kumimoji="1" lang="en-US" altLang="zh-CN" dirty="0" smtClean="0"/>
          </a:p>
          <a:p>
            <a:r>
              <a:rPr kumimoji="1" lang="zh-CN" altLang="en-US" dirty="0" smtClean="0"/>
              <a:t>系统高可用</a:t>
            </a:r>
            <a:r>
              <a:rPr kumimoji="1" lang="zh-CN" altLang="zh-CN" dirty="0" smtClean="0"/>
              <a:t>(</a:t>
            </a:r>
            <a:r>
              <a:rPr kumimoji="1" lang="zh-CN" altLang="en-US" dirty="0" smtClean="0"/>
              <a:t>未实现，存在单</a:t>
            </a:r>
            <a:r>
              <a:rPr kumimoji="1" lang="en-US" altLang="zh-TW" dirty="0" smtClean="0"/>
              <a:t>master</a:t>
            </a:r>
            <a:r>
              <a:rPr kumimoji="1" lang="zh-TW" altLang="en-US" dirty="0" smtClean="0"/>
              <a:t>节点</a:t>
            </a:r>
            <a:r>
              <a:rPr kumimoji="1" lang="zh-CN" altLang="en-US" dirty="0" smtClean="0"/>
              <a:t>问题</a:t>
            </a:r>
            <a:r>
              <a:rPr kumimoji="1" lang="zh-TW" altLang="en-US" dirty="0" smtClean="0"/>
              <a:t>）</a:t>
            </a:r>
            <a:endParaRPr kumimoji="1" lang="en-US" altLang="zh-TW" dirty="0" smtClean="0"/>
          </a:p>
          <a:p>
            <a:r>
              <a:rPr kumimoji="1" lang="zh-CN" altLang="en-US" dirty="0" smtClean="0"/>
              <a:t>可以进行权限控制，系统运行节点监控，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系统运行吞吐量（未实现）等</a:t>
            </a:r>
            <a:endParaRPr kumimoji="1" lang="en-US" altLang="zh-TW" dirty="0" smtClean="0"/>
          </a:p>
          <a:p>
            <a:r>
              <a:rPr kumimoji="1" lang="zh-CN" altLang="en-US" dirty="0" smtClean="0"/>
              <a:t>可以进行手动的扩容</a:t>
            </a:r>
            <a:r>
              <a:rPr kumimoji="1" lang="en-US" altLang="zh-CN" dirty="0" smtClean="0"/>
              <a:t>(</a:t>
            </a:r>
            <a:r>
              <a:rPr kumimoji="1" lang="zh-CN" altLang="en-US" dirty="0"/>
              <a:t>未实现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，添加节点等。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运行结果保存的</a:t>
            </a:r>
            <a:r>
              <a:rPr kumimoji="1" lang="en-US" altLang="zh-CN" dirty="0" smtClean="0"/>
              <a:t>HDFS</a:t>
            </a:r>
            <a:r>
              <a:rPr kumimoji="1" lang="zh-CN" altLang="en-US" dirty="0" smtClean="0"/>
              <a:t>集群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32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系统能做什么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分布式爬虫</a:t>
            </a:r>
            <a:endParaRPr kumimoji="1" lang="en-US" altLang="zh-CN" dirty="0"/>
          </a:p>
          <a:p>
            <a:r>
              <a:rPr kumimoji="1" lang="zh-CN" altLang="en-US" dirty="0" smtClean="0"/>
              <a:t>需要大量机器来运行的程序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对使用者透明化，只需关心具体的业务代码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1679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添加任务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708525"/>
          </a:xfrm>
        </p:spPr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 descr="172EB89B-CB4F-415A-8527-7440FB3BE78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417639"/>
            <a:ext cx="7884539" cy="497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94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任务主程序格式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继承</a:t>
            </a:r>
            <a:r>
              <a:rPr kumimoji="1" lang="zh-CN" altLang="en-US" dirty="0" smtClean="0"/>
              <a:t>：</a:t>
            </a:r>
            <a:r>
              <a:rPr lang="en-US" altLang="zh-CN" dirty="0" err="1" smtClean="0"/>
              <a:t>com.pingansec.cabbage.cabbage.main.CabbageMain</a:t>
            </a:r>
            <a:r>
              <a:rPr lang="zh-CN" altLang="en-US" dirty="0" smtClean="0"/>
              <a:t> 示例如下：</a:t>
            </a:r>
            <a:endParaRPr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 descr="B5DEFD98-9032-4083-94FF-8C02E6E6246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4933"/>
            <a:ext cx="8822267" cy="327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69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任务主程序格式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或：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采用该方式必须进行</a:t>
            </a:r>
            <a:r>
              <a:rPr kumimoji="1" lang="en-US" altLang="zh-CN" dirty="0" smtClean="0"/>
              <a:t>bind(),</a:t>
            </a:r>
            <a:r>
              <a:rPr kumimoji="1" lang="zh-CN" altLang="en-US" dirty="0" smtClean="0"/>
              <a:t>这也是多队列服务器的调用方式</a:t>
            </a:r>
            <a:endParaRPr kumimoji="1" lang="zh-CN" altLang="en-US" dirty="0"/>
          </a:p>
        </p:txBody>
      </p:sp>
      <p:pic>
        <p:nvPicPr>
          <p:cNvPr id="5" name="图片 4" descr="F1DE4624-4CAE-44A8-9A51-1F3DC14BA6C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2218247"/>
            <a:ext cx="5922433" cy="28956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78133" y="48429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123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任务子程序格式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继承：</a:t>
            </a:r>
            <a:r>
              <a:rPr lang="en-US" altLang="zh-CN" dirty="0" err="1" smtClean="0"/>
              <a:t>com.pingansec.cabbage.cabbage.task</a:t>
            </a:r>
            <a:r>
              <a:rPr lang="zh-CN" altLang="en-US" dirty="0" smtClean="0"/>
              <a:t>.</a:t>
            </a:r>
            <a:r>
              <a:rPr lang="en-US" altLang="zh-CN" dirty="0"/>
              <a:t> </a:t>
            </a:r>
            <a:r>
              <a:rPr lang="en-US" altLang="zh-CN" dirty="0" err="1" smtClean="0"/>
              <a:t>CabbageTask</a:t>
            </a:r>
            <a:r>
              <a:rPr lang="en-US" altLang="zh-CN" dirty="0" smtClean="0"/>
              <a:t>,</a:t>
            </a:r>
            <a:r>
              <a:rPr lang="zh-CN" altLang="en-US" dirty="0"/>
              <a:t>示例如下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 descr="8EC92D6A-71F3-468D-9A79-8E11691BF28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0" y="3090332"/>
            <a:ext cx="7078139" cy="31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0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任务子程序格式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继承了该接口的文件，平台会自动的将该程序部署到选定的队列执行节点中，如果该队列有十个执行节点，那么将会有十台机器来执行该程序（如果他获取到消费信息的话）。</a:t>
            </a:r>
            <a:endParaRPr kumimoji="1" lang="en-US" altLang="zh-CN" dirty="0"/>
          </a:p>
          <a:p>
            <a:r>
              <a:rPr kumimoji="1" lang="zh-CN" altLang="en-US" dirty="0" smtClean="0"/>
              <a:t>子程序在提交界面中为附件。。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119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任务列表</a:t>
            </a:r>
            <a:endParaRPr kumimoji="1" lang="zh-CN" altLang="en-US" dirty="0"/>
          </a:p>
        </p:txBody>
      </p:sp>
      <p:pic>
        <p:nvPicPr>
          <p:cNvPr id="4" name="内容占位符 3" descr="59541B60-2118-464E-A653-AC427AB492F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7" b="60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0726205"/>
      </p:ext>
    </p:extLst>
  </p:cSld>
  <p:clrMapOvr>
    <a:masterClrMapping/>
  </p:clrMapOvr>
</p:sld>
</file>

<file path=ppt/theme/theme1.xml><?xml version="1.0" encoding="utf-8"?>
<a:theme xmlns:a="http://schemas.openxmlformats.org/drawingml/2006/main" name="技术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技术.thmx</Template>
  <TotalTime>94</TotalTime>
  <Words>218</Words>
  <Application>Microsoft Macintosh PowerPoint</Application>
  <PresentationFormat>全屏显示(4:3)</PresentationFormat>
  <Paragraphs>49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技术</vt:lpstr>
      <vt:lpstr>分布式任务平台系统介绍</vt:lpstr>
      <vt:lpstr>系统介绍及后续展望</vt:lpstr>
      <vt:lpstr>系统能做什么</vt:lpstr>
      <vt:lpstr>添加任务</vt:lpstr>
      <vt:lpstr>任务主程序格式</vt:lpstr>
      <vt:lpstr>任务主程序格式2</vt:lpstr>
      <vt:lpstr>任务子程序格式</vt:lpstr>
      <vt:lpstr>任务子程序格式</vt:lpstr>
      <vt:lpstr>任务列表</vt:lpstr>
      <vt:lpstr>运行任务</vt:lpstr>
      <vt:lpstr>机器节点</vt:lpstr>
      <vt:lpstr>队列服务器</vt:lpstr>
      <vt:lpstr>队列管理</vt:lpstr>
      <vt:lpstr>系统依赖</vt:lpstr>
    </vt:vector>
  </TitlesOfParts>
  <Company>hua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分布式任务平台系统介绍</dc:title>
  <dc:creator>hua hua</dc:creator>
  <cp:lastModifiedBy>hua hua</cp:lastModifiedBy>
  <cp:revision>35</cp:revision>
  <dcterms:created xsi:type="dcterms:W3CDTF">2016-09-20T06:43:02Z</dcterms:created>
  <dcterms:modified xsi:type="dcterms:W3CDTF">2016-09-27T08:12:49Z</dcterms:modified>
</cp:coreProperties>
</file>