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2018/1/2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2018/1/2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2018/1/2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2018/1/2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ke.com/sowiki/%E5%B1%8F%E5%B9%95?prd=content_doc_search" TargetMode="External"/><Relationship Id="rId2" Type="http://schemas.openxmlformats.org/officeDocument/2006/relationships/hyperlink" Target="http://www.baike.com/sowiki/getch?prd=content_doc_search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://www.baike.com/sowiki/cputs?prd=content_doc_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algn="ctr" rtl="0"/>
            <a:r>
              <a:rPr lang="zh-CN" altLang="en-US" dirty="0"/>
              <a:t>贪吃蛇基本介绍与</a:t>
            </a:r>
            <a:br>
              <a:rPr lang="en-US" altLang="zh-CN" dirty="0"/>
            </a:br>
            <a:r>
              <a:rPr lang="zh-CN" altLang="en-US" dirty="0"/>
              <a:t>头文件函数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语言：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148">
        <p:fade/>
      </p:transition>
    </mc:Choice>
    <mc:Fallback xmlns="">
      <p:transition spd="med" advTm="3814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贪吃蛇游戏背景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sz="2400" dirty="0"/>
              <a:t>贪吃蛇游戏是一个经典小游戏，</a:t>
            </a:r>
          </a:p>
          <a:p>
            <a:r>
              <a:rPr lang="zh-CN" altLang="en-US" sz="2400" dirty="0"/>
              <a:t>一条蛇在封闭围墙里，围墙里随机出现一个食物，通过按键盘四个按键控制蛇向上下左</a:t>
            </a:r>
            <a:endParaRPr lang="en-US" altLang="zh-CN" sz="2400" dirty="0"/>
          </a:p>
          <a:p>
            <a:r>
              <a:rPr lang="zh-CN" altLang="en-US" sz="2400" dirty="0"/>
              <a:t>右四个方向移动，蛇头撞倒食物，则食物被吃掉，蛇身体长一节，接着又出现食物，等</a:t>
            </a:r>
            <a:endParaRPr lang="en-US" altLang="zh-CN" sz="2400" dirty="0"/>
          </a:p>
          <a:p>
            <a:r>
              <a:rPr lang="zh-CN" altLang="en-US" sz="2400" dirty="0"/>
              <a:t>待蛇来吃，如果蛇在移动中撞到墙或身体游戏将结束。</a:t>
            </a:r>
            <a:endParaRPr lang="en-US" altLang="zh-CN" sz="2400" dirty="0"/>
          </a:p>
          <a:p>
            <a:r>
              <a:rPr lang="zh-CN" altLang="en-US" sz="2400" dirty="0"/>
              <a:t>主要考虑以下方面：活着的判定，地图的处理，食物的更新，移动的控制。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373">
        <p:fade/>
      </p:transition>
    </mc:Choice>
    <mc:Fallback xmlns="">
      <p:transition spd="med" advTm="5837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windows.h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头文件简单介绍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3DE2F6F-5A4A-4E29-AABB-A2EEFE42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WINDOWS.H</a:t>
            </a:r>
            <a:r>
              <a:rPr lang="zh-CN" altLang="en-US" dirty="0"/>
              <a:t>是一个最重要的头文件，它包含了其他</a:t>
            </a:r>
            <a:r>
              <a:rPr lang="en-US" altLang="zh-CN" dirty="0"/>
              <a:t>Windows</a:t>
            </a:r>
            <a:r>
              <a:rPr lang="zh-CN" altLang="en-US" dirty="0"/>
              <a:t>头文件，这些头文件的某些也包含了其他头文件。这些头文件中最重要的和最基本的是：</a:t>
            </a:r>
          </a:p>
          <a:p>
            <a:r>
              <a:rPr lang="en-US" altLang="zh-CN" dirty="0"/>
              <a:t>WINDEF.H </a:t>
            </a:r>
            <a:r>
              <a:rPr lang="zh-CN" altLang="en-US" dirty="0"/>
              <a:t>基本数据类型定义。</a:t>
            </a:r>
          </a:p>
          <a:p>
            <a:r>
              <a:rPr lang="en-US" altLang="zh-CN" dirty="0"/>
              <a:t>WINNT.H </a:t>
            </a:r>
            <a:r>
              <a:rPr lang="zh-CN" altLang="en-US" dirty="0"/>
              <a:t>支持</a:t>
            </a:r>
            <a:r>
              <a:rPr lang="en-US" altLang="zh-CN" dirty="0"/>
              <a:t>Unicode</a:t>
            </a:r>
            <a:r>
              <a:rPr lang="zh-CN" altLang="en-US" dirty="0"/>
              <a:t>的类型定义。</a:t>
            </a:r>
          </a:p>
          <a:p>
            <a:r>
              <a:rPr lang="en-US" altLang="zh-CN" dirty="0"/>
              <a:t>WINBASE.H Kernel(</a:t>
            </a:r>
            <a:r>
              <a:rPr lang="zh-CN" altLang="en-US" dirty="0"/>
              <a:t>内核</a:t>
            </a:r>
            <a:r>
              <a:rPr lang="en-US" altLang="zh-CN" dirty="0"/>
              <a:t>)</a:t>
            </a:r>
            <a:r>
              <a:rPr lang="zh-CN" altLang="en-US" dirty="0"/>
              <a:t>函数。</a:t>
            </a:r>
          </a:p>
          <a:p>
            <a:r>
              <a:rPr lang="en-US" altLang="zh-CN" dirty="0"/>
              <a:t>WINUSER.H </a:t>
            </a:r>
            <a:r>
              <a:rPr lang="zh-CN" altLang="en-US" dirty="0"/>
              <a:t>用户界面函数。</a:t>
            </a:r>
          </a:p>
          <a:p>
            <a:r>
              <a:rPr lang="en-US" altLang="zh-CN" dirty="0"/>
              <a:t>WINGDI.H </a:t>
            </a:r>
            <a:r>
              <a:rPr lang="zh-CN" altLang="en-US" dirty="0"/>
              <a:t>图形设备接口函数。</a:t>
            </a:r>
          </a:p>
          <a:p>
            <a:r>
              <a:rPr lang="zh-CN" altLang="en-US" dirty="0"/>
              <a:t>这些头文件定义了</a:t>
            </a:r>
            <a:r>
              <a:rPr lang="en-US" altLang="zh-CN" dirty="0"/>
              <a:t>Windows</a:t>
            </a:r>
            <a:r>
              <a:rPr lang="zh-CN" altLang="en-US" dirty="0"/>
              <a:t>的所有资料型态、函数调用、资料结构和常数识别字，它们是</a:t>
            </a:r>
            <a:r>
              <a:rPr lang="en-US" altLang="zh-CN" dirty="0"/>
              <a:t>Windows</a:t>
            </a:r>
            <a:r>
              <a:rPr lang="zh-CN" altLang="en-US" dirty="0"/>
              <a:t>文件中的一个重要部分。</a:t>
            </a:r>
            <a:endParaRPr lang="en-US" altLang="zh-CN" dirty="0"/>
          </a:p>
          <a:p>
            <a:r>
              <a:rPr lang="zh-CN" altLang="en-US" dirty="0"/>
              <a:t>本程序主要用了</a:t>
            </a:r>
            <a:r>
              <a:rPr lang="en-US" altLang="zh-CN" dirty="0" err="1"/>
              <a:t>gotoxy</a:t>
            </a:r>
            <a:r>
              <a:rPr lang="zh-CN" altLang="en-US" dirty="0"/>
              <a:t>函数的改变光标的功能。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84">
        <p:fade/>
      </p:transition>
    </mc:Choice>
    <mc:Fallback xmlns="">
      <p:transition spd="med" advTm="2138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gotoxy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函数的使用介绍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zh-CN" altLang="en-US" dirty="0"/>
              <a:t>原型：</a:t>
            </a:r>
            <a:r>
              <a:rPr lang="en-US" altLang="zh-CN" dirty="0"/>
              <a:t>extern void </a:t>
            </a:r>
            <a:r>
              <a:rPr lang="en-US" altLang="zh-CN" dirty="0" err="1"/>
              <a:t>gotoxy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y); </a:t>
            </a:r>
          </a:p>
          <a:p>
            <a:r>
              <a:rPr lang="zh-CN" altLang="en-US" dirty="0"/>
              <a:t>用法：</a:t>
            </a:r>
            <a:r>
              <a:rPr lang="en-US" altLang="zh-CN" dirty="0"/>
              <a:t>#include </a:t>
            </a:r>
          </a:p>
          <a:p>
            <a:r>
              <a:rPr lang="zh-CN" altLang="en-US" dirty="0"/>
              <a:t>功能：将 光标移动到指定位置说明：</a:t>
            </a:r>
            <a:r>
              <a:rPr lang="en-US" altLang="zh-CN" dirty="0" err="1"/>
              <a:t>gotoxy</a:t>
            </a:r>
            <a:r>
              <a:rPr lang="en-US" altLang="zh-CN" dirty="0"/>
              <a:t> (x , y),</a:t>
            </a:r>
            <a:r>
              <a:rPr lang="zh-CN" altLang="en-US" dirty="0"/>
              <a:t>将光标移动到指定行</a:t>
            </a:r>
            <a:r>
              <a:rPr lang="en-US" altLang="zh-CN" dirty="0"/>
              <a:t>y</a:t>
            </a:r>
            <a:r>
              <a:rPr lang="zh-CN" altLang="en-US" dirty="0"/>
              <a:t>和列</a:t>
            </a:r>
            <a:r>
              <a:rPr lang="en-US" altLang="zh-CN" dirty="0"/>
              <a:t>x</a:t>
            </a:r>
            <a:r>
              <a:rPr lang="zh-CN" altLang="en-US" dirty="0"/>
              <a:t>。设置 光标到文本屏幕的指定位置，其中参数</a:t>
            </a:r>
            <a:r>
              <a:rPr lang="en-US" altLang="zh-CN" dirty="0" err="1"/>
              <a:t>x,y</a:t>
            </a:r>
            <a:r>
              <a:rPr lang="zh-CN" altLang="en-US" dirty="0"/>
              <a:t>为文本屏幕的坐标。 </a:t>
            </a:r>
            <a:r>
              <a:rPr lang="en-US" altLang="zh-CN" dirty="0" err="1"/>
              <a:t>gotoxy</a:t>
            </a:r>
            <a:r>
              <a:rPr lang="en-US" altLang="zh-CN" dirty="0"/>
              <a:t>(0,0)</a:t>
            </a:r>
            <a:r>
              <a:rPr lang="zh-CN" altLang="en-US" dirty="0"/>
              <a:t>将光标移动到屏幕左上角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A9564-A751-412E-801F-5A2677231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程序举例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#include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int</a:t>
            </a:r>
            <a:r>
              <a:rPr lang="en-US" altLang="zh-CN" dirty="0"/>
              <a:t> main()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char *</a:t>
            </a:r>
            <a:r>
              <a:rPr lang="en-US" altLang="zh-CN" dirty="0" err="1"/>
              <a:t>scrbuf</a:t>
            </a:r>
            <a:r>
              <a:rPr lang="en-US" altLang="zh-CN" dirty="0"/>
              <a:t>=(char *)0x280;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=0;i&lt;85;i++) </a:t>
            </a:r>
            <a:r>
              <a:rPr lang="en-US" altLang="zh-CN" dirty="0" err="1"/>
              <a:t>scrbuf</a:t>
            </a:r>
            <a:r>
              <a:rPr lang="en-US" altLang="zh-CN" dirty="0"/>
              <a:t>='+';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UpdateLCD</a:t>
            </a:r>
            <a:r>
              <a:rPr lang="en-US" altLang="zh-CN" dirty="0"/>
              <a:t>(0x00);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gotoxy</a:t>
            </a:r>
            <a:r>
              <a:rPr lang="en-US" altLang="zh-CN" dirty="0"/>
              <a:t>(2,2); </a:t>
            </a:r>
            <a:br>
              <a:rPr lang="en-US" altLang="zh-CN" dirty="0"/>
            </a:br>
            <a:r>
              <a:rPr lang="zh-CN" altLang="en-US" dirty="0"/>
              <a:t>　　 </a:t>
            </a:r>
            <a:r>
              <a:rPr lang="en-US" altLang="zh-CN" dirty="0" err="1">
                <a:hlinkClick r:id="rId2" tooltip="getch"/>
              </a:rPr>
              <a:t>getch</a:t>
            </a:r>
            <a:r>
              <a:rPr lang="en-US" altLang="zh-CN" dirty="0" err="1"/>
              <a:t>ar</a:t>
            </a:r>
            <a:r>
              <a:rPr lang="en-US" altLang="zh-CN" dirty="0"/>
              <a:t>();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move(2,2); </a:t>
            </a:r>
            <a:br>
              <a:rPr lang="en-US" altLang="zh-CN" dirty="0"/>
            </a:br>
            <a:r>
              <a:rPr lang="zh-CN" altLang="en-US" dirty="0"/>
              <a:t>　　 </a:t>
            </a:r>
            <a:r>
              <a:rPr lang="en-US" altLang="zh-CN" dirty="0" err="1">
                <a:hlinkClick r:id="rId2" tooltip="getch"/>
              </a:rPr>
              <a:t>getch</a:t>
            </a:r>
            <a:r>
              <a:rPr lang="en-US" altLang="zh-CN" dirty="0" err="1"/>
              <a:t>ar</a:t>
            </a:r>
            <a:r>
              <a:rPr lang="en-US" altLang="zh-CN" dirty="0"/>
              <a:t>();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return 0;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  <a:br>
              <a:rPr lang="en-US" altLang="zh-CN" dirty="0"/>
            </a:br>
            <a:r>
              <a:rPr lang="zh-CN" altLang="en-US" dirty="0"/>
              <a:t>　　程序举例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br>
              <a:rPr lang="zh-CN" altLang="en-US" dirty="0"/>
            </a:br>
            <a:r>
              <a:rPr lang="zh-CN" altLang="en-US" dirty="0"/>
              <a:t>　　下面这个例子将在 </a:t>
            </a:r>
            <a:r>
              <a:rPr lang="zh-CN" altLang="en-US" dirty="0">
                <a:hlinkClick r:id="rId3" tooltip="屏幕"/>
              </a:rPr>
              <a:t>屏幕</a:t>
            </a:r>
            <a:r>
              <a:rPr lang="zh-CN" altLang="en-US" dirty="0"/>
              <a:t>中央输出“</a:t>
            </a:r>
            <a:r>
              <a:rPr lang="en-US" altLang="zh-CN" dirty="0"/>
              <a:t>hello world”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#include &lt; </a:t>
            </a:r>
            <a:r>
              <a:rPr lang="en-US" altLang="zh-CN" dirty="0" err="1"/>
              <a:t>conio.h</a:t>
            </a:r>
            <a:r>
              <a:rPr lang="en-US" altLang="zh-CN" dirty="0"/>
              <a:t>&gt;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int</a:t>
            </a:r>
            <a:r>
              <a:rPr lang="en-US" altLang="zh-CN" dirty="0"/>
              <a:t> main(void)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clrscr</a:t>
            </a:r>
            <a:r>
              <a:rPr lang="en-US" altLang="zh-CN" dirty="0"/>
              <a:t>();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gotoxy</a:t>
            </a:r>
            <a:r>
              <a:rPr lang="en-US" altLang="zh-CN" dirty="0"/>
              <a:t>(35, 12); </a:t>
            </a:r>
            <a:br>
              <a:rPr lang="en-US" altLang="zh-CN" dirty="0"/>
            </a:br>
            <a:r>
              <a:rPr lang="zh-CN" altLang="en-US" dirty="0"/>
              <a:t>　　 </a:t>
            </a:r>
            <a:r>
              <a:rPr lang="en-US" altLang="zh-CN" dirty="0" err="1">
                <a:hlinkClick r:id="rId4" tooltip="cputs"/>
              </a:rPr>
              <a:t>cputs</a:t>
            </a:r>
            <a:r>
              <a:rPr lang="en-US" altLang="zh-CN" dirty="0"/>
              <a:t>("Hello world"); </a:t>
            </a:r>
            <a:br>
              <a:rPr lang="en-US" altLang="zh-CN" dirty="0"/>
            </a:br>
            <a:r>
              <a:rPr lang="zh-CN" altLang="en-US" dirty="0"/>
              <a:t>　　 </a:t>
            </a:r>
            <a:r>
              <a:rPr lang="en-US" altLang="zh-CN" dirty="0" err="1">
                <a:hlinkClick r:id="rId2" tooltip="getch"/>
              </a:rPr>
              <a:t>getch</a:t>
            </a:r>
            <a:r>
              <a:rPr lang="en-US" altLang="zh-CN" dirty="0"/>
              <a:t>();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return 0;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gotoxy</a:t>
            </a:r>
            <a:r>
              <a:rPr lang="zh-CN" altLang="en-US" dirty="0"/>
              <a:t>仅在</a:t>
            </a:r>
            <a:r>
              <a:rPr lang="en-US" altLang="zh-CN" dirty="0"/>
              <a:t>TC</a:t>
            </a:r>
            <a:r>
              <a:rPr lang="zh-CN" altLang="en-US" dirty="0"/>
              <a:t>及</a:t>
            </a:r>
            <a:r>
              <a:rPr lang="en-US" altLang="zh-CN" dirty="0"/>
              <a:t>BC</a:t>
            </a:r>
            <a:r>
              <a:rPr lang="zh-CN" altLang="en-US" dirty="0"/>
              <a:t>下可以使用。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D17F5D-DA00-40E0-8CAE-FA8C1DF13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934" y="3429000"/>
            <a:ext cx="5168614" cy="23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8">
        <p:fade/>
      </p:transition>
    </mc:Choice>
    <mc:Fallback xmlns="">
      <p:transition spd="med" advTm="2146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dirty="0"/>
              <a:t>system</a:t>
            </a:r>
            <a:r>
              <a:rPr lang="zh-CN" altLang="en-US" dirty="0"/>
              <a:t>函数的使用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F6F32-5D91-4A16-A4CD-540BA9A4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93" y="1349597"/>
            <a:ext cx="10814397" cy="4973129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1.system</a:t>
            </a:r>
            <a:r>
              <a:rPr lang="zh-CN" altLang="en-US" sz="1800" dirty="0"/>
              <a:t>函数的用法</a:t>
            </a:r>
            <a:r>
              <a:rPr lang="en-US" altLang="zh-CN" sz="1800" dirty="0"/>
              <a:t>,</a:t>
            </a:r>
            <a:r>
              <a:rPr lang="zh-CN" altLang="en-US" sz="1800" dirty="0"/>
              <a:t>需要包含头文件</a:t>
            </a:r>
            <a:r>
              <a:rPr lang="en-US" altLang="zh-CN" sz="1800" dirty="0"/>
              <a:t>#include &lt;</a:t>
            </a:r>
            <a:r>
              <a:rPr lang="en-US" altLang="zh-CN" sz="1800" dirty="0" err="1"/>
              <a:t>stdlib.h</a:t>
            </a:r>
            <a:r>
              <a:rPr lang="en-US" altLang="zh-CN" sz="1800" dirty="0"/>
              <a:t>&gt;</a:t>
            </a:r>
            <a:br>
              <a:rPr lang="en-US" altLang="zh-CN" sz="1800" dirty="0"/>
            </a:br>
            <a:r>
              <a:rPr lang="zh-CN" altLang="en-US" sz="1800" dirty="0"/>
              <a:t>这个函数跟他的参数没有任何关系，他的参数是字符串</a:t>
            </a:r>
            <a:br>
              <a:rPr lang="zh-CN" altLang="en-US" sz="1800" dirty="0"/>
            </a:br>
            <a:r>
              <a:rPr lang="en-US" altLang="zh-CN" sz="1800" dirty="0" err="1"/>
              <a:t>int</a:t>
            </a:r>
            <a:r>
              <a:rPr lang="en-US" altLang="zh-CN" sz="1800" dirty="0"/>
              <a:t> system(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 *command );</a:t>
            </a:r>
            <a:br>
              <a:rPr lang="en-US" altLang="zh-CN" sz="1800" dirty="0"/>
            </a:br>
            <a:r>
              <a:rPr lang="en-US" altLang="zh-CN" sz="1800" dirty="0" err="1"/>
              <a:t>int</a:t>
            </a:r>
            <a:r>
              <a:rPr lang="en-US" altLang="zh-CN" sz="1800" dirty="0"/>
              <a:t> _</a:t>
            </a:r>
            <a:r>
              <a:rPr lang="en-US" altLang="zh-CN" sz="1800" dirty="0" err="1"/>
              <a:t>wsystem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wchar_t</a:t>
            </a:r>
            <a:r>
              <a:rPr lang="en-US" altLang="zh-CN" sz="1800" dirty="0"/>
              <a:t> *command );</a:t>
            </a:r>
            <a:br>
              <a:rPr lang="en-US" altLang="zh-CN" sz="1800" dirty="0"/>
            </a:br>
            <a:r>
              <a:rPr lang="en-US" altLang="zh-CN" sz="1800" dirty="0"/>
              <a:t>command: Command to be executed</a:t>
            </a:r>
          </a:p>
          <a:p>
            <a:r>
              <a:rPr lang="zh-CN" altLang="en-US" sz="1800" dirty="0"/>
              <a:t>可以用来执行指定路径下的可执行文件，其中可以包含一些</a:t>
            </a:r>
            <a:r>
              <a:rPr lang="en-US" altLang="zh-CN" sz="1800" dirty="0"/>
              <a:t>DOS</a:t>
            </a:r>
            <a:r>
              <a:rPr lang="zh-CN" altLang="en-US" sz="1800" dirty="0"/>
              <a:t>命令，在这里使用和在</a:t>
            </a:r>
            <a:r>
              <a:rPr lang="en-US" altLang="zh-CN" sz="1800" dirty="0"/>
              <a:t>CMD</a:t>
            </a:r>
            <a:r>
              <a:rPr lang="zh-CN" altLang="en-US" sz="1800" dirty="0"/>
              <a:t>的命令行中执行这条命令的效果相同，比如：</a:t>
            </a:r>
            <a:br>
              <a:rPr lang="zh-CN" altLang="en-US" sz="1800" dirty="0"/>
            </a:br>
            <a:r>
              <a:rPr lang="en-US" altLang="zh-CN" sz="1800" dirty="0"/>
              <a:t>system("C:\\MT_Sqlconn.exe &gt; C:\\out.log");</a:t>
            </a:r>
            <a:br>
              <a:rPr lang="en-US" altLang="zh-CN" sz="1800" dirty="0"/>
            </a:br>
            <a:r>
              <a:rPr lang="zh-CN" altLang="en-US" sz="1800" dirty="0"/>
              <a:t>这行代码的意思就是，执行</a:t>
            </a:r>
            <a:r>
              <a:rPr lang="en-US" altLang="zh-CN" sz="1800" dirty="0"/>
              <a:t>C:\\MT_Sqlconn.exe</a:t>
            </a:r>
            <a:r>
              <a:rPr lang="zh-CN" altLang="en-US" sz="1800" dirty="0"/>
              <a:t>，并把这个文件的输出结果重定向到 </a:t>
            </a:r>
            <a:r>
              <a:rPr lang="en-US" altLang="zh-CN" sz="1800" dirty="0"/>
              <a:t>C:\\out.log</a:t>
            </a:r>
            <a:r>
              <a:rPr lang="zh-CN" altLang="en-US" sz="1800" dirty="0"/>
              <a:t>文件中，以前通过</a:t>
            </a:r>
            <a:r>
              <a:rPr lang="en-US" altLang="zh-CN" sz="1800" dirty="0" err="1"/>
              <a:t>printf</a:t>
            </a:r>
            <a:r>
              <a:rPr lang="zh-CN" altLang="en-US" sz="1800" dirty="0"/>
              <a:t>打印到标准输出的结果全</a:t>
            </a:r>
            <a:endParaRPr lang="en-US" altLang="zh-CN" sz="1800" dirty="0"/>
          </a:p>
          <a:p>
            <a:r>
              <a:rPr lang="en-US" altLang="zh-CN" sz="1800" dirty="0"/>
              <a:t>system("pause");</a:t>
            </a:r>
          </a:p>
          <a:p>
            <a:r>
              <a:rPr lang="zh-CN" altLang="en-US" sz="1800" dirty="0"/>
              <a:t>部打印到了 </a:t>
            </a:r>
            <a:r>
              <a:rPr lang="en-US" altLang="zh-CN" sz="1800" dirty="0"/>
              <a:t>C:\\out.log</a:t>
            </a:r>
            <a:r>
              <a:rPr lang="zh-CN" altLang="en-US" sz="1800" dirty="0"/>
              <a:t>文件中。</a:t>
            </a:r>
            <a:endParaRPr lang="en-US" altLang="zh-CN" sz="1800" dirty="0"/>
          </a:p>
          <a:p>
            <a:r>
              <a:rPr lang="en-US" altLang="zh-CN" sz="1800" dirty="0"/>
              <a:t>system</a:t>
            </a:r>
            <a:r>
              <a:rPr lang="zh-CN" altLang="en-US" sz="1800" dirty="0"/>
              <a:t>函数 是可以调用一些</a:t>
            </a:r>
            <a:r>
              <a:rPr lang="en-US" altLang="zh-CN" sz="1800" dirty="0"/>
              <a:t>DOS</a:t>
            </a:r>
            <a:r>
              <a:rPr lang="zh-CN" altLang="en-US" sz="1800" dirty="0"/>
              <a:t>命令</a:t>
            </a:r>
            <a:r>
              <a:rPr lang="en-US" altLang="zh-CN" sz="1800" dirty="0"/>
              <a:t>,</a:t>
            </a:r>
            <a:r>
              <a:rPr lang="zh-CN" altLang="en-US" sz="1800" dirty="0"/>
              <a:t>比如</a:t>
            </a:r>
            <a:br>
              <a:rPr lang="zh-CN" altLang="en-US" sz="1800" dirty="0"/>
            </a:br>
            <a:r>
              <a:rPr lang="en-US" altLang="zh-CN" sz="1800" dirty="0"/>
              <a:t>system("</a:t>
            </a:r>
            <a:r>
              <a:rPr lang="en-US" altLang="zh-CN" sz="1800" dirty="0" err="1"/>
              <a:t>cls</a:t>
            </a:r>
            <a:r>
              <a:rPr lang="en-US" altLang="zh-CN" sz="1800" dirty="0"/>
              <a:t>");//</a:t>
            </a:r>
            <a:r>
              <a:rPr lang="zh-CN" altLang="en-US" sz="1800" dirty="0"/>
              <a:t>清屏</a:t>
            </a:r>
            <a:r>
              <a:rPr lang="en-US" altLang="zh-CN" sz="1800" dirty="0"/>
              <a:t>,</a:t>
            </a:r>
            <a:r>
              <a:rPr lang="zh-CN" altLang="en-US" sz="1800" dirty="0"/>
              <a:t>等于在</a:t>
            </a:r>
            <a:r>
              <a:rPr lang="en-US" altLang="zh-CN" sz="1800" dirty="0"/>
              <a:t>DOS</a:t>
            </a:r>
            <a:r>
              <a:rPr lang="zh-CN" altLang="en-US" sz="1800" dirty="0"/>
              <a:t>上使用</a:t>
            </a:r>
            <a:r>
              <a:rPr lang="en-US" altLang="zh-CN" sz="1800" dirty="0" err="1"/>
              <a:t>cls</a:t>
            </a:r>
            <a:r>
              <a:rPr lang="zh-CN" altLang="en-US" sz="1800" dirty="0"/>
              <a:t>命令</a:t>
            </a:r>
            <a:br>
              <a:rPr lang="zh-CN" altLang="en-US" sz="1800" dirty="0"/>
            </a:br>
            <a:r>
              <a:rPr lang="en-US" altLang="zh-CN" sz="1800" dirty="0"/>
              <a:t>system("notepad")//</a:t>
            </a:r>
            <a:r>
              <a:rPr lang="zh-CN" altLang="en-US" sz="1800" dirty="0"/>
              <a:t>打开记事本程序</a:t>
            </a:r>
            <a:br>
              <a:rPr lang="zh-CN" altLang="en-US" sz="1800" dirty="0"/>
            </a:br>
            <a:r>
              <a:rPr lang="en-US" altLang="zh-CN" sz="1800" dirty="0"/>
              <a:t>system("ipconfig &gt;&gt; 123.txt");//</a:t>
            </a:r>
            <a:r>
              <a:rPr lang="zh-CN" altLang="en-US" sz="1800" dirty="0"/>
              <a:t>输出</a:t>
            </a:r>
            <a:r>
              <a:rPr lang="en-US" altLang="zh-CN" sz="1800" dirty="0"/>
              <a:t>ipconfig</a:t>
            </a:r>
            <a:r>
              <a:rPr lang="zh-CN" altLang="en-US" sz="1800" dirty="0"/>
              <a:t>查询出的结果到当前目录的</a:t>
            </a:r>
            <a:r>
              <a:rPr lang="en-US" altLang="zh-CN" sz="1800" dirty="0"/>
              <a:t>123.txt</a:t>
            </a:r>
            <a:r>
              <a:rPr lang="zh-CN" altLang="en-US" sz="1800" dirty="0"/>
              <a:t>文件中，每次都是覆盖的。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228">
        <p:fade/>
      </p:transition>
    </mc:Choice>
    <mc:Fallback xmlns="">
      <p:transition spd="med" advTm="38228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352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Euphemia</vt:lpstr>
      <vt:lpstr>Wingdings</vt:lpstr>
      <vt:lpstr>学术文献 16x9</vt:lpstr>
      <vt:lpstr>贪吃蛇基本介绍与 头文件函数</vt:lpstr>
      <vt:lpstr>贪吃蛇游戏背景</vt:lpstr>
      <vt:lpstr>windows.h头文件简单介绍</vt:lpstr>
      <vt:lpstr>gotoxy函数的使用介绍</vt:lpstr>
      <vt:lpstr>system函数的使用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2017-12-19T15:40:51Z</dcterms:created>
  <dcterms:modified xsi:type="dcterms:W3CDTF">2018-01-02T09:50:03Z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