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C85D-13CB-45BE-A7ED-9AB5DB8AF914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20" y="742950"/>
            <a:ext cx="7144686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8532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92078" y="2362200"/>
            <a:ext cx="8990222" cy="6389914"/>
            <a:chOff x="1571625" y="2352675"/>
            <a:chExt cx="8990222" cy="6389914"/>
          </a:xfrm>
        </p:grpSpPr>
        <p:sp>
          <p:nvSpPr>
            <p:cNvPr id="47" name="직사각형 46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7372" y="2891536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2101" y="8102185"/>
              <a:ext cx="781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318" y="3282007"/>
              <a:ext cx="7732688" cy="452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6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8532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92078" y="2362200"/>
            <a:ext cx="8990222" cy="6389914"/>
            <a:chOff x="1571625" y="2352675"/>
            <a:chExt cx="8990222" cy="6389914"/>
          </a:xfrm>
        </p:grpSpPr>
        <p:sp>
          <p:nvSpPr>
            <p:cNvPr id="47" name="직사각형 46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Title : 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7372" y="2891536"/>
              <a:ext cx="329343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Post Time : 2017/ 10 / 27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2101" y="8348928"/>
              <a:ext cx="7811716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Write Your post here…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219" y="3987171"/>
              <a:ext cx="7148030" cy="418078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00" y="3369345"/>
            <a:ext cx="352425" cy="342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59" y="3216945"/>
            <a:ext cx="21431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42975"/>
            <a:ext cx="9829800" cy="3800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4810125"/>
            <a:ext cx="3143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775" y="2009775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프로그래밍 관련 지식을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하나라도 더 알고 싶어서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마침 해외를 타겟으로 한 </a:t>
            </a:r>
            <a:r>
              <a:rPr lang="ko-KR" altLang="en-US" dirty="0" err="1" smtClean="0"/>
              <a:t>웹페이지가</a:t>
            </a:r>
            <a:r>
              <a:rPr lang="ko-KR" altLang="en-US" dirty="0" smtClean="0"/>
              <a:t> 하나 필요해서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3050" y="1457325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굳이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만드는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4438650"/>
            <a:ext cx="9621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주변 경험자의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그는 동아리 부회장으로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동아리의 홈페이지 역시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이용해 만든 것이었다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양질의 자료가 굉장히 많아 이리 저리 공부하기 좋을 것 같다고 생각됨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쉽다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28775" y="3886200"/>
            <a:ext cx="416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굳이 </a:t>
            </a:r>
            <a:r>
              <a:rPr lang="en-US" altLang="ko-KR" dirty="0" smtClean="0"/>
              <a:t>Node.js, Express.js</a:t>
            </a:r>
            <a:r>
              <a:rPr lang="ko-KR" altLang="en-US" dirty="0" smtClean="0"/>
              <a:t>를 선택한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1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2028825"/>
            <a:ext cx="11455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/>
          </a:p>
          <a:p>
            <a:r>
              <a:rPr lang="ko-KR" altLang="en-US" dirty="0" smtClean="0"/>
              <a:t>영자로 되어 영어를 사용하는 사람들을 대상으로 포스트를 작성하여 업로드할 수 있는 블로그를 하나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하는 일을 한명이라도 더 알게 하기 위함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 한국에만 머물러있는 포스팅에서 탈피하여 다양한 사람들에게 내 작품을 보여주기 위함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2028825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오픈 소스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Node.js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20562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6250" y="177790"/>
            <a:ext cx="10695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사용할 홈페이지는 원래 단 하나의 구역만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과제의 특성상 여러가지 기능을 구상하고</a:t>
            </a:r>
            <a:endParaRPr lang="en-US" altLang="ko-KR" dirty="0" smtClean="0"/>
          </a:p>
          <a:p>
            <a:r>
              <a:rPr lang="ko-KR" altLang="en-US" dirty="0" smtClean="0"/>
              <a:t>또 이것을 구현하기 위해 고민해보면 의미 있는 시간이 될 것 같아 다음과 같은 구역들을 더 구상했다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About me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Plan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Previous Projects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Current Project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Journal – project z world</a:t>
            </a:r>
            <a:endParaRPr lang="en-US" altLang="ko-KR" dirty="0"/>
          </a:p>
          <a:p>
            <a:r>
              <a:rPr lang="ko-KR" altLang="en-US" dirty="0" smtClean="0"/>
              <a:t>내 블로그에 올라가고자 하는 내용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 소개 </a:t>
            </a:r>
            <a:r>
              <a:rPr lang="en-US" altLang="ko-KR" dirty="0" smtClean="0"/>
              <a:t>(About)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(Contact)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지금까지 해온 것 </a:t>
            </a:r>
            <a:r>
              <a:rPr lang="en-US" altLang="ko-KR" dirty="0" smtClean="0"/>
              <a:t>(Games)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지금 당장 집중하고 있는 것에 대한 일지</a:t>
            </a:r>
            <a:r>
              <a:rPr lang="en-US" altLang="ko-KR" dirty="0" smtClean="0"/>
              <a:t>(Blog)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02028" y="4189867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Z World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6064" y="130905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Web Page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02028" y="3230036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Youtube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99342" y="3230035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유투브</a:t>
            </a:r>
            <a:r>
              <a:rPr lang="ko-KR" altLang="en-US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링크로 연결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99342" y="4189866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 프로젝트 관련 일지 작성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2028" y="514969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Contact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02028" y="610250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About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02028" y="7058902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064" y="2239424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Front(Intro)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-130628" y="870858"/>
            <a:ext cx="13904686" cy="5689599"/>
            <a:chOff x="-130628" y="870858"/>
            <a:chExt cx="13904686" cy="5689599"/>
          </a:xfrm>
        </p:grpSpPr>
        <p:grpSp>
          <p:nvGrpSpPr>
            <p:cNvPr id="69" name="그룹 68"/>
            <p:cNvGrpSpPr/>
            <p:nvPr/>
          </p:nvGrpSpPr>
          <p:grpSpPr>
            <a:xfrm>
              <a:off x="-130628" y="870858"/>
              <a:ext cx="13904686" cy="5689599"/>
              <a:chOff x="-130628" y="870858"/>
              <a:chExt cx="13904686" cy="568959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-130628" y="870858"/>
                <a:ext cx="13904686" cy="5689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2582054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Project Z World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5487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WhiteDog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en-US" altLang="ko-KR" dirty="0" err="1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Youtube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115172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Contact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181172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About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346296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Games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0719" y="2138370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Front(Intro)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026241" y="1122410"/>
                <a:ext cx="1590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Web Page</a:t>
                </a:r>
                <a:endParaRPr lang="ko-KR" altLang="en-US" sz="2400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순서도: 데이터 14"/>
              <p:cNvSpPr/>
              <p:nvPr/>
            </p:nvSpPr>
            <p:spPr>
              <a:xfrm>
                <a:off x="201415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유투브 링크로 연결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" name="순서도: 데이터 15"/>
              <p:cNvSpPr/>
              <p:nvPr/>
            </p:nvSpPr>
            <p:spPr>
              <a:xfrm>
                <a:off x="2427982" y="4775959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프로젝트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일지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확인</a:t>
                </a:r>
              </a:p>
            </p:txBody>
          </p:sp>
          <p:sp>
            <p:nvSpPr>
              <p:cNvPr id="18" name="순서도: 데이터 17"/>
              <p:cNvSpPr/>
              <p:nvPr/>
            </p:nvSpPr>
            <p:spPr>
              <a:xfrm>
                <a:off x="6961099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연락처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9" name="순서도: 데이터 18"/>
              <p:cNvSpPr/>
              <p:nvPr/>
            </p:nvSpPr>
            <p:spPr>
              <a:xfrm>
                <a:off x="9027100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본인 소개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0" name="순서도: 데이터 19"/>
              <p:cNvSpPr/>
              <p:nvPr/>
            </p:nvSpPr>
            <p:spPr>
              <a:xfrm>
                <a:off x="11192224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현재까지 제작한 게임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순서도: 데이터 20"/>
              <p:cNvSpPr/>
              <p:nvPr/>
            </p:nvSpPr>
            <p:spPr>
              <a:xfrm>
                <a:off x="8343900" y="2209676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대표 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포스팅들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cxnSp>
            <p:nvCxnSpPr>
              <p:cNvPr id="23" name="직선 연결선 22"/>
              <p:cNvCxnSpPr>
                <a:stCxn id="15" idx="1"/>
                <a:endCxn id="5" idx="2"/>
              </p:cNvCxnSpPr>
              <p:nvPr/>
            </p:nvCxnSpPr>
            <p:spPr>
              <a:xfrm flipV="1">
                <a:off x="1311451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6" idx="1"/>
                <a:endCxn id="2" idx="2"/>
              </p:cNvCxnSpPr>
              <p:nvPr/>
            </p:nvCxnSpPr>
            <p:spPr>
              <a:xfrm flipV="1">
                <a:off x="3538018" y="4444603"/>
                <a:ext cx="0" cy="33135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18" idx="1"/>
                <a:endCxn id="8" idx="2"/>
              </p:cNvCxnSpPr>
              <p:nvPr/>
            </p:nvCxnSpPr>
            <p:spPr>
              <a:xfrm flipV="1">
                <a:off x="8071135" y="4444603"/>
                <a:ext cx="1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9" idx="1"/>
                <a:endCxn id="9" idx="2"/>
              </p:cNvCxnSpPr>
              <p:nvPr/>
            </p:nvCxnSpPr>
            <p:spPr>
              <a:xfrm flipV="1">
                <a:off x="10137136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20" idx="1"/>
                <a:endCxn id="10" idx="2"/>
              </p:cNvCxnSpPr>
              <p:nvPr/>
            </p:nvCxnSpPr>
            <p:spPr>
              <a:xfrm flipV="1">
                <a:off x="12302260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21" idx="2"/>
                <a:endCxn id="12" idx="3"/>
              </p:cNvCxnSpPr>
              <p:nvPr/>
            </p:nvCxnSpPr>
            <p:spPr>
              <a:xfrm flipH="1">
                <a:off x="7762647" y="2533224"/>
                <a:ext cx="80326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55"/>
              <p:cNvCxnSpPr>
                <a:stCxn id="12" idx="2"/>
                <a:endCxn id="5" idx="0"/>
              </p:cNvCxnSpPr>
              <p:nvPr/>
            </p:nvCxnSpPr>
            <p:spPr>
              <a:xfrm rot="5400000">
                <a:off x="3695660" y="543870"/>
                <a:ext cx="726815" cy="549523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꺾인 연결선 56"/>
              <p:cNvCxnSpPr>
                <a:stCxn id="12" idx="2"/>
                <a:endCxn id="2" idx="0"/>
              </p:cNvCxnSpPr>
              <p:nvPr/>
            </p:nvCxnSpPr>
            <p:spPr>
              <a:xfrm rot="5400000">
                <a:off x="4808944" y="1657154"/>
                <a:ext cx="726815" cy="326866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12" idx="2"/>
                <a:endCxn id="8" idx="0"/>
              </p:cNvCxnSpPr>
              <p:nvPr/>
            </p:nvCxnSpPr>
            <p:spPr>
              <a:xfrm rot="16200000" flipH="1">
                <a:off x="7075502" y="2659259"/>
                <a:ext cx="726815" cy="126445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꺾인 연결선 62"/>
              <p:cNvCxnSpPr>
                <a:stCxn id="12" idx="2"/>
                <a:endCxn id="9" idx="0"/>
              </p:cNvCxnSpPr>
              <p:nvPr/>
            </p:nvCxnSpPr>
            <p:spPr>
              <a:xfrm rot="16200000" flipH="1">
                <a:off x="8108502" y="1626259"/>
                <a:ext cx="726815" cy="333045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 65"/>
              <p:cNvCxnSpPr>
                <a:stCxn id="12" idx="2"/>
                <a:endCxn id="10" idx="0"/>
              </p:cNvCxnSpPr>
              <p:nvPr/>
            </p:nvCxnSpPr>
            <p:spPr>
              <a:xfrm rot="16200000" flipH="1">
                <a:off x="9191064" y="543697"/>
                <a:ext cx="726815" cy="549557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순서도: 데이터 69"/>
            <p:cNvSpPr/>
            <p:nvPr/>
          </p:nvSpPr>
          <p:spPr>
            <a:xfrm>
              <a:off x="4673743" y="4775958"/>
              <a:ext cx="2220072" cy="64709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일지 작성 및 업로드</a:t>
              </a:r>
              <a:endParaRPr lang="ko-KR" altLang="en-US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27815" y="3653381"/>
              <a:ext cx="1911928" cy="789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Write Post</a:t>
              </a:r>
              <a:endParaRPr lang="ko-KR" altLang="en-US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cxnSp>
          <p:nvCxnSpPr>
            <p:cNvPr id="75" name="직선 연결선 74"/>
            <p:cNvCxnSpPr>
              <a:stCxn id="70" idx="1"/>
              <a:endCxn id="71" idx="2"/>
            </p:cNvCxnSpPr>
            <p:nvPr/>
          </p:nvCxnSpPr>
          <p:spPr>
            <a:xfrm flipV="1">
              <a:off x="5783779" y="4443090"/>
              <a:ext cx="0" cy="332868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endCxn id="71" idx="0"/>
            </p:cNvCxnSpPr>
            <p:nvPr/>
          </p:nvCxnSpPr>
          <p:spPr>
            <a:xfrm rot="10800000" flipV="1">
              <a:off x="5783779" y="3300563"/>
              <a:ext cx="1022904" cy="3528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2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299"/>
            <a:ext cx="9972675" cy="14249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8525" r="1293" b="472"/>
          <a:stretch/>
        </p:blipFill>
        <p:spPr>
          <a:xfrm>
            <a:off x="1803400" y="2351087"/>
            <a:ext cx="8978900" cy="38211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03400" y="5054600"/>
            <a:ext cx="8978900" cy="11176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85703" y="5134530"/>
            <a:ext cx="53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Z World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5703" y="5506432"/>
            <a:ext cx="7604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z world is open world zombie survivor game that developed for the demo of ‘Open world survivor tool kit’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사다리꼴 24"/>
          <p:cNvSpPr/>
          <p:nvPr/>
        </p:nvSpPr>
        <p:spPr>
          <a:xfrm flipV="1">
            <a:off x="5115526" y="6172200"/>
            <a:ext cx="2603500" cy="476250"/>
          </a:xfrm>
          <a:prstGeom prst="trapezoid">
            <a:avLst>
              <a:gd name="adj" fmla="val 73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7028" y="6308714"/>
            <a:ext cx="170016" cy="17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3404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09780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546156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82532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03400" y="6858000"/>
            <a:ext cx="8978900" cy="1153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I’m a indie game developer in the south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korea</a:t>
            </a:r>
            <a:r>
              <a:rPr lang="en-US" altLang="ko-KR" sz="14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Please visit my …</a:t>
            </a:r>
            <a:endParaRPr lang="ko-KR" altLang="en-US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2078" y="8221436"/>
            <a:ext cx="8990222" cy="6389914"/>
            <a:chOff x="1571625" y="2352675"/>
            <a:chExt cx="8990222" cy="6389914"/>
          </a:xfrm>
        </p:grpSpPr>
        <p:sp>
          <p:nvSpPr>
            <p:cNvPr id="54" name="직사각형 53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27372" y="2891536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2101" y="8102185"/>
              <a:ext cx="781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318" y="3282007"/>
              <a:ext cx="7732688" cy="4522740"/>
            </a:xfrm>
            <a:prstGeom prst="rect">
              <a:avLst/>
            </a:prstGeom>
          </p:spPr>
        </p:pic>
      </p:grpSp>
      <p:cxnSp>
        <p:nvCxnSpPr>
          <p:cNvPr id="30" name="직선 연결선 29"/>
          <p:cNvCxnSpPr/>
          <p:nvPr/>
        </p:nvCxnSpPr>
        <p:spPr>
          <a:xfrm>
            <a:off x="11437257" y="2351087"/>
            <a:ext cx="0" cy="3821113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65123" y="3734147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중요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1437257" y="6858000"/>
            <a:ext cx="489530" cy="1155124"/>
            <a:chOff x="11437257" y="6858000"/>
            <a:chExt cx="489530" cy="1155124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1437257" y="6858000"/>
              <a:ext cx="0" cy="115388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65122" y="6858000"/>
              <a:ext cx="461665" cy="11551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 err="1" smtClean="0"/>
                <a:t>한줄</a:t>
              </a:r>
              <a:r>
                <a:rPr lang="ko-KR" altLang="en-US" dirty="0" smtClean="0"/>
                <a:t> 소개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437257" y="8353193"/>
            <a:ext cx="496963" cy="6258157"/>
            <a:chOff x="11429824" y="5474599"/>
            <a:chExt cx="496963" cy="625815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1429824" y="5474599"/>
              <a:ext cx="0" cy="6258157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465122" y="7208583"/>
              <a:ext cx="461665" cy="27901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 smtClean="0"/>
                <a:t>가장 최근 </a:t>
              </a:r>
              <a:r>
                <a:rPr lang="ko-KR" altLang="en-US" dirty="0" err="1" smtClean="0"/>
                <a:t>업로드된</a:t>
              </a:r>
              <a:r>
                <a:rPr lang="ko-KR" altLang="en-US" dirty="0" smtClean="0"/>
                <a:t> 일지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73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7277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93853" y="2390775"/>
            <a:ext cx="3943303" cy="3819525"/>
            <a:chOff x="1571625" y="2352675"/>
            <a:chExt cx="3943303" cy="3819525"/>
          </a:xfrm>
        </p:grpSpPr>
        <p:sp>
          <p:nvSpPr>
            <p:cNvPr id="10" name="직사각형 9"/>
            <p:cNvSpPr/>
            <p:nvPr/>
          </p:nvSpPr>
          <p:spPr>
            <a:xfrm>
              <a:off x="1571625" y="2352675"/>
              <a:ext cx="3943303" cy="3819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24021" y="2484432"/>
              <a:ext cx="3648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6874" y="3140989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53660" y="5395779"/>
              <a:ext cx="30426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660" y="3471097"/>
              <a:ext cx="3179232" cy="1859488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5924185" y="6437352"/>
            <a:ext cx="93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…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6225" y="2390775"/>
            <a:ext cx="3943303" cy="3819525"/>
            <a:chOff x="6626225" y="2390775"/>
            <a:chExt cx="3943303" cy="3819525"/>
          </a:xfrm>
        </p:grpSpPr>
        <p:grpSp>
          <p:nvGrpSpPr>
            <p:cNvPr id="38" name="그룹 37"/>
            <p:cNvGrpSpPr/>
            <p:nvPr/>
          </p:nvGrpSpPr>
          <p:grpSpPr>
            <a:xfrm>
              <a:off x="6626225" y="2390775"/>
              <a:ext cx="3943303" cy="3819525"/>
              <a:chOff x="1571625" y="2352675"/>
              <a:chExt cx="3943303" cy="381952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571625" y="2352675"/>
                <a:ext cx="3943303" cy="3819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24021" y="2484432"/>
                <a:ext cx="3648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New Usable Weapon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66874" y="3140989"/>
                <a:ext cx="838200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15/10/2017</a:t>
                </a:r>
                <a:endParaRPr lang="ko-KR" altLang="en-US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3660" y="5395779"/>
                <a:ext cx="3042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Inside the project, we are currently working on Smooth character animation and make it as a playable character. </a:t>
                </a:r>
                <a:endPara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083" y="3509197"/>
              <a:ext cx="3066146" cy="1715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50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412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124</cp:revision>
  <dcterms:created xsi:type="dcterms:W3CDTF">2017-10-15T11:36:48Z</dcterms:created>
  <dcterms:modified xsi:type="dcterms:W3CDTF">2017-10-16T00:25:22Z</dcterms:modified>
</cp:coreProperties>
</file>