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23F2-A090-6E12-C96D-0B8F4A25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C39D4-5043-3957-353C-962A52A4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C4CEA-41E2-A6F7-D21F-538ACDEA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C7000-F3BA-E54F-FB8C-E813094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3BCD5-40A4-5D33-166E-50F7C6AC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9627B-6846-6D56-3823-720D0C4F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F792F-7FA9-AE99-F197-793664BA1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EDA3E-6A82-BFD5-FFF8-1584FF0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1EB2F-981B-A9BB-723D-420D1C86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F76E-5C65-8BDD-20F6-65265CD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6B9A13-261A-974E-B871-D8635B9DB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D8542-9C86-102A-5B8B-29671ECD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57407-BB4C-A388-98F3-336A4716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8F65D-4B05-CD9B-92E3-8804BC69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F6C63-DCF1-56B1-187C-A27E535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B55C-4470-839D-3991-C5684054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E4124-7B27-480F-21BA-84717001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C3BAD-0B89-0435-2158-57303C0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45F56-F92E-6D16-ECBE-987CFB3D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8BABA-A834-13CD-F838-E293D1A2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4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50C70-2F26-F202-EBFD-FF10DDED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4DEF-750F-F886-13D8-43845497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52AD-6899-29B7-DCD2-AAA67787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4307-7470-525E-A4EA-91A60BC1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5A39F-376D-39BB-648E-FE4D143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6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959-44CC-245F-AD64-85761E97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16A41-2E73-4ECA-2CAF-750BF7DB1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D397F-17A0-9B40-0EF4-32AADC10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78624-824F-8A9C-B4D1-0F60A579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FB6B6-ADB9-2F11-8825-CC7ACD3B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C542B-6078-976F-3B91-A60A5BE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60E6-2D24-1D91-BE6A-0EB12A44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B438E-0282-267A-D541-69F33CBE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2ED85-1E2C-7005-1E7D-E305E631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22829-DDDF-CA7B-EE7E-1D78E9A85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25C7E-887B-C199-A7E9-6F477FD3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7B98B-5579-FCD8-2A90-ABDE6AF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F4660-67D9-7594-0D47-B5F37C9D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EEEF5-142F-50B1-40C4-AA9DC05D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0CE8-A40D-9768-D770-3CF93831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835AA-358B-25C9-9141-DAB9A494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F082A-79DD-F6C2-6955-6D57C763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791A4-FF58-BB7B-70CA-E5A251D9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14356-C575-0AE1-1F8B-D69470DE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A3826-89D8-120C-212F-C0657C4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38A01-9FF8-5577-2B27-29413C45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1F608-0378-46B5-301B-662414D6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5D096-896C-D6DE-961F-0B91368E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2C253-CF43-C107-4B45-0038963F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84E7E-1668-F133-E337-3634B533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7B543-2742-E3D9-3D85-3065E07D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D1CC2-F2A4-A97D-33D9-470C7CB9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EDD0-AA42-1CC8-DC39-C8DECFDD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23079E-5E97-BEF0-4A15-AF2676113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A9DB7-10DB-9B4B-E822-77A25568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4FFB9-4C4A-C9C9-4E9C-B7E253CF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F29F4-26C0-1A9F-7DD4-EE1141E8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5016E-DCAC-2B66-7D9A-2EE3E560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14C32-6B8E-885C-C2C7-4B10630A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63B30-3173-82BD-B119-5C78AC24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48CC1-2A66-9353-811E-4F5C0F8D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D508-B248-426A-AD4D-26729F1D091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18958-D729-C9EC-4328-F260C29DC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4CB7C-5667-918F-9160-43B5DB30D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2065-D3EF-43A8-AD88-460BE9695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6D4F8D8-99DA-EC40-E25C-A84D7AB7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3" y="1014576"/>
            <a:ext cx="8889733" cy="54026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AA880C-1BA2-ECA9-425B-99EDA5226561}"/>
              </a:ext>
            </a:extLst>
          </p:cNvPr>
          <p:cNvSpPr txBox="1"/>
          <p:nvPr/>
        </p:nvSpPr>
        <p:spPr>
          <a:xfrm>
            <a:off x="460490" y="4933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4D206C-9DE8-A65C-48DF-89BA5324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135687"/>
            <a:ext cx="10369527" cy="27745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C8AC6C-019D-8076-947D-EB640EB2C860}"/>
              </a:ext>
            </a:extLst>
          </p:cNvPr>
          <p:cNvSpPr/>
          <p:nvPr/>
        </p:nvSpPr>
        <p:spPr>
          <a:xfrm>
            <a:off x="4716378" y="1022246"/>
            <a:ext cx="1443789" cy="226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生成查询向量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5F5337-3776-6CEE-FB60-9C4C0EA91737}"/>
              </a:ext>
            </a:extLst>
          </p:cNvPr>
          <p:cNvCxnSpPr>
            <a:stCxn id="7" idx="2"/>
          </p:cNvCxnSpPr>
          <p:nvPr/>
        </p:nvCxnSpPr>
        <p:spPr>
          <a:xfrm flipH="1">
            <a:off x="4970761" y="1249127"/>
            <a:ext cx="467512" cy="3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1D0352-FD70-E801-B3D3-E6E6A03FB1AA}"/>
              </a:ext>
            </a:extLst>
          </p:cNvPr>
          <p:cNvCxnSpPr>
            <a:stCxn id="7" idx="2"/>
          </p:cNvCxnSpPr>
          <p:nvPr/>
        </p:nvCxnSpPr>
        <p:spPr>
          <a:xfrm>
            <a:off x="5438273" y="1249127"/>
            <a:ext cx="481264" cy="3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0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573725-2C90-387F-76BE-494BDA7B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399746"/>
            <a:ext cx="10048875" cy="3714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814621-547B-2107-83D2-C9A4A585F6FB}"/>
              </a:ext>
            </a:extLst>
          </p:cNvPr>
          <p:cNvSpPr txBox="1"/>
          <p:nvPr/>
        </p:nvSpPr>
        <p:spPr>
          <a:xfrm>
            <a:off x="491114" y="51563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7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WhiteEurya 未白</dc:creator>
  <cp:lastModifiedBy>WhiteEurya 未白</cp:lastModifiedBy>
  <cp:revision>9</cp:revision>
  <dcterms:created xsi:type="dcterms:W3CDTF">2024-03-27T07:50:16Z</dcterms:created>
  <dcterms:modified xsi:type="dcterms:W3CDTF">2024-03-27T18:28:08Z</dcterms:modified>
</cp:coreProperties>
</file>