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87006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307784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10495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02155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46435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651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812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862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25824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235168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DFA0E1C-FF95-4ECE-9020-D91B532BF20B}" type="datetimeFigureOut">
              <a:rPr kumimoji="1" lang="ja-JP" altLang="en-US" smtClean="0"/>
              <a:t>2021/11/2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18023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A0E1C-FF95-4ECE-9020-D91B532BF20B}" type="datetimeFigureOut">
              <a:rPr kumimoji="1" lang="ja-JP" altLang="en-US" smtClean="0"/>
              <a:t>2021/11/2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DB64-3F84-41B2-A9DB-AF53A4B4CBB5}" type="slidenum">
              <a:rPr kumimoji="1" lang="ja-JP" altLang="en-US" smtClean="0"/>
              <a:t>‹#›</a:t>
            </a:fld>
            <a:endParaRPr kumimoji="1" lang="ja-JP" altLang="en-US"/>
          </a:p>
        </p:txBody>
      </p:sp>
    </p:spTree>
    <p:extLst>
      <p:ext uri="{BB962C8B-B14F-4D97-AF65-F5344CB8AC3E}">
        <p14:creationId xmlns:p14="http://schemas.microsoft.com/office/powerpoint/2010/main" val="158975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lang="ja-JP" altLang="en-US" dirty="0" smtClean="0"/>
              <a:t>福井情報</a:t>
            </a:r>
            <a:r>
              <a:rPr lang="en-US" altLang="ja-JP" dirty="0" smtClean="0"/>
              <a:t>IT</a:t>
            </a:r>
            <a:r>
              <a:rPr lang="ja-JP" altLang="en-US" dirty="0" smtClean="0"/>
              <a:t>クリエイター専門学校</a:t>
            </a:r>
            <a:endParaRPr kumimoji="1" lang="ja-JP" altLang="en-US" dirty="0"/>
          </a:p>
        </p:txBody>
      </p:sp>
      <p:pic>
        <p:nvPicPr>
          <p:cNvPr id="5" name="図 4"/>
          <p:cNvPicPr/>
          <p:nvPr/>
        </p:nvPicPr>
        <p:blipFill>
          <a:blip r:embed="rId2" cstate="print">
            <a:extLst>
              <a:ext uri="{28A0092B-C50C-407E-A947-70E740481C1C}">
                <a14:useLocalDpi xmlns:a14="http://schemas.microsoft.com/office/drawing/2010/main" val="0"/>
              </a:ext>
            </a:extLst>
          </a:blip>
          <a:stretch>
            <a:fillRect/>
          </a:stretch>
        </p:blipFill>
        <p:spPr>
          <a:xfrm>
            <a:off x="3845665" y="2400830"/>
            <a:ext cx="4737735" cy="990600"/>
          </a:xfrm>
          <a:prstGeom prst="rect">
            <a:avLst/>
          </a:prstGeom>
        </p:spPr>
      </p:pic>
    </p:spTree>
    <p:extLst>
      <p:ext uri="{BB962C8B-B14F-4D97-AF65-F5344CB8AC3E}">
        <p14:creationId xmlns:p14="http://schemas.microsoft.com/office/powerpoint/2010/main" val="339927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latin typeface="+mj-ea"/>
              </a:rPr>
              <a:t>ぶろっくるん</a:t>
            </a:r>
            <a:r>
              <a:rPr kumimoji="1" lang="ja-JP" altLang="en-US" b="1" dirty="0" smtClean="0">
                <a:latin typeface="+mj-ea"/>
              </a:rPr>
              <a:t>とは</a:t>
            </a:r>
            <a:endParaRPr kumimoji="1" lang="ja-JP" altLang="en-US" b="1" dirty="0">
              <a:latin typeface="+mj-ea"/>
            </a:endParaRPr>
          </a:p>
        </p:txBody>
      </p:sp>
      <p:sp>
        <p:nvSpPr>
          <p:cNvPr id="3" name="コンテンツ プレースホルダー 2"/>
          <p:cNvSpPr>
            <a:spLocks noGrp="1"/>
          </p:cNvSpPr>
          <p:nvPr>
            <p:ph idx="1"/>
          </p:nvPr>
        </p:nvSpPr>
        <p:spPr/>
        <p:txBody>
          <a:bodyPr/>
          <a:lstStyle/>
          <a:p>
            <a:pPr marL="0" indent="0">
              <a:buNone/>
            </a:pPr>
            <a:r>
              <a:rPr lang="ja-JP" altLang="en-US" dirty="0" smtClean="0"/>
              <a:t>・「</a:t>
            </a:r>
            <a:r>
              <a:rPr kumimoji="1" lang="ja-JP" altLang="en-US" dirty="0" smtClean="0"/>
              <a:t>ぶろっくるん」は</a:t>
            </a:r>
            <a:r>
              <a:rPr kumimoji="1" lang="ja-JP" altLang="en-US" dirty="0" smtClean="0"/>
              <a:t>、ゲームを通してアルゴリズム思考力を培うことができるようにすることを目的とした</a:t>
            </a:r>
            <a:r>
              <a:rPr kumimoji="1" lang="ja-JP" altLang="en-US" dirty="0" smtClean="0"/>
              <a:t>サービスです。</a:t>
            </a:r>
            <a:endParaRPr kumimoji="1" lang="en-US" altLang="ja-JP" dirty="0" smtClean="0"/>
          </a:p>
          <a:p>
            <a:pPr marL="0" indent="0">
              <a:buNone/>
            </a:pPr>
            <a:endParaRPr lang="en-US" altLang="ja-JP" dirty="0"/>
          </a:p>
          <a:p>
            <a:pPr marL="0" indent="0">
              <a:buNone/>
            </a:pPr>
            <a:r>
              <a:rPr lang="ja-JP" altLang="en-US" dirty="0" smtClean="0"/>
              <a:t>・小学生を中心としたプログラミング未経験者を主な対象とし、プログラミングにて必要とされる「論理的思考力」を楽しく習得することができます。</a:t>
            </a:r>
            <a:endParaRPr kumimoji="1" lang="en-US" altLang="ja-JP" dirty="0" smtClean="0"/>
          </a:p>
        </p:txBody>
      </p:sp>
    </p:spTree>
    <p:extLst>
      <p:ext uri="{BB962C8B-B14F-4D97-AF65-F5344CB8AC3E}">
        <p14:creationId xmlns:p14="http://schemas.microsoft.com/office/powerpoint/2010/main" val="204609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err="1" smtClean="0"/>
              <a:t>ぶろっくるんを</a:t>
            </a:r>
            <a:r>
              <a:rPr kumimoji="1" lang="ja-JP" altLang="en-US" b="1" dirty="0" smtClean="0"/>
              <a:t>作る経緯</a:t>
            </a:r>
            <a:endParaRPr kumimoji="1" lang="ja-JP" altLang="en-US" b="1" dirty="0"/>
          </a:p>
        </p:txBody>
      </p:sp>
      <p:sp>
        <p:nvSpPr>
          <p:cNvPr id="3" name="コンテンツ プレースホルダー 2"/>
          <p:cNvSpPr>
            <a:spLocks noGrp="1"/>
          </p:cNvSpPr>
          <p:nvPr>
            <p:ph idx="1"/>
          </p:nvPr>
        </p:nvSpPr>
        <p:spPr/>
        <p:txBody>
          <a:bodyPr/>
          <a:lstStyle/>
          <a:p>
            <a:r>
              <a:rPr lang="ja-JP" altLang="en-US" dirty="0"/>
              <a:t>小学校にプログラミングの授業が組み込まれるようになり、論理思考、アルゴリズム的思考力は近年極めて重要な能力となっている。だが、そのための教材が満足にあるとはいえないと考え、ユーザーのモチベーションを維持しながら論理思考力を高められる作品を作ろうと</a:t>
            </a:r>
            <a:r>
              <a:rPr lang="ja-JP" altLang="en-US" dirty="0" smtClean="0"/>
              <a:t>考えた</a:t>
            </a:r>
            <a:endParaRPr kumimoji="1" lang="ja-JP" altLang="en-US" dirty="0"/>
          </a:p>
        </p:txBody>
      </p:sp>
    </p:spTree>
    <p:extLst>
      <p:ext uri="{BB962C8B-B14F-4D97-AF65-F5344CB8AC3E}">
        <p14:creationId xmlns:p14="http://schemas.microsoft.com/office/powerpoint/2010/main" val="181976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特徴</a:t>
            </a:r>
            <a:r>
              <a:rPr kumimoji="1" lang="en-US" altLang="ja-JP" dirty="0" smtClean="0"/>
              <a:t>1 </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39961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操作説明</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a:t>
            </a:r>
            <a:r>
              <a:rPr kumimoji="1" lang="en-US" altLang="ja-JP" dirty="0" smtClean="0"/>
              <a:t>PC</a:t>
            </a:r>
            <a:r>
              <a:rPr kumimoji="1" lang="ja-JP" altLang="en-US" dirty="0" smtClean="0"/>
              <a:t>（</a:t>
            </a:r>
            <a:r>
              <a:rPr kumimoji="1" lang="en-US" altLang="ja-JP" dirty="0" smtClean="0"/>
              <a:t>Player Character</a:t>
            </a:r>
            <a:r>
              <a:rPr kumimoji="1" lang="ja-JP" altLang="en-US" dirty="0" smtClean="0"/>
              <a:t>）を動かして</a:t>
            </a:r>
            <a:r>
              <a:rPr kumimoji="1" lang="en-US" altLang="ja-JP" dirty="0" smtClean="0"/>
              <a:t>NPC</a:t>
            </a:r>
            <a:r>
              <a:rPr kumimoji="1" lang="ja-JP" altLang="en-US" dirty="0" smtClean="0"/>
              <a:t>（</a:t>
            </a:r>
            <a:r>
              <a:rPr kumimoji="1" lang="en-US" altLang="ja-JP" dirty="0" smtClean="0"/>
              <a:t>No</a:t>
            </a:r>
            <a:r>
              <a:rPr lang="ja-JP" altLang="en-US" dirty="0"/>
              <a:t> </a:t>
            </a:r>
            <a:r>
              <a:rPr lang="en-US" altLang="ja-JP" dirty="0" smtClean="0"/>
              <a:t>Player Character</a:t>
            </a:r>
            <a:r>
              <a:rPr kumimoji="1" lang="ja-JP" altLang="en-US" dirty="0" smtClean="0"/>
              <a:t>）</a:t>
            </a:r>
            <a:endParaRPr kumimoji="1" lang="en-US" altLang="ja-JP" dirty="0" smtClean="0"/>
          </a:p>
        </p:txBody>
      </p:sp>
    </p:spTree>
    <p:extLst>
      <p:ext uri="{BB962C8B-B14F-4D97-AF65-F5344CB8AC3E}">
        <p14:creationId xmlns:p14="http://schemas.microsoft.com/office/powerpoint/2010/main" val="27112513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148</Words>
  <Application>Microsoft Office PowerPoint</Application>
  <PresentationFormat>ワイド画面</PresentationFormat>
  <Paragraphs>10</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ぶろっくるんとは</vt:lpstr>
      <vt:lpstr>ぶろっくるんを作る経緯</vt:lpstr>
      <vt:lpstr>特徴1 </vt:lpstr>
      <vt:lpstr>操作説明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6bstudent</dc:creator>
  <cp:lastModifiedBy>6bstudent</cp:lastModifiedBy>
  <cp:revision>10</cp:revision>
  <dcterms:created xsi:type="dcterms:W3CDTF">2021-11-01T08:05:15Z</dcterms:created>
  <dcterms:modified xsi:type="dcterms:W3CDTF">2021-11-02T03:58:46Z</dcterms:modified>
</cp:coreProperties>
</file>