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56" r:id="rId4"/>
    <p:sldId id="257" r:id="rId5"/>
    <p:sldId id="258" r:id="rId6"/>
    <p:sldId id="260" r:id="rId7"/>
    <p:sldId id="259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3E512-5CE8-4E17-8A8D-140A50C0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A3086-6B7E-4F2B-8FCF-875BE9BA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031D0-6169-4151-8B0C-952066E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584AE-47AD-467E-8515-A8EDA710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F9BB1-CBC6-4AA9-8A00-4BB675ED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BBA1A-749B-413B-AE11-003121A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7A71F-FD55-4FB2-8271-F6D47B34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5D59-A71F-4E0C-B650-1114C11B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E3B3A-B34F-4EC9-9C58-CC9F3A49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FF654-BE20-4891-96A6-1DCBE929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8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8525EC-7962-4B0F-9A42-C9344E966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7F0E1-633C-4172-A145-053AC4668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430BF-1FE7-44B7-BCE4-92A1CEAE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46871-E417-4F27-A60A-47A93865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854A8-EFA6-468D-B080-A44047B2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6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879C2-FE6C-44AF-94E7-C07286DD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9C5D0-10EC-413A-815A-5BCDD7B2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7AF8-1AD7-41D8-93A3-8A2A3C3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A4F40-9871-466A-8E9E-E0DE60E0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2E77F-A851-44C5-B906-9A1BC32B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84BC1-D4CA-4FD5-BA5B-07AD8C02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377D-9AF0-494C-8902-A3B7C700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A52F8-64CF-4D26-9724-29267B94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88197-E522-4B6A-B7BD-6EE6BD53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486F4-E42A-4C58-9E92-FE367CC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2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8DFE0-F0D0-46FB-B48C-ED328CD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6B5F7-A35D-4818-9769-BF6C1434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63BEE-F71B-4551-97D7-F0276229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AF068-4A06-41AF-8877-9B48B393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D617C-B5F5-4874-A00C-E1B4FE8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60816-F87A-4E68-A88D-1F63EBF3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9FE9-A2E0-41BF-8C2F-FFFC8831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1CD3A-CF5A-4B82-91A4-27E2E99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9CA42-0B7A-4377-BC2D-698A65C0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8DFDA5-877F-46BC-BC6E-7A60CC4D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C9808-C810-4C79-85FA-995F1B52D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A1CF5-5E99-4136-B21A-9028F4D3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D999C-1BC7-48FC-BD37-27EDC292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CE844-EB3A-46AF-BC85-17F08AC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2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CB95-8F48-4521-B31E-0725790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14507-4080-4C64-B4CD-E61BF3AF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08B1F-6799-432B-AC67-64C8D55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7000AB-B98A-485A-B5BC-8315E3D7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1EF04-BDA2-457E-A593-050A6FDB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D9491E-7AB1-4DD8-8550-382074A2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DD6FE6-F801-4ABF-BB64-D83EF632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B8987-4DFF-42D8-A9F5-A60552AB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86C87-AFCE-4CE9-88FC-99D78254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4B26E-6828-468A-9826-CC49B84C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5F787-2C4F-4DF8-B991-7D14CEF3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256F8-2BB7-469C-B3AD-C3F5EAFC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6D303-4662-453E-9C99-2CD8615B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914C-8079-4974-8E20-07CFBE1D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CA12C-AEEA-48BE-B4C0-1529791F5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D301D-A6A6-47F7-8D2B-388EDF97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7383B-7B76-457C-8D13-0244BFCF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AF371-F622-47F0-823B-8E678644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511CA-633D-497D-BC97-1EC4FEB3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7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E26F0C-B431-4E4E-9BCB-A2350266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DE22A-B747-4E74-B918-99382C32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6E066-32EF-4C05-9807-FB2B21D39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3735-CE54-4D0E-83D4-C4FA81AD368A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A1552-DB86-44B9-9E59-95EF8E2D2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E7D82-8E67-4BCB-97BE-001E23C84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EF1D-F00E-48F6-BB2D-C5F7B3F58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tif.com/java/tomcat-windows-service-4849668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848DB-44EC-4A69-8779-E79C522A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59391"/>
            <a:ext cx="8869267" cy="4768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6956E-A0FB-4623-AAAC-87C5A94AD47B}"/>
              </a:ext>
            </a:extLst>
          </p:cNvPr>
          <p:cNvSpPr txBox="1"/>
          <p:nvPr/>
        </p:nvSpPr>
        <p:spPr>
          <a:xfrm>
            <a:off x="1551963" y="510050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크롬으로 </a:t>
            </a:r>
            <a:r>
              <a:rPr lang="ko-KR" altLang="en-US" dirty="0" err="1"/>
              <a:t>에니데스크</a:t>
            </a:r>
            <a:r>
              <a:rPr lang="ko-KR" altLang="en-US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408986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96A4E5-9D20-4016-AC41-B8C4B67A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9" y="217229"/>
            <a:ext cx="6149022" cy="321176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282F755-6F83-459F-A3B0-264A5EEF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6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7A0AF"/>
                </a:solidFill>
                <a:effectLst/>
                <a:latin typeface="Arial" panose="020B0604020202020204" pitchFamily="34" charset="0"/>
                <a:ea typeface="roboto-regular"/>
              </a:rPr>
              <a:t>C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9F9D2-0076-4DAC-95C0-7D6A7B9B73B0}"/>
              </a:ext>
            </a:extLst>
          </p:cNvPr>
          <p:cNvSpPr txBox="1"/>
          <p:nvPr/>
        </p:nvSpPr>
        <p:spPr>
          <a:xfrm>
            <a:off x="360726" y="3774462"/>
            <a:ext cx="6161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000C34"/>
                </a:solidFill>
                <a:latin typeface="Arial Unicode MS"/>
                <a:ea typeface="PT Mono"/>
              </a:rPr>
              <a:t>service.bat </a:t>
            </a:r>
            <a:r>
              <a:rPr lang="ko-KR" altLang="ko-KR" dirty="0" err="1">
                <a:solidFill>
                  <a:srgbClr val="000C34"/>
                </a:solidFill>
                <a:latin typeface="Arial Unicode MS"/>
                <a:ea typeface="PT Mono"/>
              </a:rPr>
              <a:t>install</a:t>
            </a:r>
            <a:r>
              <a:rPr lang="ko-KR" altLang="ko-KR" dirty="0">
                <a:solidFill>
                  <a:srgbClr val="000C34"/>
                </a:solidFill>
                <a:latin typeface="Arial Unicode MS"/>
                <a:ea typeface="PT Mono"/>
              </a:rPr>
              <a:t> tomcat7_service </a:t>
            </a:r>
            <a:endParaRPr lang="en-US" altLang="ko-KR" dirty="0">
              <a:solidFill>
                <a:srgbClr val="000C34"/>
              </a:solidFill>
              <a:latin typeface="Arial Unicode MS"/>
              <a:ea typeface="PT Mono"/>
            </a:endParaRPr>
          </a:p>
          <a:p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C34"/>
              </a:solidFill>
              <a:effectLst/>
              <a:latin typeface="Arial Unicode MS"/>
            </a:endParaRPr>
          </a:p>
          <a:p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C34"/>
                </a:solidFill>
                <a:effectLst/>
                <a:latin typeface="Arial Unicode MS"/>
              </a:rPr>
              <a:t>참고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C34"/>
                </a:solidFill>
                <a:effectLst/>
                <a:latin typeface="Arial Unicode MS"/>
              </a:rPr>
              <a:t>: </a:t>
            </a:r>
            <a:r>
              <a:rPr lang="en-US" altLang="ko-KR" sz="1400" dirty="0">
                <a:hlinkClick r:id="rId3"/>
              </a:rPr>
              <a:t>https://www.lesstif.com/java/tomcat-windows-service-4849668.html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A3AFBC-7355-4C42-AE22-48FD5BB9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491" y="320390"/>
            <a:ext cx="6155252" cy="30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B48D7-40C8-423E-B473-FAAF4E03B11D}"/>
              </a:ext>
            </a:extLst>
          </p:cNvPr>
          <p:cNvSpPr txBox="1"/>
          <p:nvPr/>
        </p:nvSpPr>
        <p:spPr>
          <a:xfrm>
            <a:off x="318783" y="191341"/>
            <a:ext cx="44545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Password Expiration Policy </a:t>
            </a:r>
            <a:br>
              <a:rPr lang="ko-KR" altLang="en-US" sz="900" dirty="0"/>
            </a:br>
            <a:r>
              <a:rPr lang="ko-KR" altLang="en-US" sz="900" dirty="0"/>
              <a:t>패스워드 만료 정책</a:t>
            </a:r>
          </a:p>
          <a:p>
            <a:r>
              <a:rPr lang="ko-KR" altLang="en-US" sz="900" dirty="0"/>
              <a:t> </a:t>
            </a:r>
          </a:p>
          <a:p>
            <a:r>
              <a:rPr lang="ko-KR" altLang="en-US" sz="900" dirty="0"/>
              <a:t>아래와 같은 쿼리를 날리면 패스워드가 만료가 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 err="1"/>
              <a:t>mysql</a:t>
            </a:r>
            <a:r>
              <a:rPr lang="en-US" altLang="ko-KR" sz="900" dirty="0"/>
              <a:t>&gt; ALTER USER '</a:t>
            </a:r>
            <a:r>
              <a:rPr lang="en-US" altLang="ko-KR" sz="900" dirty="0" err="1"/>
              <a:t>aaaa</a:t>
            </a:r>
            <a:r>
              <a:rPr lang="en-US" altLang="ko-KR" sz="900" dirty="0"/>
              <a:t>'@'localhost' PASSWORD EXPIRE 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b="1" dirty="0" err="1"/>
              <a:t>mysql.user</a:t>
            </a:r>
            <a:r>
              <a:rPr lang="ko-KR" altLang="en-US" sz="900" dirty="0"/>
              <a:t> </a:t>
            </a:r>
            <a:r>
              <a:rPr lang="en-US" altLang="ko-KR" sz="900" dirty="0"/>
              <a:t>system table </a:t>
            </a:r>
            <a:r>
              <a:rPr lang="ko-KR" altLang="en-US" sz="900" dirty="0"/>
              <a:t>에 </a:t>
            </a:r>
            <a:r>
              <a:rPr lang="en-US" altLang="ko-KR" sz="900" b="1" dirty="0" err="1"/>
              <a:t>password_expired</a:t>
            </a:r>
            <a:r>
              <a:rPr lang="en-US" altLang="ko-KR" sz="900" b="1" dirty="0"/>
              <a:t> </a:t>
            </a:r>
            <a:r>
              <a:rPr lang="ko-KR" altLang="en-US" sz="900" dirty="0"/>
              <a:t>가 </a:t>
            </a:r>
            <a:r>
              <a:rPr lang="en-US" altLang="ko-KR" sz="900" b="1" dirty="0"/>
              <a:t>Y</a:t>
            </a:r>
            <a:r>
              <a:rPr lang="ko-KR" altLang="en-US" sz="900" dirty="0"/>
              <a:t>로 변경되어 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ko-KR" altLang="en-US" sz="900" dirty="0"/>
              <a:t>자동으로 만료가 되도록 설정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가장 최근 </a:t>
            </a:r>
            <a:r>
              <a:rPr lang="en-US" altLang="ko-KR" sz="900" dirty="0" err="1"/>
              <a:t>passoword</a:t>
            </a:r>
            <a:r>
              <a:rPr lang="ko-KR" altLang="en-US" sz="900" dirty="0"/>
              <a:t>가 변경된 것을 기준으로 자동으로 만료가 되도록 설정할 수 있다</a:t>
            </a:r>
            <a:r>
              <a:rPr lang="en-US" altLang="ko-KR" sz="900" dirty="0"/>
              <a:t>. )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 err="1"/>
              <a:t>my.cnf</a:t>
            </a:r>
            <a:r>
              <a:rPr lang="en-US" altLang="ko-KR" sz="900" dirty="0"/>
              <a:t>(</a:t>
            </a:r>
            <a:r>
              <a:rPr lang="ko-KR" altLang="en-US" sz="900" dirty="0"/>
              <a:t>윈도우는 </a:t>
            </a:r>
            <a:r>
              <a:rPr lang="en-US" altLang="ko-KR" sz="900" dirty="0"/>
              <a:t>my.ini)</a:t>
            </a:r>
            <a:r>
              <a:rPr lang="ko-KR" altLang="en-US" sz="900" dirty="0"/>
              <a:t>에</a:t>
            </a:r>
            <a:br>
              <a:rPr lang="ko-KR" altLang="en-US" sz="900" dirty="0"/>
            </a:br>
            <a:r>
              <a:rPr lang="en-US" altLang="ko-KR" sz="900" b="1" dirty="0" err="1"/>
              <a:t>default_password_lifetime</a:t>
            </a:r>
            <a:r>
              <a:rPr lang="en-US" altLang="ko-KR" sz="900" b="1" dirty="0"/>
              <a:t>=180</a:t>
            </a:r>
            <a:br>
              <a:rPr lang="ko-KR" altLang="en-US" sz="900" dirty="0"/>
            </a:br>
            <a:r>
              <a:rPr lang="ko-KR" altLang="en-US" sz="900" dirty="0"/>
              <a:t>으로 설정해줄 수 있다</a:t>
            </a:r>
            <a:r>
              <a:rPr lang="en-US" altLang="ko-KR" sz="900" dirty="0"/>
              <a:t>. </a:t>
            </a:r>
            <a:r>
              <a:rPr lang="en-US" altLang="ko-KR" sz="900" b="1" dirty="0"/>
              <a:t>180</a:t>
            </a:r>
            <a:r>
              <a:rPr lang="ko-KR" altLang="en-US" sz="900" dirty="0"/>
              <a:t>일 뒤에 만료가 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만료가 되지 않도록 설정할 수도 있다</a:t>
            </a:r>
            <a:r>
              <a:rPr lang="en-US" altLang="ko-KR" sz="900" dirty="0"/>
              <a:t>. </a:t>
            </a:r>
            <a:br>
              <a:rPr lang="en-US" altLang="ko-KR" sz="900" dirty="0"/>
            </a:br>
            <a:r>
              <a:rPr lang="en-US" altLang="ko-KR" sz="900" b="1" dirty="0" err="1"/>
              <a:t>default_password_lifetime</a:t>
            </a:r>
            <a:r>
              <a:rPr lang="en-US" altLang="ko-KR" sz="900" b="1" dirty="0"/>
              <a:t>=0</a:t>
            </a:r>
            <a:br>
              <a:rPr lang="ko-KR" altLang="en-US" sz="900" dirty="0"/>
            </a:br>
            <a:r>
              <a:rPr lang="ko-KR" altLang="en-US" sz="900" dirty="0"/>
              <a:t>값을 </a:t>
            </a:r>
            <a:r>
              <a:rPr lang="en-US" altLang="ko-KR" sz="900" b="1" dirty="0"/>
              <a:t>0</a:t>
            </a:r>
            <a:r>
              <a:rPr lang="ko-KR" altLang="en-US" sz="900" dirty="0"/>
              <a:t>으로 설정하면 만료가 되지 않는다</a:t>
            </a:r>
            <a:r>
              <a:rPr lang="en-US" altLang="ko-KR" sz="900" dirty="0"/>
              <a:t>. 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ko-KR" altLang="en-US" sz="900" dirty="0"/>
              <a:t>이렇게 </a:t>
            </a:r>
            <a:r>
              <a:rPr lang="en-US" altLang="ko-KR" sz="900" dirty="0"/>
              <a:t>globally </a:t>
            </a:r>
            <a:r>
              <a:rPr lang="ko-KR" altLang="en-US" sz="900" dirty="0"/>
              <a:t>하게 변경할 수 있지만</a:t>
            </a:r>
            <a:r>
              <a:rPr lang="en-US" altLang="ko-KR" sz="900" dirty="0"/>
              <a:t>, </a:t>
            </a:r>
            <a:r>
              <a:rPr lang="ko-KR" altLang="en-US" sz="900" dirty="0"/>
              <a:t>기존 생성된 계정에 대해서는 적용이 되지 않는 것 같다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기존 생성된 계정에 대해서 특정일수가 지나면 패스워드가 만료가 되도록 설정할 수가 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(Require the password to be changed every 90 days)</a:t>
            </a:r>
            <a:br>
              <a:rPr lang="en-US" altLang="ko-KR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EXPIRE INTERVAL 90 DAY;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&gt;ALTER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EXPIRE INTERVAL 90 DAY;</a:t>
            </a:r>
            <a:br>
              <a:rPr lang="ko-KR" altLang="en-US" sz="900" dirty="0"/>
            </a:br>
            <a:br>
              <a:rPr lang="ko-KR" altLang="en-US" sz="900" dirty="0"/>
            </a:br>
            <a:r>
              <a:rPr lang="ko-KR" altLang="en-US" sz="900" dirty="0"/>
              <a:t>만료되도록 설정된 것을 </a:t>
            </a:r>
            <a:r>
              <a:rPr lang="ko-KR" altLang="en-US" sz="900" dirty="0" err="1"/>
              <a:t>만료시키는</a:t>
            </a:r>
            <a:r>
              <a:rPr lang="ko-KR" altLang="en-US" sz="900" dirty="0"/>
              <a:t> 것을 적용되지 않도록 하는 것은 아래와 같다</a:t>
            </a:r>
            <a:r>
              <a:rPr lang="en-US" altLang="ko-KR" sz="900" dirty="0"/>
              <a:t>.(disable </a:t>
            </a:r>
            <a:r>
              <a:rPr lang="en-US" altLang="ko-KR" sz="900" dirty="0" err="1"/>
              <a:t>passowrd</a:t>
            </a:r>
            <a:r>
              <a:rPr lang="en-US" altLang="ko-KR" sz="900" dirty="0"/>
              <a:t> expiration)</a:t>
            </a:r>
            <a:br>
              <a:rPr lang="en-US" altLang="ko-KR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EXPIRE NEVER;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&gt;ALTER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EXPIRE NEVER;</a:t>
            </a:r>
            <a:br>
              <a:rPr lang="ko-KR" altLang="en-US" sz="900" dirty="0"/>
            </a:br>
            <a:br>
              <a:rPr lang="ko-KR" altLang="en-US" sz="900" dirty="0"/>
            </a:br>
            <a:r>
              <a:rPr lang="en-US" altLang="ko-KR" sz="900" dirty="0" err="1"/>
              <a:t>my.cnf</a:t>
            </a:r>
            <a:r>
              <a:rPr lang="en-US" altLang="ko-KR" sz="900" dirty="0"/>
              <a:t> </a:t>
            </a:r>
            <a:r>
              <a:rPr lang="ko-KR" altLang="en-US" sz="900" dirty="0"/>
              <a:t>에 설정된 기본정책을 따르도록</a:t>
            </a:r>
            <a:r>
              <a:rPr lang="en-US" altLang="ko-KR" sz="900" dirty="0"/>
              <a:t>(global expiration policy) </a:t>
            </a:r>
            <a:r>
              <a:rPr lang="ko-KR" altLang="en-US" sz="900" dirty="0"/>
              <a:t>변경하는 것은 아래와 같다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EXPIRE DEFAULT;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&gt;ALTER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EXPIRE DEFAULT;</a:t>
            </a:r>
            <a:br>
              <a:rPr lang="ko-KR" altLang="en-US" sz="900" dirty="0"/>
            </a:br>
            <a:br>
              <a:rPr lang="ko-KR" altLang="en-US" sz="900" dirty="0"/>
            </a:br>
            <a:br>
              <a:rPr lang="ko-KR" altLang="en-US" sz="900" dirty="0"/>
            </a:br>
            <a:r>
              <a:rPr lang="ko-KR" altLang="en-US" sz="900" dirty="0"/>
              <a:t>패스워드 만료가 되면 로그인은 성공하나 쿼리를 날리면</a:t>
            </a:r>
            <a:br>
              <a:rPr lang="ko-KR" altLang="en-US" sz="900" dirty="0"/>
            </a:br>
            <a:r>
              <a:rPr lang="ko-KR" altLang="en-US" sz="900" dirty="0"/>
              <a:t>아래와 같은 메세지가 나온다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ERROR 1820 (HY000): You must reset your password using ALTER USER statement before executing this statement.</a:t>
            </a:r>
            <a:br>
              <a:rPr lang="en-US" altLang="ko-KR" sz="900" dirty="0"/>
            </a:br>
            <a:br>
              <a:rPr lang="en-US" altLang="ko-KR" sz="900" dirty="0"/>
            </a:br>
            <a:br>
              <a:rPr lang="en-US" altLang="ko-KR" sz="900" dirty="0"/>
            </a:br>
            <a:br>
              <a:rPr lang="en-US" altLang="ko-KR" sz="900" dirty="0"/>
            </a:b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D84CA-572F-4CDD-A4F6-41A805018C03}"/>
              </a:ext>
            </a:extLst>
          </p:cNvPr>
          <p:cNvSpPr txBox="1"/>
          <p:nvPr/>
        </p:nvSpPr>
        <p:spPr>
          <a:xfrm>
            <a:off x="5882259" y="191341"/>
            <a:ext cx="630974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패스워드 재사용 정책</a:t>
            </a:r>
            <a:br>
              <a:rPr lang="ko-KR" altLang="en-US" sz="900" dirty="0"/>
            </a:br>
            <a:r>
              <a:rPr lang="en-US" altLang="ko-KR" sz="900" dirty="0"/>
              <a:t>Password Reuse Policy</a:t>
            </a:r>
            <a:br>
              <a:rPr lang="en-US" altLang="ko-KR" sz="900" dirty="0"/>
            </a:br>
            <a:r>
              <a:rPr lang="en-US" altLang="ko-KR" sz="900" dirty="0"/>
              <a:t>- number of password changes, time elapsed, or both </a:t>
            </a:r>
            <a:br>
              <a:rPr lang="en-US" altLang="ko-KR" sz="900" dirty="0"/>
            </a:br>
            <a:r>
              <a:rPr lang="en-US" altLang="ko-KR" sz="900" dirty="0"/>
              <a:t>- </a:t>
            </a:r>
            <a:r>
              <a:rPr lang="ko-KR" altLang="en-US" sz="900" dirty="0"/>
              <a:t>패스워드 변경 횟수</a:t>
            </a:r>
            <a:r>
              <a:rPr lang="en-US" altLang="ko-KR" sz="900" dirty="0"/>
              <a:t>, </a:t>
            </a:r>
            <a:r>
              <a:rPr lang="ko-KR" altLang="en-US" sz="900" dirty="0"/>
              <a:t>시간의 경과 또는 두가지</a:t>
            </a:r>
            <a:br>
              <a:rPr lang="ko-KR" altLang="en-US" sz="900" dirty="0"/>
            </a:br>
            <a:br>
              <a:rPr lang="ko-KR" altLang="en-US" sz="900" dirty="0"/>
            </a:br>
            <a:r>
              <a:rPr lang="en-US" altLang="ko-KR" sz="900" dirty="0"/>
              <a:t>global </a:t>
            </a:r>
            <a:r>
              <a:rPr lang="ko-KR" altLang="en-US" sz="900" dirty="0"/>
              <a:t>한 설정을 위해서는 </a:t>
            </a:r>
            <a:br>
              <a:rPr lang="ko-KR" altLang="en-US" sz="900" dirty="0"/>
            </a:br>
            <a:r>
              <a:rPr lang="en-US" altLang="ko-KR" sz="900" dirty="0" err="1"/>
              <a:t>my.cnf</a:t>
            </a:r>
            <a:r>
              <a:rPr lang="en-US" altLang="ko-KR" sz="900" dirty="0"/>
              <a:t> </a:t>
            </a:r>
            <a:r>
              <a:rPr lang="ko-KR" altLang="en-US" sz="900" dirty="0"/>
              <a:t>에서 수정</a:t>
            </a:r>
            <a:br>
              <a:rPr lang="ko-KR" altLang="en-US" sz="900" dirty="0"/>
            </a:br>
            <a:r>
              <a:rPr lang="en-US" altLang="ko-KR" sz="900" b="1" dirty="0" err="1"/>
              <a:t>password_history</a:t>
            </a:r>
            <a:r>
              <a:rPr lang="en-US" altLang="ko-KR" sz="900" b="1" dirty="0"/>
              <a:t>=6</a:t>
            </a:r>
            <a:br>
              <a:rPr lang="ko-KR" altLang="en-US" sz="900" dirty="0"/>
            </a:br>
            <a:r>
              <a:rPr lang="en-US" altLang="ko-KR" sz="900" b="1" dirty="0" err="1"/>
              <a:t>password_reuse_interval</a:t>
            </a:r>
            <a:r>
              <a:rPr lang="en-US" altLang="ko-KR" sz="900" b="1" dirty="0"/>
              <a:t>=365</a:t>
            </a:r>
            <a:br>
              <a:rPr lang="ko-KR" altLang="en-US" sz="900" dirty="0"/>
            </a:br>
            <a:br>
              <a:rPr lang="ko-KR" altLang="en-US" sz="900" dirty="0"/>
            </a:br>
            <a:r>
              <a:rPr lang="ko-KR" altLang="en-US" sz="900" dirty="0"/>
              <a:t>이렇게 </a:t>
            </a:r>
            <a:r>
              <a:rPr lang="en-US" altLang="ko-KR" sz="900" dirty="0"/>
              <a:t>globally </a:t>
            </a:r>
            <a:r>
              <a:rPr lang="ko-KR" altLang="en-US" sz="900" dirty="0"/>
              <a:t>하게 변경할 수 있지만</a:t>
            </a:r>
            <a:r>
              <a:rPr lang="en-US" altLang="ko-KR" sz="900" dirty="0"/>
              <a:t>, </a:t>
            </a:r>
            <a:r>
              <a:rPr lang="ko-KR" altLang="en-US" sz="900" dirty="0"/>
              <a:t>기존 생성된 계정에 대해서는 적용이 되지 않는 것 같다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각 계정별로 적용하기 위해서는 아래와 같은 쿼리로 적용할 수 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Require a </a:t>
            </a:r>
            <a:r>
              <a:rPr lang="en-US" altLang="ko-KR" sz="900" dirty="0" err="1"/>
              <a:t>minimim</a:t>
            </a:r>
            <a:r>
              <a:rPr lang="en-US" altLang="ko-KR" sz="900" dirty="0"/>
              <a:t> of password changes</a:t>
            </a:r>
            <a:br>
              <a:rPr lang="en-US" altLang="ko-KR" sz="900" dirty="0"/>
            </a:br>
            <a:r>
              <a:rPr lang="en-US" altLang="ko-KR" sz="900" dirty="0"/>
              <a:t>5</a:t>
            </a:r>
            <a:r>
              <a:rPr lang="ko-KR" altLang="en-US" sz="900" dirty="0"/>
              <a:t>번 이상 변경되어야 재사용 가능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HISTORY 5;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</a:t>
            </a:r>
            <a:r>
              <a:rPr lang="en-US" altLang="ko-KR" sz="900" b="1" dirty="0">
                <a:solidFill>
                  <a:srgbClr val="FF0000"/>
                </a:solidFill>
              </a:rPr>
              <a:t>ALTER USER '</a:t>
            </a:r>
            <a:r>
              <a:rPr lang="en-US" altLang="ko-KR" sz="900" b="1" dirty="0" err="1">
                <a:solidFill>
                  <a:srgbClr val="FF0000"/>
                </a:solidFill>
              </a:rPr>
              <a:t>aaaa</a:t>
            </a:r>
            <a:r>
              <a:rPr lang="en-US" altLang="ko-KR" sz="900" b="1" dirty="0">
                <a:solidFill>
                  <a:srgbClr val="FF0000"/>
                </a:solidFill>
              </a:rPr>
              <a:t>'@'localhost' PASSWORD HISTORY 5;</a:t>
            </a:r>
            <a:br>
              <a:rPr lang="ko-KR" altLang="en-US" sz="900" dirty="0">
                <a:solidFill>
                  <a:srgbClr val="FF0000"/>
                </a:solidFill>
              </a:rPr>
            </a:br>
            <a:br>
              <a:rPr lang="ko-KR" altLang="en-US" sz="900" dirty="0"/>
            </a:br>
            <a:br>
              <a:rPr lang="ko-KR" altLang="en-US" sz="900" dirty="0"/>
            </a:br>
            <a:r>
              <a:rPr lang="en-US" altLang="ko-KR" sz="900" dirty="0"/>
              <a:t>Require a minimum of 365 days </a:t>
            </a:r>
            <a:r>
              <a:rPr lang="en-US" altLang="ko-KR" sz="900" dirty="0" err="1"/>
              <a:t>eplased</a:t>
            </a:r>
            <a:r>
              <a:rPr lang="en-US" altLang="ko-KR" sz="900" dirty="0"/>
              <a:t> .</a:t>
            </a:r>
            <a:br>
              <a:rPr lang="en-US" altLang="ko-KR" sz="900" dirty="0"/>
            </a:br>
            <a:r>
              <a:rPr lang="en-US" altLang="ko-KR" sz="900" dirty="0"/>
              <a:t>365</a:t>
            </a:r>
            <a:r>
              <a:rPr lang="ko-KR" altLang="en-US" sz="900" dirty="0"/>
              <a:t>일이 지나야 재사용 가능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REUSE INTERVAL 365 DAY;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&gt;ALTER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REUSE INTERVAL 365 DAY;</a:t>
            </a:r>
            <a:br>
              <a:rPr lang="ko-KR" altLang="en-US" sz="900" dirty="0"/>
            </a:br>
            <a:br>
              <a:rPr lang="ko-KR" altLang="en-US" sz="900" dirty="0"/>
            </a:br>
            <a:br>
              <a:rPr lang="ko-KR" altLang="en-US" sz="900" dirty="0"/>
            </a:br>
            <a:r>
              <a:rPr lang="en-US" altLang="ko-KR" sz="900" dirty="0"/>
              <a:t>2</a:t>
            </a:r>
            <a:r>
              <a:rPr lang="ko-KR" altLang="en-US" sz="900" dirty="0"/>
              <a:t>개의 </a:t>
            </a:r>
            <a:r>
              <a:rPr lang="ko-KR" altLang="en-US" sz="900" dirty="0" err="1"/>
              <a:t>퀴리를</a:t>
            </a:r>
            <a:r>
              <a:rPr lang="ko-KR" altLang="en-US" sz="900" dirty="0"/>
              <a:t> 조합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HISTORY 5 REUSE INTERVAL 365 DAY;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&gt;ALTER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HISTORY 5 PASSWORD REUSE INTERVAL 365 DAY;</a:t>
            </a:r>
            <a:br>
              <a:rPr lang="ko-KR" altLang="en-US" sz="900" dirty="0"/>
            </a:br>
            <a:br>
              <a:rPr lang="ko-KR" altLang="en-US" sz="900" dirty="0"/>
            </a:br>
            <a:r>
              <a:rPr lang="en-US" altLang="ko-KR" sz="900" dirty="0"/>
              <a:t>global </a:t>
            </a:r>
            <a:r>
              <a:rPr lang="ko-KR" altLang="en-US" sz="900" dirty="0"/>
              <a:t>한 설정으로 변경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&gt;CREATE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HISTORY DEFAULT REUSE INTERVAL DEFAULT;</a:t>
            </a:r>
            <a:br>
              <a:rPr lang="ko-KR" altLang="en-US" sz="900" dirty="0"/>
            </a:br>
            <a:r>
              <a:rPr lang="en-US" altLang="ko-KR" sz="900" b="1" dirty="0" err="1"/>
              <a:t>mysql</a:t>
            </a:r>
            <a:r>
              <a:rPr lang="en-US" altLang="ko-KR" sz="900" b="1" dirty="0"/>
              <a:t>&gt;ALTER USER '</a:t>
            </a:r>
            <a:r>
              <a:rPr lang="en-US" altLang="ko-KR" sz="900" b="1" dirty="0" err="1"/>
              <a:t>aaaa</a:t>
            </a:r>
            <a:r>
              <a:rPr lang="en-US" altLang="ko-KR" sz="900" b="1" dirty="0"/>
              <a:t>'@'localhost' PASSWORD HISTORY DEFAULT PASSWORD REUSE INTERVAL DEFAULT;</a:t>
            </a:r>
            <a:endParaRPr lang="ko-KR" altLang="en-US" sz="900" dirty="0"/>
          </a:p>
          <a:p>
            <a:endParaRPr lang="ko-KR" altLang="en-US" sz="9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80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5CDA7-E4E6-4933-A5C0-F144D7ED6746}"/>
              </a:ext>
            </a:extLst>
          </p:cNvPr>
          <p:cNvSpPr txBox="1"/>
          <p:nvPr/>
        </p:nvSpPr>
        <p:spPr>
          <a:xfrm>
            <a:off x="864066" y="369116"/>
            <a:ext cx="45535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자바버전 </a:t>
            </a:r>
            <a:r>
              <a:rPr lang="en-US" altLang="ko-KR" dirty="0"/>
              <a:t>1.7 </a:t>
            </a:r>
            <a:r>
              <a:rPr lang="ko-KR" altLang="en-US" dirty="0"/>
              <a:t>이상 </a:t>
            </a:r>
            <a:r>
              <a:rPr lang="en-US" altLang="ko-KR" dirty="0"/>
              <a:t>jdk-7u80-windows-i586</a:t>
            </a:r>
          </a:p>
          <a:p>
            <a:r>
              <a:rPr lang="ko-KR" altLang="en-US" dirty="0" err="1"/>
              <a:t>톱캣</a:t>
            </a:r>
            <a:r>
              <a:rPr lang="ko-KR" altLang="en-US" dirty="0"/>
              <a:t> </a:t>
            </a:r>
            <a:r>
              <a:rPr lang="en-US" altLang="ko-KR" dirty="0"/>
              <a:t>1.7 </a:t>
            </a:r>
            <a:r>
              <a:rPr lang="ko-KR" altLang="en-US" dirty="0"/>
              <a:t>이상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Java1.6 </a:t>
            </a:r>
            <a:r>
              <a:rPr lang="ko-KR" altLang="en-US" dirty="0"/>
              <a:t>또는 </a:t>
            </a:r>
            <a:r>
              <a:rPr lang="en-US" altLang="ko-KR" dirty="0"/>
              <a:t>tomcat1.6</a:t>
            </a:r>
          </a:p>
          <a:p>
            <a:endParaRPr lang="en-US" altLang="ko-KR" dirty="0"/>
          </a:p>
          <a:p>
            <a:r>
              <a:rPr lang="en-US" altLang="ko-KR" dirty="0"/>
              <a:t>JAVA_HOME</a:t>
            </a:r>
          </a:p>
          <a:p>
            <a:r>
              <a:rPr lang="pt-BR" altLang="ko-KR" dirty="0"/>
              <a:t>C:\Program Files (x86)\Java\jdk1.7.0_80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FF6BC8-17A0-4929-8207-BA70E9E7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185" y="369116"/>
            <a:ext cx="56340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6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87F409-F432-4630-8FBF-10CCE2F8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8" y="77511"/>
            <a:ext cx="5201119" cy="3974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26E3B-3555-4E44-ABAD-1134E9CE8FDE}"/>
              </a:ext>
            </a:extLst>
          </p:cNvPr>
          <p:cNvSpPr txBox="1"/>
          <p:nvPr/>
        </p:nvSpPr>
        <p:spPr>
          <a:xfrm>
            <a:off x="6157519" y="897622"/>
            <a:ext cx="174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root/book2461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3E30-F208-4CBA-931F-473DC272D2C5}"/>
              </a:ext>
            </a:extLst>
          </p:cNvPr>
          <p:cNvSpPr txBox="1"/>
          <p:nvPr/>
        </p:nvSpPr>
        <p:spPr>
          <a:xfrm>
            <a:off x="5956183" y="1627464"/>
            <a:ext cx="4362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sourceName</a:t>
            </a:r>
            <a:r>
              <a:rPr lang="en-US" altLang="ko-KR" dirty="0"/>
              <a:t>=</a:t>
            </a:r>
            <a:r>
              <a:rPr lang="en-US" altLang="ko-KR" dirty="0" err="1"/>
              <a:t>jdbc</a:t>
            </a:r>
            <a:r>
              <a:rPr lang="en-US" altLang="ko-KR" dirty="0"/>
              <a:t>/</a:t>
            </a:r>
            <a:r>
              <a:rPr lang="en-US" altLang="ko-KR" dirty="0" err="1"/>
              <a:t>mysql_book</a:t>
            </a:r>
            <a:endParaRPr lang="en-US" altLang="ko-KR" dirty="0"/>
          </a:p>
          <a:p>
            <a:r>
              <a:rPr lang="en-US" altLang="ko-KR" dirty="0" err="1"/>
              <a:t>defaultAutoCommit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defaultReadOnly</a:t>
            </a:r>
            <a:r>
              <a:rPr lang="en-US" altLang="ko-KR" dirty="0"/>
              <a:t>=false</a:t>
            </a:r>
          </a:p>
          <a:p>
            <a:r>
              <a:rPr lang="en-US" altLang="ko-KR" dirty="0" err="1"/>
              <a:t>driverClassName</a:t>
            </a:r>
            <a:r>
              <a:rPr lang="en-US" altLang="ko-KR" dirty="0"/>
              <a:t>=</a:t>
            </a:r>
            <a:r>
              <a:rPr lang="en-US" altLang="ko-KR" dirty="0" err="1"/>
              <a:t>com.mysql.jdbc.Driver</a:t>
            </a:r>
            <a:endParaRPr lang="en-US" altLang="ko-KR" dirty="0"/>
          </a:p>
          <a:p>
            <a:r>
              <a:rPr lang="en-US" altLang="ko-KR" dirty="0" err="1"/>
              <a:t>maxActive</a:t>
            </a:r>
            <a:r>
              <a:rPr lang="en-US" altLang="ko-KR" dirty="0"/>
              <a:t>=30</a:t>
            </a:r>
          </a:p>
          <a:p>
            <a:r>
              <a:rPr lang="en-US" altLang="ko-KR" dirty="0" err="1"/>
              <a:t>maxIdle</a:t>
            </a:r>
            <a:r>
              <a:rPr lang="en-US" altLang="ko-KR" dirty="0"/>
              <a:t>=10</a:t>
            </a:r>
          </a:p>
          <a:p>
            <a:r>
              <a:rPr lang="en-US" altLang="ko-KR" dirty="0" err="1"/>
              <a:t>maxWait</a:t>
            </a:r>
            <a:r>
              <a:rPr lang="en-US" altLang="ko-KR" dirty="0"/>
              <a:t>=10000</a:t>
            </a:r>
          </a:p>
          <a:p>
            <a:r>
              <a:rPr lang="en-US" altLang="ko-KR" dirty="0"/>
              <a:t>username=BOOK_USER</a:t>
            </a:r>
          </a:p>
          <a:p>
            <a:r>
              <a:rPr lang="en-US" altLang="ko-KR" dirty="0"/>
              <a:t>password=BOOK_USER2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</a:t>
            </a:r>
            <a:r>
              <a:rPr lang="en-US" altLang="ko-KR" dirty="0" err="1"/>
              <a:t>book_user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86A3B-E52E-44D7-8444-4AADD5DC9913}"/>
              </a:ext>
            </a:extLst>
          </p:cNvPr>
          <p:cNvSpPr/>
          <p:nvPr/>
        </p:nvSpPr>
        <p:spPr>
          <a:xfrm>
            <a:off x="623583" y="4850296"/>
            <a:ext cx="8210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ALTER USER 'BOOK_USER'@'%' </a:t>
            </a:r>
            <a:r>
              <a:rPr lang="ko-KR" altLang="en-US" dirty="0" err="1"/>
              <a:t>password</a:t>
            </a:r>
            <a:r>
              <a:rPr lang="ko-KR" altLang="en-US" dirty="0"/>
              <a:t> </a:t>
            </a:r>
            <a:r>
              <a:rPr lang="ko-KR" altLang="en-US" dirty="0" err="1"/>
              <a:t>expire</a:t>
            </a:r>
            <a:r>
              <a:rPr lang="ko-KR" altLang="en-US" dirty="0"/>
              <a:t> </a:t>
            </a:r>
            <a:r>
              <a:rPr lang="ko-KR" altLang="en-US" dirty="0" err="1"/>
              <a:t>interval</a:t>
            </a:r>
            <a:r>
              <a:rPr lang="ko-KR" altLang="en-US" dirty="0"/>
              <a:t> 360 </a:t>
            </a:r>
            <a:r>
              <a:rPr lang="ko-KR" altLang="en-US" dirty="0" err="1"/>
              <a:t>day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5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DF2844-BB4B-4C9E-934B-6DE2C045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1" y="427838"/>
            <a:ext cx="9750540" cy="62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759B64-BDEC-4C58-819A-21EA5B07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8" y="209724"/>
            <a:ext cx="8594852" cy="54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7DB9EE-55EC-4ABB-B130-5B7ED61D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8" y="138374"/>
            <a:ext cx="8391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9BEC6E-6FF0-4300-AF84-D2298B40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1" y="59685"/>
            <a:ext cx="4176581" cy="2867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33052-B93C-478E-BD11-182D79367107}"/>
              </a:ext>
            </a:extLst>
          </p:cNvPr>
          <p:cNvSpPr txBox="1"/>
          <p:nvPr/>
        </p:nvSpPr>
        <p:spPr>
          <a:xfrm>
            <a:off x="7340367" y="880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재시작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49B2EF-B851-4A03-9448-421BDB91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43" y="2994870"/>
            <a:ext cx="4754878" cy="32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DB174A-0913-4BF3-AB31-F8B02214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310392"/>
            <a:ext cx="9087436" cy="45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3C8C4E-44B8-40F9-ACE1-EF6B2F6B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369115"/>
            <a:ext cx="7037462" cy="3934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D19E1-8873-4108-A47A-A4B0BE1F2550}"/>
              </a:ext>
            </a:extLst>
          </p:cNvPr>
          <p:cNvSpPr txBox="1"/>
          <p:nvPr/>
        </p:nvSpPr>
        <p:spPr>
          <a:xfrm>
            <a:off x="7575259" y="637563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종일권</a:t>
            </a:r>
            <a:r>
              <a:rPr lang="ko-KR" altLang="en-US" dirty="0"/>
              <a:t> 금액 </a:t>
            </a:r>
            <a:r>
              <a:rPr lang="en-US" altLang="ko-KR" dirty="0"/>
              <a:t>15000</a:t>
            </a:r>
            <a:r>
              <a:rPr lang="ko-KR" altLang="en-US" dirty="0"/>
              <a:t>원으로 변경</a:t>
            </a:r>
          </a:p>
        </p:txBody>
      </p:sp>
    </p:spTree>
    <p:extLst>
      <p:ext uri="{BB962C8B-B14F-4D97-AF65-F5344CB8AC3E}">
        <p14:creationId xmlns:p14="http://schemas.microsoft.com/office/powerpoint/2010/main" val="78746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706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fox97</dc:creator>
  <cp:lastModifiedBy>fox97</cp:lastModifiedBy>
  <cp:revision>17</cp:revision>
  <dcterms:created xsi:type="dcterms:W3CDTF">2020-07-26T01:48:12Z</dcterms:created>
  <dcterms:modified xsi:type="dcterms:W3CDTF">2020-07-26T03:45:53Z</dcterms:modified>
</cp:coreProperties>
</file>