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B213D9-8D3D-40A5-82EB-A07885A5C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9C5014A-D649-4CB5-8C7A-9FE22F567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7600763-51D2-4E37-9A47-126B0EE7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9AF77A4-DE7E-4DA9-A0FE-C7A9C416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C27A0CA-5E4E-428A-B33A-33CFAE64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9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147AF6-0CC1-4C59-84E1-84F55100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2AA47A0-AAFD-4521-9582-6C5C52986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AD5F346-F8C2-43D1-98AF-462B4B80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C1B4BDF-9555-4083-90A8-95AAB2F9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DC2179F-02A4-4321-A231-F71CA2A2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9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82D3E18-42A6-402C-83EE-9A148C7B2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BFBD832-C653-4F73-A644-D63DCC4BA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37530C2-D9F4-43AD-B818-483311DF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2226BD1-5B63-41F6-89DD-B15560EA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028D83-0444-4DB7-AA12-F03E9228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08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CB49F1-EB1C-446C-BEEE-9FC68BA4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8DC71CA-D48C-4AEF-A763-BDC8388DC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299764-F10D-4940-99CF-D20C23FE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3410E4F-13D4-4489-A6C7-D66FAE72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9403697-91AD-4242-A8C9-B092AB8D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33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47F1CC9-6DB1-4160-8455-0155D624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91C8ED8-1D52-4867-A086-695BC7AA2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BE007AB-18F2-4543-B124-A03533B3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E3BD77D-F66A-4941-88C6-1EAEBF05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D622816-A30F-4CA5-A7B9-276FE671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0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93F5963-E9E6-41BD-A4FA-9F0BA512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12CA85F-1BC4-429E-B90F-A357D2CEC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52A17AA-6B36-4E6D-9977-A6CF238B3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A4F3860-8DD8-468A-9180-BB16620E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43971A-A762-4286-B3AF-8F196F6F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6543ED6-CF06-4923-9512-D294FB5E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1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ABFC49-BFF3-4BD1-8895-7945BEA8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32842BD-FD6F-4E63-9A05-0A7CA4BA4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8303B9B-3078-49BA-91BD-FEF21278C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4D92944C-A4F1-4BB5-9F9D-E7059FFD7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B1B34D8A-2E7F-499C-A686-439AFD0E2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B4587A3-B112-4EA9-8A4E-F659AC47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48381C5-CC6A-4C4A-81D5-F5CDEFFA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03F46AE-CD9F-4F6F-932B-F2D32E25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7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CEAE4E2-2169-4B76-9D57-71C73B87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465BB74-41E9-4C1F-845D-C86B3E8C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C3ADE5F-3DA5-47FA-925B-E3754D88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F55733-DAEA-4D6E-92A3-940D590B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2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E5477BDA-A6F7-4AC0-8376-81BE1822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52BE7FD-AD6C-4397-954E-7458139C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90FCA73-0A94-457E-861F-37949469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1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435914-6663-4CE0-8646-56B1D7CA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E21BDD5-9CD9-430C-8E86-6F7023519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05459ED-5989-451B-B939-623331A5A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2E2B553-01A9-466D-B933-401DADE3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AD85E97-08E1-446A-87F5-4BB861D3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3F0CD3B-F056-4B69-9BCA-86D21490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94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AEE9D57-7656-4EB1-A831-CCD4A23A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FB30FD11-4BDF-4269-B94C-63236AA17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CEBDEAE-8FB7-4A33-BF21-0D1EC7ADF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684A922-C414-43BD-92A2-C62DE571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0DD0-0CF3-487E-B162-71FEDD60630B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EE80FFA-0D85-4136-9872-9FF9EAA3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7FC9DEF-17FE-4865-9DDD-A817529D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24B2887-9040-4077-BDC5-930B249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E683E40-1944-4916-B279-BC1839CE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4B43B8F-C63E-4524-B30E-1835679B7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80DD0-0CF3-487E-B162-71FEDD60630B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24F1C0B-0C29-4241-8DCD-F72ED3669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9AA93AE-9190-477F-8665-1C7198AD1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780B-FC15-44E0-8C55-5A7850F8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mg.tistory.com/5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5D1D4D6-5FC9-41B6-84F7-27D0227F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89" y="30279"/>
            <a:ext cx="10515600" cy="1325563"/>
          </a:xfrm>
        </p:spPr>
        <p:txBody>
          <a:bodyPr/>
          <a:lstStyle/>
          <a:p>
            <a:r>
              <a:rPr lang="ko-KR" altLang="en-US"/>
              <a:t>설치가이드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5C603C4-1A9F-4449-B825-DB87B83B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89" y="1280341"/>
            <a:ext cx="9236978" cy="1001465"/>
          </a:xfrm>
        </p:spPr>
        <p:txBody>
          <a:bodyPr>
            <a:normAutofit/>
          </a:bodyPr>
          <a:lstStyle/>
          <a:p>
            <a:r>
              <a:rPr lang="en-US" altLang="ko-KR"/>
              <a:t>https://www.egovframe.go.kr/wiki/doku.php?id=egovframework:dev3.10:gettingstarted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7D44314-0E49-47BC-904C-0165681B7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293" y="2969970"/>
            <a:ext cx="3671232" cy="2824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1023D88-EDF8-4F42-94F1-4B9B240BF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56" y="2969970"/>
            <a:ext cx="57340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8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A363658-8250-4852-9E17-D39D1829630E}"/>
              </a:ext>
            </a:extLst>
          </p:cNvPr>
          <p:cNvSpPr txBox="1"/>
          <p:nvPr/>
        </p:nvSpPr>
        <p:spPr>
          <a:xfrm>
            <a:off x="411061" y="352338"/>
            <a:ext cx="3530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이클립스 </a:t>
            </a:r>
            <a:r>
              <a:rPr lang="en-US" altLang="ko-KR" sz="1200" b="0" i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Maven Dependency lib export </a:t>
            </a:r>
            <a:r>
              <a:rPr lang="ko-KR" altLang="en-US" sz="1200" b="0" i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추출방법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B0F8F6C-A4E7-4866-8042-984A21BE4DDA}"/>
              </a:ext>
            </a:extLst>
          </p:cNvPr>
          <p:cNvSpPr txBox="1"/>
          <p:nvPr/>
        </p:nvSpPr>
        <p:spPr>
          <a:xfrm>
            <a:off x="411061" y="855677"/>
            <a:ext cx="3337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>
                <a:solidFill>
                  <a:srgbClr val="000000"/>
                </a:solidFill>
                <a:effectLst/>
                <a:latin typeface="Helvetica Neue"/>
              </a:rPr>
              <a:t>프로젝트 우클릭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Helvetica Neue"/>
              </a:rPr>
              <a:t>- Run As - Maven Build</a:t>
            </a:r>
            <a:br>
              <a:rPr lang="en-US" altLang="ko-KR" sz="1200" b="0" i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altLang="ko-KR" sz="1200" b="0" i="0">
                <a:solidFill>
                  <a:srgbClr val="000000"/>
                </a:solidFill>
                <a:effectLst/>
                <a:latin typeface="Helvetica Neue"/>
              </a:rPr>
              <a:t>Goals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Helvetica Neue"/>
              </a:rPr>
              <a:t>에 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Helvetica Neue"/>
              </a:rPr>
              <a:t>dependency:copy-dependencies 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Helvetica Neue"/>
              </a:rPr>
              <a:t>작성</a:t>
            </a:r>
            <a:br>
              <a:rPr lang="ko-KR" altLang="en-US" sz="1200" b="0" i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altLang="ko-KR" sz="1200" b="0" i="0">
                <a:solidFill>
                  <a:srgbClr val="000000"/>
                </a:solidFill>
                <a:effectLst/>
                <a:latin typeface="Helvetica Neue"/>
              </a:rPr>
              <a:t>Run 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Helvetica Neue"/>
              </a:rPr>
              <a:t>실행하면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Helvetica Neue"/>
              </a:rPr>
              <a:t>!</a:t>
            </a:r>
            <a:endParaRPr lang="ko-KR" altLang="en-US" sz="120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03841A9-D2F1-4345-B890-A48B7D465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7445"/>
            <a:ext cx="3383128" cy="4134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60ED93A-3102-4881-83B1-A9E391DB14CB}"/>
              </a:ext>
            </a:extLst>
          </p:cNvPr>
          <p:cNvSpPr txBox="1"/>
          <p:nvPr/>
        </p:nvSpPr>
        <p:spPr>
          <a:xfrm>
            <a:off x="411061" y="1728348"/>
            <a:ext cx="297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D:\EGV\apache-tomcat-9.0.43\egovlib</a:t>
            </a:r>
            <a:endParaRPr lang="ko-KR" altLang="en-US" sz="1200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5DF8B359-64B4-4AFB-B06F-C850712ED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61" y="2084206"/>
            <a:ext cx="2816273" cy="22713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79276A7-6313-4733-AD59-F6210A9E55E8}"/>
              </a:ext>
            </a:extLst>
          </p:cNvPr>
          <p:cNvSpPr txBox="1"/>
          <p:nvPr/>
        </p:nvSpPr>
        <p:spPr>
          <a:xfrm>
            <a:off x="473316" y="132221"/>
            <a:ext cx="44791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/>
              <a:t>https://m.blog.naver.com/PostView.naver?isHttpsRedirect=true&amp;blogId=mering_k&amp;logNo=221389319037</a:t>
            </a:r>
            <a:endParaRPr lang="ko-KR" altLang="en-US" sz="70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134B323-3B2F-421E-B93D-344978D8C80F}"/>
              </a:ext>
            </a:extLst>
          </p:cNvPr>
          <p:cNvSpPr txBox="1"/>
          <p:nvPr/>
        </p:nvSpPr>
        <p:spPr>
          <a:xfrm>
            <a:off x="411061" y="4832060"/>
            <a:ext cx="5016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400" b="0" i="0">
                <a:solidFill>
                  <a:srgbClr val="4A4A45"/>
                </a:solidFill>
                <a:effectLst/>
                <a:latin typeface="inherit"/>
              </a:rPr>
              <a:t>프로젝트가 있는 </a:t>
            </a:r>
            <a:r>
              <a:rPr lang="en-US" altLang="ko-KR" sz="1400" b="0" i="0">
                <a:solidFill>
                  <a:srgbClr val="4A4A45"/>
                </a:solidFill>
                <a:effectLst/>
                <a:latin typeface="inherit"/>
              </a:rPr>
              <a:t>local </a:t>
            </a:r>
            <a:r>
              <a:rPr lang="ko-KR" altLang="en-US" sz="1400" b="0" i="0">
                <a:solidFill>
                  <a:srgbClr val="4A4A45"/>
                </a:solidFill>
                <a:effectLst/>
                <a:latin typeface="inherit"/>
              </a:rPr>
              <a:t>폴더</a:t>
            </a:r>
            <a:br>
              <a:rPr lang="ko-KR" altLang="en-US" sz="1400" b="0" i="0">
                <a:solidFill>
                  <a:srgbClr val="4A4A45"/>
                </a:solidFill>
                <a:effectLst/>
                <a:latin typeface="inherit"/>
              </a:rPr>
            </a:br>
            <a:r>
              <a:rPr lang="en-US" altLang="ko-KR" sz="1400" b="0" i="0">
                <a:solidFill>
                  <a:srgbClr val="4A4A45"/>
                </a:solidFill>
                <a:effectLst/>
                <a:latin typeface="inherit"/>
              </a:rPr>
              <a:t>project-target-dependency </a:t>
            </a:r>
            <a:r>
              <a:rPr lang="ko-KR" altLang="en-US" sz="1400" b="0" i="0">
                <a:solidFill>
                  <a:srgbClr val="4A4A45"/>
                </a:solidFill>
                <a:effectLst/>
                <a:latin typeface="inherit"/>
              </a:rPr>
              <a:t>폴더에  </a:t>
            </a:r>
            <a:r>
              <a:rPr lang="en-US" altLang="ko-KR" sz="1400" b="0" i="0">
                <a:solidFill>
                  <a:srgbClr val="4A4A45"/>
                </a:solidFill>
                <a:effectLst/>
                <a:latin typeface="inherit"/>
              </a:rPr>
              <a:t>jar</a:t>
            </a:r>
            <a:r>
              <a:rPr lang="ko-KR" altLang="en-US" sz="1400" b="0" i="0">
                <a:solidFill>
                  <a:srgbClr val="4A4A45"/>
                </a:solidFill>
                <a:effectLst/>
                <a:latin typeface="inherit"/>
              </a:rPr>
              <a:t>파일 떨궈짐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65717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228A0E7-3D0D-4201-B4E4-0D128E9BC9B4}"/>
              </a:ext>
            </a:extLst>
          </p:cNvPr>
          <p:cNvSpPr/>
          <p:nvPr/>
        </p:nvSpPr>
        <p:spPr>
          <a:xfrm>
            <a:off x="902256" y="718344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권한관리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D533C57-70B0-4329-8CFF-688755BE563C}"/>
              </a:ext>
            </a:extLst>
          </p:cNvPr>
          <p:cNvSpPr/>
          <p:nvPr/>
        </p:nvSpPr>
        <p:spPr>
          <a:xfrm>
            <a:off x="4976949" y="727304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일반회원관리</a:t>
            </a:r>
            <a:endParaRPr lang="en-US" altLang="ko-KR" sz="120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512F0F7-0A30-4B89-9BE5-DD9CE65E6A15}"/>
              </a:ext>
            </a:extLst>
          </p:cNvPr>
          <p:cNvSpPr/>
          <p:nvPr/>
        </p:nvSpPr>
        <p:spPr>
          <a:xfrm>
            <a:off x="4976947" y="196604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기업회원관리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100F3F5-F99F-4A34-8F9E-BB1AB51090E3}"/>
              </a:ext>
            </a:extLst>
          </p:cNvPr>
          <p:cNvSpPr/>
          <p:nvPr/>
        </p:nvSpPr>
        <p:spPr>
          <a:xfrm>
            <a:off x="4976948" y="1267243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업무사용자관리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2B7FB7E2-1634-4259-88F1-EA8FB93FD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61386"/>
              </p:ext>
            </p:extLst>
          </p:nvPr>
        </p:nvGraphicFramePr>
        <p:xfrm>
          <a:off x="280616" y="1327439"/>
          <a:ext cx="2694841" cy="2309450"/>
        </p:xfrm>
        <a:graphic>
          <a:graphicData uri="http://schemas.openxmlformats.org/drawingml/2006/table">
            <a:tbl>
              <a:tblPr/>
              <a:tblGrid>
                <a:gridCol w="1656657">
                  <a:extLst>
                    <a:ext uri="{9D8B030D-6E8A-4147-A177-3AD203B41FA5}">
                      <a16:colId xmlns="" xmlns:a16="http://schemas.microsoft.com/office/drawing/2014/main" val="753516933"/>
                    </a:ext>
                  </a:extLst>
                </a:gridCol>
                <a:gridCol w="1038184">
                  <a:extLst>
                    <a:ext uri="{9D8B030D-6E8A-4147-A177-3AD203B41FA5}">
                      <a16:colId xmlns="" xmlns:a16="http://schemas.microsoft.com/office/drawing/2014/main" val="1284216763"/>
                    </a:ext>
                  </a:extLst>
                </a:gridCol>
              </a:tblGrid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ROLE_SYM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시스템 업무 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452603969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ROLE_COP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협업 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995772272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ROLE_USS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사용자지원 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49682098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ROLE_USER_MANAGER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업무사용자 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342417428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ROLE_SEC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보안 업무 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49475930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ROLE_MBER_MANAGER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일반회원 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93598520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ROLE_ENTRPRSMBER_MANAGER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기업회원 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065388434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일반 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648541920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ROLE_ANONYMOUS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익명 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75270560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r>
                        <a:rPr lang="en-US" sz="700">
                          <a:latin typeface="+mn-ea"/>
                          <a:ea typeface="+mn-ea"/>
                        </a:rPr>
                        <a:t>ROLE_ADMIN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4644105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8DAC320-8C68-4520-84D2-336D7157A592}"/>
              </a:ext>
            </a:extLst>
          </p:cNvPr>
          <p:cNvSpPr/>
          <p:nvPr/>
        </p:nvSpPr>
        <p:spPr>
          <a:xfrm>
            <a:off x="6878396" y="727302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그룹관리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F8C717F4-7023-4640-9AFA-56B46AF2AE9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6428510" y="934197"/>
            <a:ext cx="449886" cy="53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7806A7E-8053-4141-B3A1-A97BE3771E2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6428511" y="934197"/>
            <a:ext cx="44988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737FCC02-1670-4289-9CB8-DEF6C66C7B4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6428509" y="403499"/>
            <a:ext cx="449887" cy="53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847E994C-057D-438A-94B2-FC8D65571C60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628036" y="1132133"/>
            <a:ext cx="1" cy="19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C34668C-B9A2-4020-8FB5-A13FC3B8C43F}"/>
              </a:ext>
            </a:extLst>
          </p:cNvPr>
          <p:cNvSpPr/>
          <p:nvPr/>
        </p:nvSpPr>
        <p:spPr>
          <a:xfrm>
            <a:off x="6878396" y="1264877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부서관리</a:t>
            </a:r>
            <a:endParaRPr lang="en-US" altLang="ko-KR" sz="1200"/>
          </a:p>
          <a:p>
            <a:pPr algn="ctr"/>
            <a:r>
              <a:rPr lang="en-US" altLang="ko-KR" sz="1200"/>
              <a:t>(</a:t>
            </a:r>
            <a:r>
              <a:rPr lang="ko-KR" altLang="en-US" sz="1200"/>
              <a:t>기본조직</a:t>
            </a:r>
            <a:r>
              <a:rPr lang="en-US" altLang="ko-KR" sz="1200"/>
              <a:t>)</a:t>
            </a:r>
            <a:endParaRPr lang="ko-KR" altLang="en-US" sz="12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1E05A404-8EDE-45FB-A795-BC3457904046}"/>
              </a:ext>
            </a:extLst>
          </p:cNvPr>
          <p:cNvCxnSpPr>
            <a:cxnSpLocks/>
            <a:stCxn id="7" idx="3"/>
            <a:endCxn id="41" idx="1"/>
          </p:cNvCxnSpPr>
          <p:nvPr/>
        </p:nvCxnSpPr>
        <p:spPr>
          <a:xfrm flipV="1">
            <a:off x="6428510" y="1471772"/>
            <a:ext cx="449886" cy="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D99783EF-A037-48B0-8E1F-63E96858EB7B}"/>
              </a:ext>
            </a:extLst>
          </p:cNvPr>
          <p:cNvSpPr/>
          <p:nvPr/>
        </p:nvSpPr>
        <p:spPr>
          <a:xfrm>
            <a:off x="2939601" y="727576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권한그룹관리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CAD1FA79-0D9A-4216-A602-0ADCE14B0D95}"/>
              </a:ext>
            </a:extLst>
          </p:cNvPr>
          <p:cNvCxnSpPr>
            <a:stCxn id="46" idx="1"/>
            <a:endCxn id="4" idx="3"/>
          </p:cNvCxnSpPr>
          <p:nvPr/>
        </p:nvCxnSpPr>
        <p:spPr>
          <a:xfrm flipH="1" flipV="1">
            <a:off x="2353818" y="925239"/>
            <a:ext cx="585783" cy="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563FC1BF-5858-46B4-89F0-9B71CDACCC7A}"/>
              </a:ext>
            </a:extLst>
          </p:cNvPr>
          <p:cNvCxnSpPr>
            <a:stCxn id="46" idx="3"/>
            <a:endCxn id="6" idx="1"/>
          </p:cNvCxnSpPr>
          <p:nvPr/>
        </p:nvCxnSpPr>
        <p:spPr>
          <a:xfrm flipV="1">
            <a:off x="4391163" y="403499"/>
            <a:ext cx="585784" cy="53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F67DC959-EDD1-4D41-9239-00C819CF2485}"/>
              </a:ext>
            </a:extLst>
          </p:cNvPr>
          <p:cNvCxnSpPr>
            <a:stCxn id="46" idx="3"/>
            <a:endCxn id="5" idx="1"/>
          </p:cNvCxnSpPr>
          <p:nvPr/>
        </p:nvCxnSpPr>
        <p:spPr>
          <a:xfrm flipV="1">
            <a:off x="4391163" y="934199"/>
            <a:ext cx="585786" cy="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2617353B-E295-426F-8747-DA14364E607A}"/>
              </a:ext>
            </a:extLst>
          </p:cNvPr>
          <p:cNvCxnSpPr>
            <a:stCxn id="46" idx="3"/>
            <a:endCxn id="7" idx="1"/>
          </p:cNvCxnSpPr>
          <p:nvPr/>
        </p:nvCxnSpPr>
        <p:spPr>
          <a:xfrm>
            <a:off x="4391163" y="934471"/>
            <a:ext cx="585785" cy="53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5F968B6F-FCD2-4EF2-B957-DD1115A14FE7}"/>
              </a:ext>
            </a:extLst>
          </p:cNvPr>
          <p:cNvSpPr/>
          <p:nvPr/>
        </p:nvSpPr>
        <p:spPr>
          <a:xfrm>
            <a:off x="3553090" y="2842704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롤관리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28D90BB-0B74-4D6E-BF70-5DF6A8474367}"/>
              </a:ext>
            </a:extLst>
          </p:cNvPr>
          <p:cNvSpPr/>
          <p:nvPr/>
        </p:nvSpPr>
        <p:spPr>
          <a:xfrm>
            <a:off x="5735788" y="2842704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메뉴관리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18DE3989-6DB5-4AAF-BE85-74A2BE5EB878}"/>
              </a:ext>
            </a:extLst>
          </p:cNvPr>
          <p:cNvSpPr/>
          <p:nvPr/>
        </p:nvSpPr>
        <p:spPr>
          <a:xfrm>
            <a:off x="7918486" y="2842703"/>
            <a:ext cx="1451562" cy="41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프로그램관리</a:t>
            </a:r>
            <a:endParaRPr lang="en-US" altLang="ko-KR" sz="1200"/>
          </a:p>
          <a:p>
            <a:pPr algn="ctr"/>
            <a:r>
              <a:rPr lang="en-US" altLang="ko-KR" sz="1200"/>
              <a:t>function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808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E32955A-A9A2-4CDE-A68F-7BAD14431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1" y="148205"/>
            <a:ext cx="9268046" cy="4188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A28E3FE-4F72-4203-B630-7B5A9A3BBAA8}"/>
              </a:ext>
            </a:extLst>
          </p:cNvPr>
          <p:cNvSpPr txBox="1"/>
          <p:nvPr/>
        </p:nvSpPr>
        <p:spPr>
          <a:xfrm>
            <a:off x="746620" y="4748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시간늘림</a:t>
            </a:r>
          </a:p>
        </p:txBody>
      </p:sp>
    </p:spTree>
    <p:extLst>
      <p:ext uri="{BB962C8B-B14F-4D97-AF65-F5344CB8AC3E}">
        <p14:creationId xmlns:p14="http://schemas.microsoft.com/office/powerpoint/2010/main" val="106751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CB185AF2-180A-4D34-896B-9CE3E342D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8" y="927073"/>
            <a:ext cx="3034805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이클립스 톰캣 메모리 설정하기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Tomcat Memory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https://devmg.tistory.com/57</a:t>
            </a:r>
            <a:endParaRPr lang="en-US" altLang="ko-KR" sz="10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-XX:MaxPermSize=</a:t>
            </a: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64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m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–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Xms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64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m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–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Xmx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128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m</a:t>
            </a:r>
            <a:endParaRPr kumimoji="0" lang="en-US" altLang="ko-K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smtClean="0">
                <a:latin typeface="Arial Unicode MS" panose="020B0604020202020204" pitchFamily="50" charset="-127"/>
              </a:rPr>
              <a:t>Tomcat8 </a:t>
            </a:r>
            <a:r>
              <a:rPr lang="ko-KR" altLang="en-US" sz="1000" smtClean="0">
                <a:latin typeface="Arial Unicode MS" panose="020B0604020202020204" pitchFamily="50" charset="-127"/>
              </a:rPr>
              <a:t>이상부터 </a:t>
            </a:r>
            <a:r>
              <a:rPr lang="en-US" altLang="ko-KR" sz="1000" smtClean="0">
                <a:latin typeface="Arial Unicode MS" panose="020B0604020202020204" pitchFamily="50" charset="-127"/>
              </a:rPr>
              <a:t>PermSize </a:t>
            </a:r>
            <a:r>
              <a:rPr lang="ko-KR" altLang="en-US" sz="1000" smtClean="0">
                <a:latin typeface="Arial Unicode MS" panose="020B0604020202020204" pitchFamily="50" charset="-127"/>
              </a:rPr>
              <a:t>없어짐</a:t>
            </a:r>
            <a:endParaRPr lang="en-US" altLang="ko-KR" sz="1000" smtClean="0"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b="1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/>
              <a:t>-</a:t>
            </a:r>
            <a:r>
              <a:rPr lang="en-US" altLang="ko-KR" sz="1000" b="1" smtClean="0"/>
              <a:t>Xms128m –Xmx256m </a:t>
            </a:r>
            <a:r>
              <a:rPr lang="ko-KR" altLang="en-US" sz="1000" b="1" smtClean="0"/>
              <a:t>성공 </a:t>
            </a:r>
            <a:r>
              <a:rPr lang="en-US" altLang="ko-KR" sz="1000" b="1" smtClean="0"/>
              <a:t>(tomcat </a:t>
            </a:r>
            <a:r>
              <a:rPr lang="ko-KR" altLang="en-US" sz="1000" b="1" smtClean="0"/>
              <a:t>단독일때</a:t>
            </a:r>
            <a:endParaRPr lang="en-US" altLang="ko-KR" sz="1000" b="1" smtClean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b="1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/>
              <a:t>-Xms128m –Xmx256m </a:t>
            </a:r>
            <a:r>
              <a:rPr lang="ko-KR" altLang="en-US" sz="1000" b="1"/>
              <a:t>성공 </a:t>
            </a:r>
            <a:r>
              <a:rPr lang="en-US" altLang="ko-KR" sz="1000" b="1" smtClean="0"/>
              <a:t>(egovall </a:t>
            </a:r>
            <a:r>
              <a:rPr lang="ko-KR" altLang="en-US" sz="1000" b="1" smtClean="0"/>
              <a:t>추가</a:t>
            </a:r>
            <a:r>
              <a:rPr lang="en-US" altLang="ko-KR" sz="1000" b="1" smtClean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81380F45-459E-43EA-AA6C-F663AFDE2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055" y="1311793"/>
            <a:ext cx="5953125" cy="4629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69ECB11-D5E9-446D-A695-1D1A36503C21}"/>
              </a:ext>
            </a:extLst>
          </p:cNvPr>
          <p:cNvSpPr txBox="1"/>
          <p:nvPr/>
        </p:nvSpPr>
        <p:spPr>
          <a:xfrm>
            <a:off x="268448" y="176169"/>
            <a:ext cx="530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이클립스 톰캣 메모리 설정하기 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Tomcat Memory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CC029ED-EA90-4935-984E-66BD79D33EA6}"/>
              </a:ext>
            </a:extLst>
          </p:cNvPr>
          <p:cNvSpPr txBox="1"/>
          <p:nvPr/>
        </p:nvSpPr>
        <p:spPr>
          <a:xfrm>
            <a:off x="461554" y="6400800"/>
            <a:ext cx="105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https://docs.oracle.com/cd/E40520_01/integrator.311/integrator_install/src/cli_ldi_server_config.html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56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662" y="168166"/>
            <a:ext cx="415530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D:\EGV\apache-tomcat-9.0.43\egovlib\ajaxtags-1.5.7.jar</a:t>
            </a:r>
          </a:p>
          <a:p>
            <a:r>
              <a:rPr lang="en-US" altLang="ko-KR" sz="800"/>
              <a:t>D:\EGV\apache-tomcat-9.0.43\egovlib\ajaxtags-resources-1.5.7.jar</a:t>
            </a:r>
          </a:p>
          <a:p>
            <a:r>
              <a:rPr lang="en-US" altLang="ko-KR" sz="800"/>
              <a:t>D:\EGV\apache-tomcat-9.0.43\egovlib\batik-ext-1.7.jar</a:t>
            </a:r>
          </a:p>
          <a:p>
            <a:r>
              <a:rPr lang="en-US" altLang="ko-KR" sz="800"/>
              <a:t>D:\EGV\apache-tomcat-9.0.43\egovlib\c3p0-0.9.5.4.jar</a:t>
            </a:r>
          </a:p>
          <a:p>
            <a:r>
              <a:rPr lang="en-US" altLang="ko-KR" sz="800"/>
              <a:t>D:\EGV\apache-tomcat-9.0.43\egovlib\ckeditor-java-core-3.5.3.jar</a:t>
            </a:r>
          </a:p>
          <a:p>
            <a:r>
              <a:rPr lang="en-US" altLang="ko-KR" sz="800"/>
              <a:t>D:\EGV\apache-tomcat-9.0.43\egovlib\com.ibm.jbatch-tck-spi-1.0.jar</a:t>
            </a:r>
          </a:p>
          <a:p>
            <a:r>
              <a:rPr lang="en-US" altLang="ko-KR" sz="800"/>
              <a:t>D:\EGV\apache-tomcat-9.0.43\egovlib\commons-email-1.5.jar</a:t>
            </a:r>
          </a:p>
          <a:p>
            <a:r>
              <a:rPr lang="en-US" altLang="ko-KR" sz="800"/>
              <a:t>D:\EGV\apache-tomcat-9.0.43\egovlib\commons-fileupload-1.3.3.jar</a:t>
            </a:r>
          </a:p>
          <a:p>
            <a:r>
              <a:rPr lang="en-US" altLang="ko-KR" sz="800"/>
              <a:t>D:\EGV\apache-tomcat-9.0.43\egovlib\commons-io-2.6.jar</a:t>
            </a:r>
          </a:p>
          <a:p>
            <a:r>
              <a:rPr lang="en-US" altLang="ko-KR" sz="800"/>
              <a:t>D:\EGV\apache-tomcat-9.0.43\egovlib\commons-net-3.6.jar</a:t>
            </a:r>
          </a:p>
          <a:p>
            <a:r>
              <a:rPr lang="en-US" altLang="ko-KR" sz="800"/>
              <a:t>D:\EGV\apache-tomcat-9.0.43\egovlib\disruptor-3.2.1.jar</a:t>
            </a:r>
          </a:p>
          <a:p>
            <a:r>
              <a:rPr lang="en-US" altLang="ko-KR" sz="800"/>
              <a:t>D:\EGV\apache-tomcat-9.0.43\egovlib\egovframework.rte.bat.core-3.10.0.jar</a:t>
            </a:r>
          </a:p>
          <a:p>
            <a:r>
              <a:rPr lang="en-US" altLang="ko-KR" sz="800"/>
              <a:t>D:\EGV\apache-tomcat-9.0.43\egovlib\egovframework.rte.fdl.access-3.10.0.jar</a:t>
            </a:r>
          </a:p>
          <a:p>
            <a:r>
              <a:rPr lang="en-US" altLang="ko-KR" sz="800"/>
              <a:t>D:\EGV\apache-tomcat-9.0.43\egovlib\egovframework.rte.fdl.cmmn-3.10.0.jar</a:t>
            </a:r>
          </a:p>
          <a:p>
            <a:r>
              <a:rPr lang="en-US" altLang="ko-KR" sz="800"/>
              <a:t>D:\EGV\apache-tomcat-9.0.43\egovlib\egovframework.rte.fdl.crypto-3.10.0.jar</a:t>
            </a:r>
          </a:p>
          <a:p>
            <a:r>
              <a:rPr lang="en-US" altLang="ko-KR" sz="800"/>
              <a:t>D:\EGV\apache-tomcat-9.0.43\egovlib\egovframework.rte.fdl.excel-3.10.0.jar</a:t>
            </a:r>
          </a:p>
          <a:p>
            <a:r>
              <a:rPr lang="en-US" altLang="ko-KR" sz="800"/>
              <a:t>D:\EGV\apache-tomcat-9.0.43\egovlib\egovframework.rte.fdl.filehandling-3.10.0.jar</a:t>
            </a:r>
          </a:p>
          <a:p>
            <a:r>
              <a:rPr lang="en-US" altLang="ko-KR" sz="800"/>
              <a:t>D:\EGV\apache-tomcat-9.0.43\egovlib\egovframework.rte.fdl.idgnr-3.10.0.jar</a:t>
            </a:r>
          </a:p>
          <a:p>
            <a:r>
              <a:rPr lang="en-US" altLang="ko-KR" sz="800"/>
              <a:t>D:\EGV\apache-tomcat-9.0.43\egovlib\egovframework.rte.fdl.property-3.10.0.jar</a:t>
            </a:r>
          </a:p>
          <a:p>
            <a:r>
              <a:rPr lang="en-US" altLang="ko-KR" sz="800"/>
              <a:t>D:\EGV\apache-tomcat-9.0.43\egovlib\egovframework.rte.fdl.security-3.10.0.jar</a:t>
            </a:r>
          </a:p>
          <a:p>
            <a:r>
              <a:rPr lang="en-US" altLang="ko-KR" sz="800"/>
              <a:t>D:\EGV\apache-tomcat-9.0.43\egovlib\egovframework.rte.fdl.string-3.10.0.jar</a:t>
            </a:r>
          </a:p>
          <a:p>
            <a:r>
              <a:rPr lang="en-US" altLang="ko-KR" sz="800"/>
              <a:t>D:\EGV\apache-tomcat-9.0.43\egovlib\egovframework.rte.psl.dataaccess-3.10.0.jar</a:t>
            </a:r>
          </a:p>
          <a:p>
            <a:r>
              <a:rPr lang="en-US" altLang="ko-KR" sz="800"/>
              <a:t>D:\EGV\apache-tomcat-9.0.43\egovlib\egovframework.rte.ptl.mvc-3.10.0.jar</a:t>
            </a:r>
          </a:p>
          <a:p>
            <a:r>
              <a:rPr lang="en-US" altLang="ko-KR" sz="800"/>
              <a:t>D:\EGV\apache-tomcat-9.0.43\egovlib\gpkisecureweb-1.0.4.9.jar</a:t>
            </a:r>
          </a:p>
          <a:p>
            <a:r>
              <a:rPr lang="en-US" altLang="ko-KR" sz="800"/>
              <a:t>D:\EGV\apache-tomcat-9.0.43\egovlib\gs-collections-5.1.0.jar</a:t>
            </a:r>
          </a:p>
          <a:p>
            <a:r>
              <a:rPr lang="en-US" altLang="ko-KR" sz="800"/>
              <a:t>D:\EGV\apache-tomcat-9.0.43\egovlib\gs-collections-api-5.1.0.jar</a:t>
            </a:r>
          </a:p>
          <a:p>
            <a:r>
              <a:rPr lang="en-US" altLang="ko-KR" sz="800"/>
              <a:t>D:\EGV\apache-tomcat-9.0.43\egovlib\h2-1.4.180.jar</a:t>
            </a:r>
          </a:p>
          <a:p>
            <a:r>
              <a:rPr lang="en-US" altLang="ko-KR" sz="800"/>
              <a:t>D:\EGV\apache-tomcat-9.0.43\egovlib\hamcrest-core-1.3.jar</a:t>
            </a:r>
          </a:p>
          <a:p>
            <a:r>
              <a:rPr lang="en-US" altLang="ko-KR" sz="800"/>
              <a:t>D:\EGV\apache-tomcat-9.0.43\egovlib\hamcrest-library-1.3.jar</a:t>
            </a:r>
          </a:p>
          <a:p>
            <a:r>
              <a:rPr lang="en-US" altLang="ko-KR" sz="800"/>
              <a:t>D:\EGV\apache-tomcat-9.0.43\egovlib\HikariCP-java7-2.4.13.jar</a:t>
            </a:r>
          </a:p>
          <a:p>
            <a:r>
              <a:rPr lang="en-US" altLang="ko-KR" sz="800"/>
              <a:t>D:\EGV\apache-tomcat-9.0.43\egovlib\httpclient-4.3.6.jar</a:t>
            </a:r>
          </a:p>
          <a:p>
            <a:r>
              <a:rPr lang="en-US" altLang="ko-KR" sz="800"/>
              <a:t>D:\EGV\apache-tomcat-9.0.43\egovlib\httpcore-4.3.3.jar</a:t>
            </a:r>
          </a:p>
          <a:p>
            <a:r>
              <a:rPr lang="en-US" altLang="ko-KR" sz="800"/>
              <a:t>D:\EGV\apache-tomcat-9.0.43\egovlib\jackson-annotations-2.6.1.jar</a:t>
            </a:r>
          </a:p>
          <a:p>
            <a:r>
              <a:rPr lang="en-US" altLang="ko-KR" sz="800"/>
              <a:t>D:\EGV\apache-tomcat-9.0.43\egovlib\jackson-core-2.6.1.jar</a:t>
            </a:r>
          </a:p>
          <a:p>
            <a:r>
              <a:rPr lang="en-US" altLang="ko-KR" sz="800"/>
              <a:t>D:\EGV\apache-tomcat-9.0.43\egovlib\jackson-core-asl-1.9.13.jar</a:t>
            </a:r>
          </a:p>
          <a:p>
            <a:r>
              <a:rPr lang="en-US" altLang="ko-KR" sz="800"/>
              <a:t>D:\EGV\apache-tomcat-9.0.43\egovlib\jackson-databind-2.6.1.jar</a:t>
            </a:r>
          </a:p>
          <a:p>
            <a:r>
              <a:rPr lang="en-US" altLang="ko-KR" sz="800"/>
              <a:t>D:\EGV\apache-tomcat-9.0.43\egovlib\jackson-mapper-asl-1.9.13.jar</a:t>
            </a:r>
          </a:p>
          <a:p>
            <a:r>
              <a:rPr lang="en-US" altLang="ko-KR" sz="800"/>
              <a:t>D:\EGV\apache-tomcat-9.0.43\egovlib\jasypt-1.9.3.jar</a:t>
            </a:r>
          </a:p>
          <a:p>
            <a:r>
              <a:rPr lang="en-US" altLang="ko-KR" sz="800"/>
              <a:t>D:\EGV\apache-tomcat-9.0.43\egovlib\javax.batch-api-1.0.jar</a:t>
            </a:r>
          </a:p>
          <a:p>
            <a:r>
              <a:rPr lang="en-US" altLang="ko-KR" sz="800"/>
              <a:t>D:\EGV\apache-tomcat-9.0.43\egovlib\javax.inject-1.jar</a:t>
            </a:r>
          </a:p>
          <a:p>
            <a:r>
              <a:rPr lang="en-US" altLang="ko-KR" sz="800"/>
              <a:t>D:\EGV\apache-tomcat-9.0.43\egovlib\javax.json-1.0.4.jar</a:t>
            </a:r>
          </a:p>
          <a:p>
            <a:r>
              <a:rPr lang="en-US" altLang="ko-KR" sz="800"/>
              <a:t>D</a:t>
            </a:r>
            <a:r>
              <a:rPr lang="en-US" altLang="ko-KR" sz="800"/>
              <a:t>:\</a:t>
            </a:r>
            <a:r>
              <a:rPr lang="en-US" altLang="ko-KR" sz="800" smtClean="0"/>
              <a:t>EGV\apache-tomcat-9.0.43\egovlib\javax.mail-1.5.6.jar</a:t>
            </a:r>
            <a:endParaRPr lang="en-US" altLang="ko-KR" sz="800"/>
          </a:p>
        </p:txBody>
      </p:sp>
      <p:sp>
        <p:nvSpPr>
          <p:cNvPr id="5" name="TextBox 4"/>
          <p:cNvSpPr txBox="1"/>
          <p:nvPr/>
        </p:nvSpPr>
        <p:spPr>
          <a:xfrm>
            <a:off x="6011916" y="94594"/>
            <a:ext cx="424186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D</a:t>
            </a:r>
            <a:r>
              <a:rPr lang="en-US" altLang="ko-KR" sz="800"/>
              <a:t>:\EGV\apache-tomcat-9.0.43\egovlib\javax.mail-1.5.6.jar</a:t>
            </a:r>
          </a:p>
          <a:p>
            <a:r>
              <a:rPr lang="en-US" altLang="ko-KR" sz="800"/>
              <a:t>D:\EGV\apache-tomcat-9.0.43\egovlib\javax.servlet.jsp-api-2.3.3.jar</a:t>
            </a:r>
          </a:p>
          <a:p>
            <a:r>
              <a:rPr lang="en-US" altLang="ko-KR" sz="800"/>
              <a:t>D:\EGV\apache-tomcat-9.0.43\egovlib\javax.servlet-api-3.1.0.jar</a:t>
            </a:r>
          </a:p>
          <a:p>
            <a:r>
              <a:rPr lang="en-US" altLang="ko-KR" sz="800"/>
              <a:t>D:\EGV\apache-tomcat-9.0.43\egovlib\javax.websocket-api-1.0.jar</a:t>
            </a:r>
          </a:p>
          <a:p>
            <a:r>
              <a:rPr lang="en-US" altLang="ko-KR" sz="800"/>
              <a:t>D:\EGV\apache-tomcat-9.0.43\egovlib\jettison-1.2.jar</a:t>
            </a:r>
          </a:p>
          <a:p>
            <a:r>
              <a:rPr lang="en-US" altLang="ko-KR" sz="800"/>
              <a:t>D:\EGV\apache-tomcat-9.0.43\egovlib\jodconverter-2.2.1.jar</a:t>
            </a:r>
          </a:p>
          <a:p>
            <a:r>
              <a:rPr lang="en-US" altLang="ko-KR" sz="800"/>
              <a:t>D:\EGV\apache-tomcat-9.0.43\egovlib\jsr166e-1.0.jar</a:t>
            </a:r>
          </a:p>
          <a:p>
            <a:r>
              <a:rPr lang="en-US" altLang="ko-KR" sz="800"/>
              <a:t>D:\EGV\apache-tomcat-9.0.43\egovlib\juh-2.3.0.jar</a:t>
            </a:r>
          </a:p>
          <a:p>
            <a:r>
              <a:rPr lang="en-US" altLang="ko-KR" sz="800"/>
              <a:t>D:\EGV\apache-tomcat-9.0.43\egovlib\jurt-2.3.0.jar</a:t>
            </a:r>
          </a:p>
          <a:p>
            <a:r>
              <a:rPr lang="en-US" altLang="ko-KR" sz="800"/>
              <a:t>D:\EGV\apache-tomcat-9.0.43\egovlib\ldapsdk-4.1.jar</a:t>
            </a:r>
          </a:p>
          <a:p>
            <a:r>
              <a:rPr lang="en-US" altLang="ko-KR" sz="800"/>
              <a:t>D:\EGV\apache-tomcat-9.0.43\egovlib\libgpkiapi_jni-1.4.0.0.jar</a:t>
            </a:r>
          </a:p>
          <a:p>
            <a:r>
              <a:rPr lang="en-US" altLang="ko-KR" sz="800"/>
              <a:t>D:\EGV\apache-tomcat-9.0.43\egovlib\mariadb-java-client-2.2.5.jar</a:t>
            </a:r>
          </a:p>
          <a:p>
            <a:r>
              <a:rPr lang="en-US" altLang="ko-KR" sz="800"/>
              <a:t>D:\EGV\apache-tomcat-9.0.43\egovlib\mchange-commons-java-0.2.15.jar</a:t>
            </a:r>
          </a:p>
          <a:p>
            <a:r>
              <a:rPr lang="en-US" altLang="ko-KR" sz="800"/>
              <a:t>D:\EGV\apache-tomcat-9.0.43\egovlib\postgresql-9.4.1208.jar</a:t>
            </a:r>
          </a:p>
          <a:p>
            <a:r>
              <a:rPr lang="en-US" altLang="ko-KR" sz="800"/>
              <a:t>D:\EGV\apache-tomcat-9.0.43\egovlib\quartz-2.3.2.jar</a:t>
            </a:r>
          </a:p>
          <a:p>
            <a:r>
              <a:rPr lang="en-US" altLang="ko-KR" sz="800"/>
              <a:t>D:\EGV\apache-tomcat-9.0.43\egovlib\quartz-jobs-2.3.2.jar</a:t>
            </a:r>
          </a:p>
          <a:p>
            <a:r>
              <a:rPr lang="en-US" altLang="ko-KR" sz="800"/>
              <a:t>D:\EGV\apache-tomcat-9.0.43\egovlib\reactor-core-1.1.4.RELEASE.jar</a:t>
            </a:r>
          </a:p>
          <a:p>
            <a:r>
              <a:rPr lang="en-US" altLang="ko-KR" sz="800"/>
              <a:t>D:\EGV\apache-tomcat-9.0.43\egovlib\ridl-2.3.0.jar</a:t>
            </a:r>
          </a:p>
          <a:p>
            <a:r>
              <a:rPr lang="en-US" altLang="ko-KR" sz="800"/>
              <a:t>D:\EGV\apache-tomcat-9.0.43\egovlib\scribejava-apis-5.6.0.jar</a:t>
            </a:r>
          </a:p>
          <a:p>
            <a:r>
              <a:rPr lang="en-US" altLang="ko-KR" sz="800"/>
              <a:t>D:\EGV\apache-tomcat-9.0.43\egovlib\scribejava-core-5.6.0.jar</a:t>
            </a:r>
          </a:p>
          <a:p>
            <a:r>
              <a:rPr lang="en-US" altLang="ko-KR" sz="800"/>
              <a:t>D:\EGV\apache-tomcat-9.0.43\egovlib\smeapi-2.7.jar</a:t>
            </a:r>
          </a:p>
          <a:p>
            <a:r>
              <a:rPr lang="en-US" altLang="ko-KR" sz="800"/>
              <a:t>D:\EGV\apache-tomcat-9.0.43\egovlib\sndng-mail-1.0.jar</a:t>
            </a:r>
          </a:p>
          <a:p>
            <a:r>
              <a:rPr lang="en-US" altLang="ko-KR" sz="800"/>
              <a:t>D:\EGV\apache-tomcat-9.0.43\egovlib\spring-batch-core-3.0.10.RELEASE.jar</a:t>
            </a:r>
          </a:p>
          <a:p>
            <a:r>
              <a:rPr lang="en-US" altLang="ko-KR" sz="800"/>
              <a:t>D:\EGV\apache-tomcat-9.0.43\egovlib\spring-batch-infrastructure-3.0.10.RELEASE.jar</a:t>
            </a:r>
          </a:p>
          <a:p>
            <a:r>
              <a:rPr lang="en-US" altLang="ko-KR" sz="800"/>
              <a:t>D:\EGV\apache-tomcat-9.0.43\egovlib\spring-batch-integration-3.0.10.RELEASE.jar</a:t>
            </a:r>
          </a:p>
          <a:p>
            <a:r>
              <a:rPr lang="en-US" altLang="ko-KR" sz="800"/>
              <a:t>D:\EGV\apache-tomcat-9.0.43\egovlib\spring-batch-test-3.0.10.RELEASE.jar</a:t>
            </a:r>
          </a:p>
          <a:p>
            <a:r>
              <a:rPr lang="en-US" altLang="ko-KR" sz="800"/>
              <a:t>D:\EGV\apache-tomcat-9.0.43\egovlib\spring-data-commons-1.6.1.RELEASE.jar</a:t>
            </a:r>
          </a:p>
          <a:p>
            <a:r>
              <a:rPr lang="en-US" altLang="ko-KR" sz="800"/>
              <a:t>D:\EGV\apache-tomcat-9.0.43\egovlib\spring-integration-core-4.1.9.RELEASE.jar</a:t>
            </a:r>
          </a:p>
          <a:p>
            <a:r>
              <a:rPr lang="en-US" altLang="ko-KR" sz="800"/>
              <a:t>D:\EGV\apache-tomcat-9.0.43\egovlib\spring-ldap-core-2.0.2.RELEASE.jar</a:t>
            </a:r>
          </a:p>
          <a:p>
            <a:r>
              <a:rPr lang="en-US" altLang="ko-KR" sz="800"/>
              <a:t>D:\EGV\apache-tomcat-9.0.43\egovlib\spring-messaging-4.3.25.RELEASE.jar</a:t>
            </a:r>
          </a:p>
          <a:p>
            <a:r>
              <a:rPr lang="en-US" altLang="ko-KR" sz="800"/>
              <a:t>D:\EGV\apache-tomcat-9.0.43\egovlib\spring-retry-1.2.2.RELEASE.jar</a:t>
            </a:r>
          </a:p>
          <a:p>
            <a:r>
              <a:rPr lang="en-US" altLang="ko-KR" sz="800"/>
              <a:t>D:\EGV\apache-tomcat-9.0.43\egovlib\spring-social-config-1.1.4.RELEASE.jar</a:t>
            </a:r>
          </a:p>
          <a:p>
            <a:r>
              <a:rPr lang="en-US" altLang="ko-KR" sz="800"/>
              <a:t>D:\EGV\apache-tomcat-9.0.43\egovlib\spring-social-core-1.1.4.RELEASE.jar</a:t>
            </a:r>
          </a:p>
          <a:p>
            <a:r>
              <a:rPr lang="en-US" altLang="ko-KR" sz="800"/>
              <a:t>D:\EGV\apache-tomcat-9.0.43\egovlib\spring-social-facebook-2.0.3.RELEASE.jar</a:t>
            </a:r>
          </a:p>
          <a:p>
            <a:r>
              <a:rPr lang="en-US" altLang="ko-KR" sz="800"/>
              <a:t>D:\EGV\apache-tomcat-9.0.43\egovlib\spring-social-web-1.1.4.RELEASE.jar</a:t>
            </a:r>
          </a:p>
          <a:p>
            <a:r>
              <a:rPr lang="en-US" altLang="ko-KR" sz="800"/>
              <a:t>D:\EGV\apache-tomcat-9.0.43\egovlib\twitter4j-core-4.0.7.jar</a:t>
            </a:r>
          </a:p>
          <a:p>
            <a:r>
              <a:rPr lang="en-US" altLang="ko-KR" sz="800"/>
              <a:t>D:\EGV\apache-tomcat-9.0.43\egovlib\unoil-2.3.0.jar</a:t>
            </a:r>
          </a:p>
          <a:p>
            <a:r>
              <a:rPr lang="en-US" altLang="ko-KR" sz="800"/>
              <a:t>D:\EGV\apache-tomcat-9.0.43\egovlib\xercesImpl-2.12.0.jar</a:t>
            </a:r>
          </a:p>
          <a:p>
            <a:r>
              <a:rPr lang="en-US" altLang="ko-KR" sz="800"/>
              <a:t>D:\EGV\apache-tomcat-9.0.43\egovlib\xml-apis-1.4.01.jar</a:t>
            </a:r>
          </a:p>
          <a:p>
            <a:r>
              <a:rPr lang="en-US" altLang="ko-KR" sz="800"/>
              <a:t>D:\EGV\apache-tomcat-9.0.43\egovlib\xmlpull-1.1.3.1.jar</a:t>
            </a:r>
          </a:p>
          <a:p>
            <a:r>
              <a:rPr lang="en-US" altLang="ko-KR" sz="800"/>
              <a:t>D:\EGV\apache-tomcat-9.0.43\egovlib\xpp3_min-1.1.4c.jar</a:t>
            </a:r>
          </a:p>
          <a:p>
            <a:r>
              <a:rPr lang="en-US" altLang="ko-KR" sz="800"/>
              <a:t>D:\EGV\apache-tomcat-9.0.43\egovlib\xstream-1.4.11.1.jar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91465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377</Words>
  <Application>Microsoft Office PowerPoint</Application>
  <PresentationFormat>사용자 지정</PresentationFormat>
  <Paragraphs>139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설치가이드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승용</dc:creator>
  <cp:lastModifiedBy>fox97</cp:lastModifiedBy>
  <cp:revision>24</cp:revision>
  <dcterms:created xsi:type="dcterms:W3CDTF">2022-08-12T11:53:18Z</dcterms:created>
  <dcterms:modified xsi:type="dcterms:W3CDTF">2022-08-26T23:25:29Z</dcterms:modified>
</cp:coreProperties>
</file>