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213D9-8D3D-40A5-82EB-A07885A5C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C5014A-D649-4CB5-8C7A-9FE22F567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00763-51D2-4E37-9A47-126B0EE7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F77A4-DE7E-4DA9-A0FE-C7A9C416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7A0CA-5E4E-428A-B33A-33CFAE64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9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47AF6-0CC1-4C59-84E1-84F55100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AA47A0-AAFD-4521-9582-6C5C52986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5F346-F8C2-43D1-98AF-462B4B8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B4BDF-9555-4083-90A8-95AAB2F9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2179F-02A4-4321-A231-F71CA2A2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9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2D3E18-42A6-402C-83EE-9A148C7B2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BD832-C653-4F73-A644-D63DCC4BA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530C2-D9F4-43AD-B818-483311DF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26BD1-5B63-41F6-89DD-B15560EA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28D83-0444-4DB7-AA12-F03E9228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8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B49F1-EB1C-446C-BEEE-9FC68BA4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C71CA-D48C-4AEF-A763-BDC8388D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99764-F10D-4940-99CF-D20C23FE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10E4F-13D4-4489-A6C7-D66FAE72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03697-91AD-4242-A8C9-B092AB8D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33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F1CC9-6DB1-4160-8455-0155D624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C8ED8-1D52-4867-A086-695BC7AA2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007AB-18F2-4543-B124-A03533B3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D77D-F66A-4941-88C6-1EAEBF05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22816-A30F-4CA5-A7B9-276FE671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0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F5963-E9E6-41BD-A4FA-9F0BA512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A85F-1BC4-429E-B90F-A357D2CEC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2A17AA-6B36-4E6D-9977-A6CF238B3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F3860-8DD8-468A-9180-BB16620E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3971A-A762-4286-B3AF-8F196F6F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43ED6-CF06-4923-9512-D294FB5E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1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BFC49-BFF3-4BD1-8895-7945BEA8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842BD-FD6F-4E63-9A05-0A7CA4BA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303B9B-3078-49BA-91BD-FEF21278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92944C-A4F1-4BB5-9F9D-E7059FFD7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B34D8A-2E7F-499C-A686-439AFD0E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4587A3-B112-4EA9-8A4E-F659AC47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8381C5-CC6A-4C4A-81D5-F5CDEFFA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3F46AE-CD9F-4F6F-932B-F2D32E25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7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AE4E2-2169-4B76-9D57-71C73B87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65BB74-41E9-4C1F-845D-C86B3E8C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3ADE5F-3DA5-47FA-925B-E3754D88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F55733-DAEA-4D6E-92A3-940D590B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477BDA-A6F7-4AC0-8376-81BE1822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2BE7FD-AD6C-4397-954E-7458139C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FCA73-0A94-457E-861F-3794946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1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35914-6663-4CE0-8646-56B1D7CA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1BDD5-9CD9-430C-8E86-6F702351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5459ED-5989-451B-B939-623331A5A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2B553-01A9-466D-B933-401DADE3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85E97-08E1-446A-87F5-4BB861D3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0CD3B-F056-4B69-9BCA-86D21490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4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E9D57-7656-4EB1-A831-CCD4A23A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0FD11-4BDF-4269-B94C-63236AA17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BDEAE-8FB7-4A33-BF21-0D1EC7ADF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4A922-C414-43BD-92A2-C62DE571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80FFA-0D85-4136-9872-9FF9EAA3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C9DEF-17FE-4865-9DDD-A817529D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4B2887-9040-4077-BDC5-930B249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83E40-1944-4916-B279-BC1839CE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43B8F-C63E-4524-B30E-1835679B7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0DD0-0CF3-487E-B162-71FEDD60630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F1C0B-0C29-4241-8DCD-F72ED3669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A93AE-9190-477F-8665-1C7198AD1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28A0E7-3D0D-4201-B4E4-0D128E9BC9B4}"/>
              </a:ext>
            </a:extLst>
          </p:cNvPr>
          <p:cNvSpPr/>
          <p:nvPr/>
        </p:nvSpPr>
        <p:spPr>
          <a:xfrm>
            <a:off x="902256" y="718344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권한관리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533C57-70B0-4329-8CFF-688755BE563C}"/>
              </a:ext>
            </a:extLst>
          </p:cNvPr>
          <p:cNvSpPr/>
          <p:nvPr/>
        </p:nvSpPr>
        <p:spPr>
          <a:xfrm>
            <a:off x="4976949" y="727304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일반회원관리</a:t>
            </a:r>
            <a:endParaRPr lang="en-US" altLang="ko-KR" sz="1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12F0F7-0A30-4B89-9BE5-DD9CE65E6A15}"/>
              </a:ext>
            </a:extLst>
          </p:cNvPr>
          <p:cNvSpPr/>
          <p:nvPr/>
        </p:nvSpPr>
        <p:spPr>
          <a:xfrm>
            <a:off x="4976947" y="196604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기업회원관리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00F3F5-F99F-4A34-8F9E-BB1AB51090E3}"/>
              </a:ext>
            </a:extLst>
          </p:cNvPr>
          <p:cNvSpPr/>
          <p:nvPr/>
        </p:nvSpPr>
        <p:spPr>
          <a:xfrm>
            <a:off x="4976948" y="1267243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업무사용자관리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7FB7E2-1634-4259-88F1-EA8FB93FD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61386"/>
              </p:ext>
            </p:extLst>
          </p:nvPr>
        </p:nvGraphicFramePr>
        <p:xfrm>
          <a:off x="280616" y="1327439"/>
          <a:ext cx="2694841" cy="2309450"/>
        </p:xfrm>
        <a:graphic>
          <a:graphicData uri="http://schemas.openxmlformats.org/drawingml/2006/table">
            <a:tbl>
              <a:tblPr/>
              <a:tblGrid>
                <a:gridCol w="1656657">
                  <a:extLst>
                    <a:ext uri="{9D8B030D-6E8A-4147-A177-3AD203B41FA5}">
                      <a16:colId xmlns:a16="http://schemas.microsoft.com/office/drawing/2014/main" val="753516933"/>
                    </a:ext>
                  </a:extLst>
                </a:gridCol>
                <a:gridCol w="1038184">
                  <a:extLst>
                    <a:ext uri="{9D8B030D-6E8A-4147-A177-3AD203B41FA5}">
                      <a16:colId xmlns:a16="http://schemas.microsoft.com/office/drawing/2014/main" val="1284216763"/>
                    </a:ext>
                  </a:extLst>
                </a:gridCol>
              </a:tblGrid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ROLE_SYM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시스템 업무 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2603969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ROLE_COP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협업 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5772272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ROLE_USS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사용자지원 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682098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ROLE_USER_MANAGER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업무사용자 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2417428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ROLE_SEC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보안 업무 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47593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ROLE_MBER_MANAGER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일반회원 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59852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ROLE_ENTRPRSMBER_MANAGER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기업회원 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388434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일반 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854192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ROLE_ANONYMOUS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익명 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27056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ROLE_ADMIN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644105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8DAC320-8C68-4520-84D2-336D7157A592}"/>
              </a:ext>
            </a:extLst>
          </p:cNvPr>
          <p:cNvSpPr/>
          <p:nvPr/>
        </p:nvSpPr>
        <p:spPr>
          <a:xfrm>
            <a:off x="6878396" y="727302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그룹관리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C717F4-7023-4640-9AFA-56B46AF2AE9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6428510" y="934197"/>
            <a:ext cx="449886" cy="53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806A7E-8053-4141-B3A1-A97BE3771E2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6428511" y="934197"/>
            <a:ext cx="4498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7FCC02-1670-4289-9CB8-DEF6C66C7B4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428509" y="403499"/>
            <a:ext cx="449887" cy="53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7E994C-057D-438A-94B2-FC8D65571C60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628036" y="1132133"/>
            <a:ext cx="1" cy="19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34668C-B9A2-4020-8FB5-A13FC3B8C43F}"/>
              </a:ext>
            </a:extLst>
          </p:cNvPr>
          <p:cNvSpPr/>
          <p:nvPr/>
        </p:nvSpPr>
        <p:spPr>
          <a:xfrm>
            <a:off x="6878396" y="1264877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부서관리</a:t>
            </a:r>
            <a:endParaRPr lang="en-US" altLang="ko-KR" sz="1200"/>
          </a:p>
          <a:p>
            <a:pPr algn="ctr"/>
            <a:r>
              <a:rPr lang="en-US" altLang="ko-KR" sz="1200"/>
              <a:t>(</a:t>
            </a:r>
            <a:r>
              <a:rPr lang="ko-KR" altLang="en-US" sz="1200"/>
              <a:t>기본조직</a:t>
            </a:r>
            <a:r>
              <a:rPr lang="en-US" altLang="ko-KR" sz="1200"/>
              <a:t>)</a:t>
            </a:r>
            <a:endParaRPr lang="ko-KR" altLang="en-US" sz="12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E05A404-8EDE-45FB-A795-BC3457904046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 flipV="1">
            <a:off x="6428510" y="1471772"/>
            <a:ext cx="449886" cy="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9783EF-A037-48B0-8E1F-63E96858EB7B}"/>
              </a:ext>
            </a:extLst>
          </p:cNvPr>
          <p:cNvSpPr/>
          <p:nvPr/>
        </p:nvSpPr>
        <p:spPr>
          <a:xfrm>
            <a:off x="2939601" y="727576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권한그룹관리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AD1FA79-0D9A-4216-A602-0ADCE14B0D95}"/>
              </a:ext>
            </a:extLst>
          </p:cNvPr>
          <p:cNvCxnSpPr>
            <a:stCxn id="46" idx="1"/>
            <a:endCxn id="4" idx="3"/>
          </p:cNvCxnSpPr>
          <p:nvPr/>
        </p:nvCxnSpPr>
        <p:spPr>
          <a:xfrm flipH="1" flipV="1">
            <a:off x="2353818" y="925239"/>
            <a:ext cx="585783" cy="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63FC1BF-5858-46B4-89F0-9B71CDACCC7A}"/>
              </a:ext>
            </a:extLst>
          </p:cNvPr>
          <p:cNvCxnSpPr>
            <a:stCxn id="46" idx="3"/>
            <a:endCxn id="6" idx="1"/>
          </p:cNvCxnSpPr>
          <p:nvPr/>
        </p:nvCxnSpPr>
        <p:spPr>
          <a:xfrm flipV="1">
            <a:off x="4391163" y="403499"/>
            <a:ext cx="585784" cy="53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67DC959-EDD1-4D41-9239-00C819CF2485}"/>
              </a:ext>
            </a:extLst>
          </p:cNvPr>
          <p:cNvCxnSpPr>
            <a:stCxn id="46" idx="3"/>
            <a:endCxn id="5" idx="1"/>
          </p:cNvCxnSpPr>
          <p:nvPr/>
        </p:nvCxnSpPr>
        <p:spPr>
          <a:xfrm flipV="1">
            <a:off x="4391163" y="934199"/>
            <a:ext cx="585786" cy="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617353B-E295-426F-8747-DA14364E607A}"/>
              </a:ext>
            </a:extLst>
          </p:cNvPr>
          <p:cNvCxnSpPr>
            <a:stCxn id="46" idx="3"/>
            <a:endCxn id="7" idx="1"/>
          </p:cNvCxnSpPr>
          <p:nvPr/>
        </p:nvCxnSpPr>
        <p:spPr>
          <a:xfrm>
            <a:off x="4391163" y="934471"/>
            <a:ext cx="585785" cy="53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968B6F-FCD2-4EF2-B957-DD1115A14FE7}"/>
              </a:ext>
            </a:extLst>
          </p:cNvPr>
          <p:cNvSpPr/>
          <p:nvPr/>
        </p:nvSpPr>
        <p:spPr>
          <a:xfrm>
            <a:off x="3553090" y="2842704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롤관리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28D90BB-0B74-4D6E-BF70-5DF6A8474367}"/>
              </a:ext>
            </a:extLst>
          </p:cNvPr>
          <p:cNvSpPr/>
          <p:nvPr/>
        </p:nvSpPr>
        <p:spPr>
          <a:xfrm>
            <a:off x="5735788" y="2842704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메뉴관리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8DE3989-6DB5-4AAF-BE85-74A2BE5EB878}"/>
              </a:ext>
            </a:extLst>
          </p:cNvPr>
          <p:cNvSpPr/>
          <p:nvPr/>
        </p:nvSpPr>
        <p:spPr>
          <a:xfrm>
            <a:off x="7918486" y="2842703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프로그램관리</a:t>
            </a:r>
            <a:endParaRPr lang="en-US" altLang="ko-KR" sz="1200"/>
          </a:p>
          <a:p>
            <a:pPr algn="ctr"/>
            <a:r>
              <a:rPr lang="en-US" altLang="ko-KR" sz="1200"/>
              <a:t>function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808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D510C18-72B2-4561-901C-11AF0223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8" y="724249"/>
            <a:ext cx="8591550" cy="259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363658-8250-4852-9E17-D39D1829630E}"/>
              </a:ext>
            </a:extLst>
          </p:cNvPr>
          <p:cNvSpPr txBox="1"/>
          <p:nvPr/>
        </p:nvSpPr>
        <p:spPr>
          <a:xfrm>
            <a:off x="411061" y="352338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실행시 </a:t>
            </a:r>
            <a:r>
              <a:rPr lang="en-US" altLang="ko-KR"/>
              <a:t>class </a:t>
            </a:r>
            <a:r>
              <a:rPr lang="ko-KR" altLang="en-US"/>
              <a:t>파일 없다고 할시</a:t>
            </a:r>
          </a:p>
        </p:txBody>
      </p:sp>
    </p:spTree>
    <p:extLst>
      <p:ext uri="{BB962C8B-B14F-4D97-AF65-F5344CB8AC3E}">
        <p14:creationId xmlns:p14="http://schemas.microsoft.com/office/powerpoint/2010/main" val="365717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76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승용</dc:creator>
  <cp:lastModifiedBy>이 승용</cp:lastModifiedBy>
  <cp:revision>3</cp:revision>
  <dcterms:created xsi:type="dcterms:W3CDTF">2022-08-12T11:53:18Z</dcterms:created>
  <dcterms:modified xsi:type="dcterms:W3CDTF">2022-08-20T06:03:49Z</dcterms:modified>
</cp:coreProperties>
</file>