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09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33D27C0-61F1-33B5-6CAF-AB7E1D5D3AB4}" name="이용준" initials="" userId="S::201917716@student.jbnu.ac.kr::02c8e145-f894-4e60-9a54-dc8ca9e351d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성광" initials="" lastIdx="1" clrIdx="0">
    <p:extLst>
      <p:ext uri="{19B8F6BF-5375-455C-9EA6-DF929625EA0E}">
        <p15:presenceInfo xmlns:p15="http://schemas.microsoft.com/office/powerpoint/2012/main" userId="S::202010916@student.jbnu.ac.kr::aaaaebc6-76af-4f10-a5d7-952c207a4b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B51FE-EF5A-4263-A278-C48E05D409F3}" v="399" dt="2024-05-17T02:18:44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/>
    <p:restoredTop sz="95666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6CE0-7323-41C1-9F51-9A40069DC579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F742C-9F54-4468-8B2D-050A05D74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3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599AE-086F-D8BD-A295-6EFDE68C9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396152-C6FF-D036-6543-6EE57EFF8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B4FDC-3FC0-1DBC-60EE-E4E5F3AD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7686-ECF9-964D-9508-50E1C5EFAD88}" type="datetimeFigureOut">
              <a:rPr kumimoji="1" lang="ko-Kore-KR" altLang="en-US" smtClean="0"/>
              <a:t>06/02/2024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96D63-AE5B-D9C8-FB95-60D1A56D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13B73-4A0B-8A97-F9C4-A8E29BAE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E93-5A82-794C-8D33-0ADAB37EA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5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F066E-FA7D-7754-25CA-A995360A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C8575-4DD4-6A92-BE25-28D74BCF3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9550A-E652-26EF-B8BB-583F9B84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7686-ECF9-964D-9508-50E1C5EFAD88}" type="datetimeFigureOut">
              <a:rPr kumimoji="1" lang="ko-Kore-KR" altLang="en-US" smtClean="0"/>
              <a:t>06/02/2024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2AB49-475B-9D23-8374-5F4D299A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E8BB9-9D01-9469-2853-EB0D7551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E93-5A82-794C-8D33-0ADAB37EA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506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E75228-AB25-7486-C381-3FB4BD83D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72B48D-C036-8C49-3E77-3A48B60F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48AAF-4B80-C058-6A91-BC9033E0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7686-ECF9-964D-9508-50E1C5EFAD88}" type="datetimeFigureOut">
              <a:rPr kumimoji="1" lang="ko-Kore-KR" altLang="en-US" smtClean="0"/>
              <a:t>06/02/2024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FADF0-F3D3-4745-5C5B-EA8B086C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7D58A-64B5-2904-8474-11FA0FBA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E93-5A82-794C-8D33-0ADAB37EA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231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B2CC8-30B3-537B-120A-52782BF3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0E6B6-B29B-0295-EB66-F4DB38D2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26CC8-B2F7-EB53-7520-51DC19F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7686-ECF9-964D-9508-50E1C5EFAD88}" type="datetimeFigureOut">
              <a:rPr kumimoji="1" lang="ko-Kore-KR" altLang="en-US" smtClean="0"/>
              <a:t>06/02/2024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92712-48E9-7EED-F3BA-EDCF5F1E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C0A8B-DD7C-12A0-DC7C-99B21AC3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E93-5A82-794C-8D33-0ADAB37EA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633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EB101-B32B-645D-D6CE-36F13DCB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47177-B5C4-7BD7-0C91-51DE5CF0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2CA19-2F61-A842-AD3A-CBCEFEAC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7686-ECF9-964D-9508-50E1C5EFAD88}" type="datetimeFigureOut">
              <a:rPr kumimoji="1" lang="ko-Kore-KR" altLang="en-US" smtClean="0"/>
              <a:t>06/02/2024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B1DAF-7F31-7EE5-9975-87F3F6A1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2D0D8-7884-C975-BB33-33706CDD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E93-5A82-794C-8D33-0ADAB37EA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542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F8971-8012-1F5A-A4A5-FB670938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9D165-C82A-34F5-A132-18D0D16DB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EABD10-23B6-0CA3-37E0-2BB453976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B5384-C898-ACF4-EE88-D338F377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7686-ECF9-964D-9508-50E1C5EFAD88}" type="datetimeFigureOut">
              <a:rPr kumimoji="1" lang="ko-Kore-KR" altLang="en-US" smtClean="0"/>
              <a:t>06/02/2024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EA7A9-24E0-4B49-519A-57F78965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02182-08CA-8C62-BEDD-0B449FDD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E93-5A82-794C-8D33-0ADAB37EA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94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2785C-8231-84E5-EE76-C10C4877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307B3-4EEC-2FF8-FEB9-D3652616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BF488B-A34C-8C92-0687-01C804F3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8E89DE-1C54-DB8E-DD43-8A9CDBA6D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AB491-4D96-94AC-27DD-31BECEA8C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7AA0AC-00A4-1F52-3A41-E93F0831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7686-ECF9-964D-9508-50E1C5EFAD88}" type="datetimeFigureOut">
              <a:rPr kumimoji="1" lang="ko-Kore-KR" altLang="en-US" smtClean="0"/>
              <a:t>06/02/2024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999899-257E-9FBA-79D6-C8784FB3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64D3A4-7321-DB45-9B72-C22F0A96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E93-5A82-794C-8D33-0ADAB37EA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694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F3235-00CB-BA79-52D1-0A32520F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25197F-E344-09CA-80A3-48D5DDD4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7686-ECF9-964D-9508-50E1C5EFAD88}" type="datetimeFigureOut">
              <a:rPr kumimoji="1" lang="ko-Kore-KR" altLang="en-US" smtClean="0"/>
              <a:t>06/02/2024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EB3B4-CDB4-5B2F-010F-1CC15A1F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48489A-B338-7F85-8116-85B2A1B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E93-5A82-794C-8D33-0ADAB37EA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295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FB79C3-BD13-75F6-8DE9-0096E83E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7686-ECF9-964D-9508-50E1C5EFAD88}" type="datetimeFigureOut">
              <a:rPr kumimoji="1" lang="ko-Kore-KR" altLang="en-US" smtClean="0"/>
              <a:t>06/02/2024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4FE2C-63A9-DFEC-B636-185F7123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01108-DA6D-E377-F61C-BF63307A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E93-5A82-794C-8D33-0ADAB37EA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492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28CF4-E0BE-094A-1594-67053EA9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D8008-126D-72C3-D698-F7411DD2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A84DAA-BE6A-246D-409B-33D921A0E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46C30-F3F5-7897-2FD4-2D2A4015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7686-ECF9-964D-9508-50E1C5EFAD88}" type="datetimeFigureOut">
              <a:rPr kumimoji="1" lang="ko-Kore-KR" altLang="en-US" smtClean="0"/>
              <a:t>06/02/2024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7F092-25C1-18A9-D568-EEB97ED9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50886-DBEC-34D9-B1AC-FE5338B5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E93-5A82-794C-8D33-0ADAB37EA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11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133A9-9773-99B5-ED12-BB4F8D07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E005AE-A641-1B99-90A8-F964A37DB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9A2532-E780-3983-7931-C822EADAF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744B3-17CB-03CB-44BC-31883922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7686-ECF9-964D-9508-50E1C5EFAD88}" type="datetimeFigureOut">
              <a:rPr kumimoji="1" lang="ko-Kore-KR" altLang="en-US" smtClean="0"/>
              <a:t>06/02/2024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C1CA2-EE4F-4E70-1FA9-9AA9854E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B3A56-27DC-049C-11A4-8BCE2F20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E93-5A82-794C-8D33-0ADAB37EA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83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5AFD5B-FEBB-003B-983C-AE39BC3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36482-5315-8540-430A-EBC3766B6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4B49F-13F1-13CD-4661-353C82A8E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07686-ECF9-964D-9508-50E1C5EFAD88}" type="datetimeFigureOut">
              <a:rPr kumimoji="1" lang="ko-Kore-KR" altLang="en-US" smtClean="0"/>
              <a:t>06/02/2024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99E36-6600-914A-8668-BCC1C67D0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5363C-C826-7F7F-A599-AB84F519D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DDE93-5A82-794C-8D33-0ADAB37EA6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5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CDF74-7421-6904-6B3B-990CC777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566591-57DC-527C-C8AF-5566CFEA7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03"/>
          <a:stretch/>
        </p:blipFill>
        <p:spPr>
          <a:xfrm>
            <a:off x="2239717" y="1585609"/>
            <a:ext cx="6807148" cy="22586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0F71FD-37AA-D664-720D-5D091EEA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914" y="4340696"/>
            <a:ext cx="886901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0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2071D-419C-059F-92FB-28BF3FF4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전처리</a:t>
            </a:r>
            <a:r>
              <a:rPr lang="en-US" altLang="ko-KR"/>
              <a:t> #1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66BAC0-C71C-FAD2-9394-A9E991D7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7" y="1485416"/>
            <a:ext cx="5814527" cy="7584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DA4A52-101F-704E-3AEC-C87F06B7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57" y="2542936"/>
            <a:ext cx="3341914" cy="2232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4AC261-C694-A149-D136-A5AAEFF3D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67" y="5074140"/>
            <a:ext cx="8960505" cy="1093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D6F808-0CFF-F661-DD75-0E19364D12F9}"/>
              </a:ext>
            </a:extLst>
          </p:cNvPr>
          <p:cNvSpPr txBox="1"/>
          <p:nvPr/>
        </p:nvSpPr>
        <p:spPr>
          <a:xfrm>
            <a:off x="7010400" y="1485416"/>
            <a:ext cx="5007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Numeric_features </a:t>
            </a:r>
            <a:r>
              <a:rPr lang="ko-KR" altLang="en-US" sz="2000"/>
              <a:t>에는 데이터프레임에서 수치형 열들의 이름이 리스트 형태로 저장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QuantileTransformer </a:t>
            </a:r>
            <a:r>
              <a:rPr lang="ko-KR" altLang="en-US" sz="2000"/>
              <a:t>데이터를 정규 분포 또는 균일 분포로 변환하여 데이터의 스케일을 조정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데이터의 분포를 학습하고</a:t>
            </a:r>
            <a:r>
              <a:rPr lang="en-US" altLang="ko-KR" sz="2000"/>
              <a:t>, </a:t>
            </a:r>
            <a:r>
              <a:rPr lang="ko-KR" altLang="en-US" sz="2000"/>
              <a:t>분포를 바탕으로 데이터를 변환</a:t>
            </a:r>
          </a:p>
        </p:txBody>
      </p:sp>
    </p:spTree>
    <p:extLst>
      <p:ext uri="{BB962C8B-B14F-4D97-AF65-F5344CB8AC3E}">
        <p14:creationId xmlns:p14="http://schemas.microsoft.com/office/powerpoint/2010/main" val="318685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B49B3-3471-18E8-B835-8C5DC570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전처리</a:t>
            </a:r>
            <a:r>
              <a:rPr lang="en-US" altLang="ko-KR"/>
              <a:t> #2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073FF-A64A-B956-DC3E-2F3137D9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1016"/>
            <a:ext cx="7989519" cy="2979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31E457-CD1E-7388-519D-3F033A99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06" y="1690688"/>
            <a:ext cx="7991713" cy="867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FCB03D-D3E2-0096-6AB9-814761801D4C}"/>
              </a:ext>
            </a:extLst>
          </p:cNvPr>
          <p:cNvSpPr txBox="1"/>
          <p:nvPr/>
        </p:nvSpPr>
        <p:spPr>
          <a:xfrm>
            <a:off x="8908742" y="3028890"/>
            <a:ext cx="6094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/>
              <a:t>스케일을 </a:t>
            </a:r>
            <a:r>
              <a:rPr lang="en-US" altLang="ko-KR" sz="2000"/>
              <a:t>0~255</a:t>
            </a:r>
            <a:r>
              <a:rPr lang="ko-KR" altLang="en-US" sz="2000"/>
              <a:t>까지로 변환</a:t>
            </a:r>
          </a:p>
        </p:txBody>
      </p:sp>
    </p:spTree>
    <p:extLst>
      <p:ext uri="{BB962C8B-B14F-4D97-AF65-F5344CB8AC3E}">
        <p14:creationId xmlns:p14="http://schemas.microsoft.com/office/powerpoint/2010/main" val="248334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B49B3-3471-18E8-B835-8C5DC570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전처리</a:t>
            </a:r>
            <a:r>
              <a:rPr lang="en-US" altLang="ko-KR"/>
              <a:t> #3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350115-FD5A-502D-C0D7-F968C828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54" y="1397983"/>
            <a:ext cx="6120227" cy="1527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7F187D-F2AB-279C-46D8-1DBF6CADA391}"/>
              </a:ext>
            </a:extLst>
          </p:cNvPr>
          <p:cNvSpPr txBox="1"/>
          <p:nvPr/>
        </p:nvSpPr>
        <p:spPr>
          <a:xfrm>
            <a:off x="6712632" y="3028890"/>
            <a:ext cx="5007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각각의 라벨마다 데이터 프레임을 나눔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연속된 </a:t>
            </a:r>
            <a:r>
              <a:rPr lang="en-US" altLang="ko-KR" sz="2000"/>
              <a:t>27</a:t>
            </a:r>
            <a:r>
              <a:rPr lang="ko-KR" altLang="en-US" sz="2000"/>
              <a:t>개의 데이터를 추출</a:t>
            </a:r>
            <a:endParaRPr lang="en-US" altLang="ko-KR" sz="2000"/>
          </a:p>
          <a:p>
            <a:endParaRPr lang="en-US" altLang="ko-KR" sz="2000"/>
          </a:p>
          <a:p>
            <a:endParaRPr lang="ko-KR" altLang="en-US" sz="2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7A08B4-342E-3B71-195B-41875F83B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9" y="1689615"/>
            <a:ext cx="5157902" cy="51683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806FFF-4578-0389-A8ED-9E43166C6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17" y="4273807"/>
            <a:ext cx="6325483" cy="571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3DEE71-2610-F5E0-8D70-995C709D2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954" y="5224594"/>
            <a:ext cx="6465308" cy="12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8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B49B3-3471-18E8-B835-8C5DC570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전처리</a:t>
            </a:r>
            <a:r>
              <a:rPr lang="en-US" altLang="ko-KR"/>
              <a:t> #4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F187D-F2AB-279C-46D8-1DBF6CADA391}"/>
              </a:ext>
            </a:extLst>
          </p:cNvPr>
          <p:cNvSpPr txBox="1"/>
          <p:nvPr/>
        </p:nvSpPr>
        <p:spPr>
          <a:xfrm>
            <a:off x="7302941" y="2051207"/>
            <a:ext cx="500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20% </a:t>
            </a:r>
            <a:r>
              <a:rPr lang="ko-KR" altLang="en-US" sz="2000"/>
              <a:t>테스트 세트로 디렉터리에 저장 </a:t>
            </a:r>
            <a:endParaRPr lang="en-US" altLang="ko-KR" sz="2000"/>
          </a:p>
          <a:p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7980F7-987E-A618-3DDF-629FB78C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3" y="1687011"/>
            <a:ext cx="6106377" cy="28483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E28EA8-2A20-E261-B302-F3FAD4CC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93" y="4903048"/>
            <a:ext cx="5823887" cy="548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FDAD9-42F2-8CB9-C796-A2D66AED48AC}"/>
              </a:ext>
            </a:extLst>
          </p:cNvPr>
          <p:cNvSpPr txBox="1"/>
          <p:nvPr/>
        </p:nvSpPr>
        <p:spPr>
          <a:xfrm>
            <a:off x="7302941" y="5004680"/>
            <a:ext cx="500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각 이미지를 </a:t>
            </a:r>
            <a:r>
              <a:rPr lang="en-US" altLang="ko-KR" sz="2000"/>
              <a:t>CNN</a:t>
            </a:r>
            <a:r>
              <a:rPr lang="ko-KR" altLang="en-US" sz="2000"/>
              <a:t>학습에 용이하도록</a:t>
            </a:r>
            <a:endParaRPr lang="en-US" altLang="ko-KR" sz="2000"/>
          </a:p>
          <a:p>
            <a:r>
              <a:rPr lang="en-US" altLang="ko-KR" sz="2000"/>
              <a:t>224 x 224 </a:t>
            </a:r>
            <a:r>
              <a:rPr lang="ko-KR" altLang="en-US" sz="2000"/>
              <a:t>이미지 크기로 변환 </a:t>
            </a:r>
            <a:r>
              <a:rPr lang="en-US" altLang="ko-KR" sz="2000"/>
              <a:t>(</a:t>
            </a:r>
            <a:r>
              <a:rPr lang="ko-KR" altLang="en-US" sz="2000"/>
              <a:t>확장</a:t>
            </a:r>
            <a:r>
              <a:rPr lang="en-US" altLang="ko-KR" sz="200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96188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F3E4E7C-BCBE-3F83-A03B-3BDBAEFD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226"/>
            <a:ext cx="10515600" cy="1325563"/>
          </a:xfrm>
        </p:spPr>
        <p:txBody>
          <a:bodyPr/>
          <a:lstStyle/>
          <a:p>
            <a:r>
              <a:rPr lang="ko-KR" altLang="en-US"/>
              <a:t>이미지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B3FEA4-1239-F850-077F-242460FA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077" y="1090496"/>
            <a:ext cx="85725" cy="85725"/>
          </a:xfrm>
          <a:prstGeom prst="rect">
            <a:avLst/>
          </a:prstGeom>
        </p:spPr>
      </p:pic>
      <p:pic>
        <p:nvPicPr>
          <p:cNvPr id="8" name="그림 7" descr="다채로움, 패턴, 보라색, 라일락이(가) 표시된 사진&#10;&#10;자동 생성된 설명">
            <a:extLst>
              <a:ext uri="{FF2B5EF4-FFF2-40B4-BE49-F238E27FC236}">
                <a16:creationId xmlns:a16="http://schemas.microsoft.com/office/drawing/2014/main" id="{04C1E49B-0852-B464-18AC-B772F8B57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91951"/>
            <a:ext cx="2133600" cy="21336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5DBEC1-74FE-80FA-FDA9-1DCA2945BE8B}"/>
              </a:ext>
            </a:extLst>
          </p:cNvPr>
          <p:cNvCxnSpPr>
            <a:cxnSpLocks/>
          </p:cNvCxnSpPr>
          <p:nvPr/>
        </p:nvCxnSpPr>
        <p:spPr>
          <a:xfrm>
            <a:off x="3223550" y="1133358"/>
            <a:ext cx="1666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8E1580E1-E1E4-B899-6271-A0AA1AF33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31" y="2740515"/>
            <a:ext cx="4501124" cy="225840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760CA36-660E-B710-F5A2-9E717268C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40515"/>
            <a:ext cx="4928705" cy="25808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FDC4DBB-BD57-35A6-EA04-C4C3C425ABDF}"/>
              </a:ext>
            </a:extLst>
          </p:cNvPr>
          <p:cNvSpPr txBox="1"/>
          <p:nvPr/>
        </p:nvSpPr>
        <p:spPr>
          <a:xfrm>
            <a:off x="574967" y="5367394"/>
            <a:ext cx="5007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R -&gt; </a:t>
            </a:r>
            <a:r>
              <a:rPr lang="ko-KR" altLang="en-US" sz="2000"/>
              <a:t>일반적인 </a:t>
            </a:r>
            <a:r>
              <a:rPr lang="en-US" altLang="ko-KR" sz="2000"/>
              <a:t>CAN </a:t>
            </a:r>
            <a:r>
              <a:rPr lang="ko-KR" altLang="en-US" sz="2000"/>
              <a:t>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1DFD01-1939-0340-4270-82F40230F75C}"/>
              </a:ext>
            </a:extLst>
          </p:cNvPr>
          <p:cNvSpPr txBox="1"/>
          <p:nvPr/>
        </p:nvSpPr>
        <p:spPr>
          <a:xfrm>
            <a:off x="6245188" y="5321396"/>
            <a:ext cx="500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Gear</a:t>
            </a:r>
            <a:r>
              <a:rPr lang="ko-KR" altLang="en-US" sz="2000"/>
              <a:t> </a:t>
            </a:r>
            <a:r>
              <a:rPr lang="en-US" altLang="ko-KR" sz="2000"/>
              <a:t>spoofing</a:t>
            </a: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기어와 관련된 부분에 조작이 있기 떄문에 줄무늬와 같은 규칙적인 패턴 존재</a:t>
            </a:r>
          </a:p>
        </p:txBody>
      </p:sp>
    </p:spTree>
    <p:extLst>
      <p:ext uri="{BB962C8B-B14F-4D97-AF65-F5344CB8AC3E}">
        <p14:creationId xmlns:p14="http://schemas.microsoft.com/office/powerpoint/2010/main" val="269624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F3E4E7C-BCBE-3F83-A03B-3BDBAEFD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226"/>
            <a:ext cx="10515600" cy="1325563"/>
          </a:xfrm>
        </p:spPr>
        <p:txBody>
          <a:bodyPr/>
          <a:lstStyle/>
          <a:p>
            <a:r>
              <a:rPr lang="ko-KR" altLang="en-US"/>
              <a:t>이미지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2107B55-A604-3C6D-625A-B6DFA01E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91" y="1571815"/>
            <a:ext cx="4501124" cy="23336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D2D2790-98EB-A141-DE1C-47049B1F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6" y="4207262"/>
            <a:ext cx="4147453" cy="21578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9165A3F-1042-76BC-3BDE-5457C6FEF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482" y="2738626"/>
            <a:ext cx="4147453" cy="21714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D5363D-9448-90EB-F1AF-01E62931B067}"/>
              </a:ext>
            </a:extLst>
          </p:cNvPr>
          <p:cNvSpPr txBox="1"/>
          <p:nvPr/>
        </p:nvSpPr>
        <p:spPr>
          <a:xfrm>
            <a:off x="5091482" y="1571815"/>
            <a:ext cx="5007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RPM</a:t>
            </a:r>
            <a:r>
              <a:rPr lang="ko-KR" altLang="en-US" sz="2000"/>
              <a:t> </a:t>
            </a:r>
            <a:r>
              <a:rPr lang="en-US" altLang="ko-KR" sz="2000"/>
              <a:t>spoofing</a:t>
            </a: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</a:t>
            </a:r>
            <a:r>
              <a:rPr lang="en-US" altLang="ko-KR" sz="2000"/>
              <a:t>RPM</a:t>
            </a:r>
            <a:r>
              <a:rPr lang="ko-KR" altLang="en-US" sz="2000"/>
              <a:t>과 관련된 부분에 조작이 있기 떄문에 줄무늬와 같은 규칙적인 패턴 존재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FAD34-4391-B3DD-3040-86EDED95E012}"/>
              </a:ext>
            </a:extLst>
          </p:cNvPr>
          <p:cNvSpPr txBox="1"/>
          <p:nvPr/>
        </p:nvSpPr>
        <p:spPr>
          <a:xfrm>
            <a:off x="5091482" y="5061215"/>
            <a:ext cx="500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Dos -&gt; </a:t>
            </a:r>
            <a:r>
              <a:rPr lang="ko-KR" altLang="en-US" sz="2000"/>
              <a:t>비어있는 데이터를 계속 보내기 때문에 어두운 이미지가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599ED-7A2B-CFC1-B635-FFEE852621E6}"/>
              </a:ext>
            </a:extLst>
          </p:cNvPr>
          <p:cNvSpPr txBox="1"/>
          <p:nvPr/>
        </p:nvSpPr>
        <p:spPr>
          <a:xfrm>
            <a:off x="9498486" y="3129354"/>
            <a:ext cx="2764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Fuzz -&gt; </a:t>
            </a:r>
            <a:r>
              <a:rPr lang="ko-KR" altLang="en-US" sz="2000"/>
              <a:t>무작위의 </a:t>
            </a:r>
            <a:r>
              <a:rPr lang="en-US" altLang="ko-KR" sz="2000"/>
              <a:t>CAN</a:t>
            </a:r>
            <a:r>
              <a:rPr lang="ko-KR" altLang="en-US" sz="2000"/>
              <a:t>데이터를 보내기 떄문에 상대적으로 밝은 이미지 생성</a:t>
            </a:r>
          </a:p>
        </p:txBody>
      </p:sp>
    </p:spTree>
    <p:extLst>
      <p:ext uri="{BB962C8B-B14F-4D97-AF65-F5344CB8AC3E}">
        <p14:creationId xmlns:p14="http://schemas.microsoft.com/office/powerpoint/2010/main" val="28661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B3F20A72-CE14-C609-D3E1-A238D89A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NEXT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3168BB-FC6A-1732-7937-B0ECC713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73" y="2835274"/>
            <a:ext cx="9220825" cy="2109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2F2079-9640-E4EF-4717-1F308D171899}"/>
              </a:ext>
            </a:extLst>
          </p:cNvPr>
          <p:cNvSpPr txBox="1"/>
          <p:nvPr/>
        </p:nvSpPr>
        <p:spPr>
          <a:xfrm>
            <a:off x="1486601" y="1690688"/>
            <a:ext cx="276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1.  CNN </a:t>
            </a:r>
            <a:r>
              <a:rPr lang="ko-KR" altLang="en-US" sz="2000"/>
              <a:t>모델 학습</a:t>
            </a:r>
          </a:p>
        </p:txBody>
      </p:sp>
    </p:spTree>
    <p:extLst>
      <p:ext uri="{BB962C8B-B14F-4D97-AF65-F5344CB8AC3E}">
        <p14:creationId xmlns:p14="http://schemas.microsoft.com/office/powerpoint/2010/main" val="204076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140</Words>
  <Application>Microsoft Office PowerPoint</Application>
  <PresentationFormat>와이드스크린</PresentationFormat>
  <Paragraphs>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Aptos</vt:lpstr>
      <vt:lpstr>Aptos Display</vt:lpstr>
      <vt:lpstr>Arial</vt:lpstr>
      <vt:lpstr>Office 테마</vt:lpstr>
      <vt:lpstr>데이터</vt:lpstr>
      <vt:lpstr>전처리 #1</vt:lpstr>
      <vt:lpstr>전처리 #2</vt:lpstr>
      <vt:lpstr>전처리 #3</vt:lpstr>
      <vt:lpstr>전처리 #4</vt:lpstr>
      <vt:lpstr>이미지</vt:lpstr>
      <vt:lpstr>이미지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ID = 387 분석 #1</dc:title>
  <dc:creator>이용준</dc:creator>
  <cp:lastModifiedBy>김성광</cp:lastModifiedBy>
  <cp:revision>38</cp:revision>
  <dcterms:created xsi:type="dcterms:W3CDTF">2024-04-17T02:08:28Z</dcterms:created>
  <dcterms:modified xsi:type="dcterms:W3CDTF">2024-06-02T04:19:22Z</dcterms:modified>
</cp:coreProperties>
</file>