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8" r:id="rId3"/>
    <p:sldId id="329" r:id="rId4"/>
    <p:sldId id="32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838C-9160-4B6A-BB7A-309060A78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6E265C-4F7C-4C0E-92EA-1EAEE9A8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6206B-B1B3-4125-AC2F-6E3337B9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CF574-36DC-4126-8802-0F580288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B20E5-22E5-4902-9C9C-8F2536AC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80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A132-F0A2-459C-8347-5D76745C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83AF06-753D-4CE2-84D7-50BF5D13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33CA0-D8E9-4C30-830C-D9E92AEA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A7B61-B71F-4099-AC02-495400BA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29B6C-B081-401D-89FF-394A82E0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79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65BE1B-C33E-4428-AEDC-2072FB8B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F50F6D-6750-4577-8405-55507D0BE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FF95-0CFB-4001-B0A2-B5947EA9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0B0E5-7364-4D36-8130-8ADBD6F1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A6F3E-CE2F-4DC8-8401-EA4AE15A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D5A21-BCEB-4A64-B994-7504A63D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58082-8F9A-4ED6-9970-D0595FA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12B46-23B9-4E9A-B615-68F1A1E9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B296E-6BA4-45D2-BC3F-B21E86E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FF43D-E809-40BD-ABAB-F185EE66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AAC20-8F6F-43E6-BDB2-A3C50CD1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C236F2-E886-4CA0-AF3F-4A6A6CA5D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8B329-F726-42AE-B824-9F9D4F4C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7EA98-DE8E-4554-B2CA-559FD700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C0579-0A5B-4535-B064-BBD7CF67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44B16-695D-4D6A-A0B3-E5586995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536C5-8329-44E4-BA3F-712B1A75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32EDF3-8020-4A45-8F74-B5BB4C976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3A2EE-F4C8-4D92-90B6-055767F0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48F0F-A5C1-48E5-923D-DAE36962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F07DA-F318-40EB-9370-07F7A45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5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925E7-4252-4D94-B06D-29DFC90D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12931-2618-463A-87A4-4FC85E63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68491C-75BD-4E39-A23B-4D336481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1A1CF5-AABB-4E58-878A-94EBE281F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C7B4E2-ED43-43CC-8AFA-C9ADA4BE2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A39643-F5F1-4BBD-988D-F1CEE867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0BE184-88FA-40F9-A2C4-72F687C5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7BB45C-D836-4B9E-9012-6AE0CF5F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93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12B8-A88A-48ED-A56C-40B7729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B46B74-B1F4-4D1B-B843-FC8623D0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AE39F2-F8F3-49F6-B6B0-6EB2F5B3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870D64-6C71-47C3-A6A1-E447CE46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4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8DF1F2-94D6-4556-BF33-BF3CFE34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6A6C00-B62D-4440-8B29-41FDE327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54DE9-CC28-41F0-8D8B-B01984F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3116E-84FA-4526-BA5D-89850165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B5358-2BD2-49CE-9336-267D69B8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2ADB12-B919-41DC-A37C-FD6F406D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93D5A-6E18-4AB8-8176-F8BC2446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511117-FB59-4955-BE3F-0C3E1857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1DFA3-76AA-476B-9A4E-82CED5C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16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6037C-D2B4-4E13-9FD1-D2A87B61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F327F3-22DF-4363-9971-7DE45249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3E85DC-EBC7-41D0-AB46-688CB8A8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114BA3-6920-4BDB-B404-FCF7ECA4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751FCD-BB7E-45BC-B3ED-9D86DB4F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C2141E-A6C7-4C39-B56B-46C272C7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07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AD1454-8021-4DB0-83BE-C5170B64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9D2CF-2E18-44CC-BF31-D15AED81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9D442A-0ED4-43C1-BBDC-A68B00591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229C-8EBC-4F78-8315-897D0AE153FC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F62B7-7F87-4BDC-AAB6-32B90E83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016AB-C469-4533-80D2-85A888BA7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68BE-01DA-4FAF-A0FF-0FE37D541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DA68-B9E4-442E-B712-F9EC52C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909"/>
            <a:ext cx="12192000" cy="896867"/>
          </a:xfrm>
          <a:solidFill>
            <a:srgbClr val="E37A2C">
              <a:alpha val="94118"/>
            </a:srgbClr>
          </a:solidFill>
        </p:spPr>
        <p:txBody>
          <a:bodyPr anchor="ctr">
            <a:norm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Rest</a:t>
            </a:r>
            <a:r>
              <a:rPr lang="fr-FR" sz="2000" b="1" dirty="0">
                <a:solidFill>
                  <a:schemeClr val="bg1"/>
                </a:solidFill>
              </a:rPr>
              <a:t> Template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5F5D36-AFED-4BDC-9CEA-9734F7C0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007"/>
            <a:ext cx="9144000" cy="426623"/>
          </a:xfrm>
        </p:spPr>
        <p:txBody>
          <a:bodyPr>
            <a:normAutofit/>
          </a:bodyPr>
          <a:lstStyle/>
          <a:p>
            <a:r>
              <a:rPr lang="fr-FR" sz="1800" b="1" dirty="0"/>
              <a:t>Architecture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566551-C83A-4878-AA52-6106EF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9" y="2228266"/>
            <a:ext cx="3149462" cy="6739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A129A9-29A8-4B29-80B7-06D20E8FBD77}"/>
              </a:ext>
            </a:extLst>
          </p:cNvPr>
          <p:cNvSpPr txBox="1"/>
          <p:nvPr/>
        </p:nvSpPr>
        <p:spPr>
          <a:xfrm>
            <a:off x="10872408" y="411246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11/10/2022</a:t>
            </a:r>
          </a:p>
        </p:txBody>
      </p:sp>
    </p:spTree>
    <p:extLst>
      <p:ext uri="{BB962C8B-B14F-4D97-AF65-F5344CB8AC3E}">
        <p14:creationId xmlns:p14="http://schemas.microsoft.com/office/powerpoint/2010/main" val="23128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err="1">
                <a:solidFill>
                  <a:srgbClr val="585959"/>
                </a:solidFill>
              </a:rPr>
              <a:t>Error</a:t>
            </a:r>
            <a:r>
              <a:rPr lang="fr-FR" sz="2000" b="1" dirty="0">
                <a:solidFill>
                  <a:srgbClr val="585959"/>
                </a:solidFill>
              </a:rPr>
              <a:t> Handling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DBAA7-F2D7-4DB4-81B8-8F25DFBC0879}"/>
              </a:ext>
            </a:extLst>
          </p:cNvPr>
          <p:cNvSpPr txBox="1"/>
          <p:nvPr/>
        </p:nvSpPr>
        <p:spPr>
          <a:xfrm>
            <a:off x="989526" y="1390918"/>
            <a:ext cx="10212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call any external service most likely you will be using a </a:t>
            </a:r>
            <a:r>
              <a:rPr lang="en-US" dirty="0" err="1"/>
              <a:t>RestTemplate</a:t>
            </a:r>
            <a:r>
              <a:rPr lang="en-US" dirty="0"/>
              <a:t>. A </a:t>
            </a:r>
            <a:r>
              <a:rPr lang="en-US" dirty="0" err="1"/>
              <a:t>RestTemplate</a:t>
            </a:r>
            <a:r>
              <a:rPr lang="en-US" dirty="0"/>
              <a:t> can throw three types of exception as listed below 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>
                <a:highlight>
                  <a:srgbClr val="FFFF00"/>
                </a:highlight>
              </a:rPr>
              <a:t>HttpClientErrorException</a:t>
            </a:r>
            <a:r>
              <a:rPr lang="en-US" i="1" dirty="0"/>
              <a:t> : For 4xx series status codes or Client errors.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>
                <a:highlight>
                  <a:srgbClr val="FFFF00"/>
                </a:highlight>
              </a:rPr>
              <a:t>HttpServerErrorException</a:t>
            </a:r>
            <a:r>
              <a:rPr lang="en-US" i="1" dirty="0"/>
              <a:t> : For 5xx series status codes or server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>
                <a:highlight>
                  <a:srgbClr val="FFFF00"/>
                </a:highlight>
              </a:rPr>
              <a:t>RestClientException</a:t>
            </a:r>
            <a:r>
              <a:rPr lang="en-US" i="1" dirty="0"/>
              <a:t> : Any other status codes like 3xx series</a:t>
            </a:r>
          </a:p>
          <a:p>
            <a:r>
              <a:rPr lang="en-US" b="1" dirty="0"/>
              <a:t>Usage</a:t>
            </a:r>
            <a:r>
              <a:rPr lang="en-US" dirty="0"/>
              <a:t> :</a:t>
            </a:r>
          </a:p>
          <a:p>
            <a:r>
              <a:rPr lang="en-US" dirty="0"/>
              <a:t>There are two steps to using “</a:t>
            </a:r>
            <a:r>
              <a:rPr lang="en-US" dirty="0" err="1"/>
              <a:t>ResponseErrorHandler</a:t>
            </a:r>
            <a:r>
              <a:rPr lang="en-US" dirty="0"/>
              <a:t>”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custom error handler class by implementing </a:t>
            </a:r>
            <a:r>
              <a:rPr lang="en-US" b="1" dirty="0" err="1"/>
              <a:t>ResponseErrorHandler</a:t>
            </a:r>
            <a:r>
              <a:rPr lang="en-US" dirty="0"/>
              <a:t> and implements its methods </a:t>
            </a:r>
            <a:r>
              <a:rPr lang="en-US" b="1" dirty="0" err="1"/>
              <a:t>hasError</a:t>
            </a:r>
            <a:r>
              <a:rPr lang="en-US" b="1" dirty="0"/>
              <a:t> and </a:t>
            </a:r>
            <a:r>
              <a:rPr lang="en-US" b="1" dirty="0" err="1"/>
              <a:t>handleError</a:t>
            </a:r>
            <a:r>
              <a:rPr lang="en-US" b="1" dirty="0"/>
              <a:t>. </a:t>
            </a:r>
            <a:r>
              <a:rPr lang="en-US" dirty="0"/>
              <a:t>First methods should check if there is an exception and if it returns true then only handle error method gets called.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 step is to set the custom error handler to </a:t>
            </a:r>
            <a:r>
              <a:rPr lang="en-US" dirty="0" err="1"/>
              <a:t>RestTemplate</a:t>
            </a:r>
            <a:r>
              <a:rPr lang="en-US" dirty="0"/>
              <a:t> by using </a:t>
            </a:r>
            <a:r>
              <a:rPr lang="en-US" dirty="0" err="1"/>
              <a:t>RestTemplateBuilder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546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err="1">
                <a:solidFill>
                  <a:srgbClr val="585959"/>
                </a:solidFill>
              </a:rPr>
              <a:t>Error</a:t>
            </a:r>
            <a:r>
              <a:rPr lang="fr-FR" sz="2000" b="1" dirty="0">
                <a:solidFill>
                  <a:srgbClr val="585959"/>
                </a:solidFill>
              </a:rPr>
              <a:t> Handling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8EB467-6502-4D14-9659-F9F5042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278"/>
            <a:ext cx="10515600" cy="741410"/>
          </a:xfrm>
        </p:spPr>
        <p:txBody>
          <a:bodyPr>
            <a:normAutofit/>
          </a:bodyPr>
          <a:lstStyle/>
          <a:p>
            <a:r>
              <a:rPr lang="fr-FR" sz="1400" dirty="0"/>
              <a:t>STEP 1</a:t>
            </a:r>
            <a:endParaRPr lang="en-US" sz="1400" dirty="0"/>
          </a:p>
        </p:txBody>
      </p:sp>
      <p:pic>
        <p:nvPicPr>
          <p:cNvPr id="1026" name="Picture 2" descr="https://miro.medium.com/max/525/1*rykEjY-NEZJ_PD9fHN968g.png">
            <a:extLst>
              <a:ext uri="{FF2B5EF4-FFF2-40B4-BE49-F238E27FC236}">
                <a16:creationId xmlns:a16="http://schemas.microsoft.com/office/drawing/2014/main" id="{6950D0A3-7026-4B54-B3A4-2E8C45B18F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70" y="1826381"/>
            <a:ext cx="6722020" cy="311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525/1*1xUIYvJ0gWbMnvw01mf1NA.png">
            <a:extLst>
              <a:ext uri="{FF2B5EF4-FFF2-40B4-BE49-F238E27FC236}">
                <a16:creationId xmlns:a16="http://schemas.microsoft.com/office/drawing/2014/main" id="{5A5ACAB8-935F-4A2B-9AD9-8AE98AEE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70" y="5073409"/>
            <a:ext cx="50006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DA68-B9E4-442E-B712-F9EC52C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909"/>
            <a:ext cx="12192000" cy="896867"/>
          </a:xfrm>
          <a:solidFill>
            <a:srgbClr val="E37A2C">
              <a:alpha val="94118"/>
            </a:srgbClr>
          </a:solidFill>
        </p:spPr>
        <p:txBody>
          <a:bodyPr anchor="ctr">
            <a:norm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02593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138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Rest Template</vt:lpstr>
      <vt:lpstr>Présentation PowerPoint</vt:lpstr>
      <vt:lpstr>STEP 1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Template</dc:title>
  <dc:creator>Drissi lahsini Mohamed adnane</dc:creator>
  <cp:lastModifiedBy>Drissi lahsini Mohamed adnane</cp:lastModifiedBy>
  <cp:revision>4</cp:revision>
  <dcterms:created xsi:type="dcterms:W3CDTF">2022-10-20T20:51:18Z</dcterms:created>
  <dcterms:modified xsi:type="dcterms:W3CDTF">2022-10-20T22:14:31Z</dcterms:modified>
</cp:coreProperties>
</file>