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2" r:id="rId4"/>
    <p:sldId id="261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2AC586-B110-4128-93E0-BE2CD8FE2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460E77-1D20-4361-B9AF-7F4AF376D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E23D85-9967-448F-91EC-54E30442B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6094-C55C-48DB-880D-F0FCCB48EC7F}" type="datetimeFigureOut">
              <a:rPr lang="fr-FR" smtClean="0"/>
              <a:t>27/07/2023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76782C-A858-4B3B-8B82-1582BB14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09A121-8642-4959-AFDC-72010FD52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A5DB-874B-4CC8-942C-E288D2A382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38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2C19ED-8069-4259-9703-7B0035BB9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7C71A0F-8FA4-4B14-9CD9-9C5E8F9A8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EFD58D-AA44-4FD6-8030-173CE282D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6094-C55C-48DB-880D-F0FCCB48EC7F}" type="datetimeFigureOut">
              <a:rPr lang="fr-FR" smtClean="0"/>
              <a:t>27/07/2023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D66A1A-5D8C-4C29-9E1A-63A5839FE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83EC59-9D15-423B-AA11-057766208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A5DB-874B-4CC8-942C-E288D2A382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5715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80EF522-20BE-4890-AEA5-EF2A6DF58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989B8CD-F4FE-4706-BABE-E39593FB4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9AD980-863F-4516-932E-4F97127A5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6094-C55C-48DB-880D-F0FCCB48EC7F}" type="datetimeFigureOut">
              <a:rPr lang="fr-FR" smtClean="0"/>
              <a:t>27/07/2023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0FD184-ABEE-46E7-8868-ED548B9E9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E5D89A-1404-4B0C-9D1B-E135F58C0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A5DB-874B-4CC8-942C-E288D2A382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196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8C3879-E2C9-458B-A1CF-4848A9F8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7D4B61-C152-4FE7-AAC6-0AB826CD0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3626E2-09BA-4340-924D-E462A7814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6094-C55C-48DB-880D-F0FCCB48EC7F}" type="datetimeFigureOut">
              <a:rPr lang="fr-FR" smtClean="0"/>
              <a:t>27/07/2023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DAB8AB-E9C5-4D42-BD1C-41F99E9E1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C03B70-2255-4233-8999-82ABEF249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A5DB-874B-4CC8-942C-E288D2A382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29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67F063-3FF7-4A09-9414-92042126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2E16A4-1DD8-44D4-9ABD-546CB3115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608ACD-66CC-4436-BD50-53ACC3FEE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6094-C55C-48DB-880D-F0FCCB48EC7F}" type="datetimeFigureOut">
              <a:rPr lang="fr-FR" smtClean="0"/>
              <a:t>27/07/2023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975E0C-82AF-4CD8-B462-676E9FE7F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0FBDFF-6A4E-4152-8111-BEF2C0A79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A5DB-874B-4CC8-942C-E288D2A382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42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469C38-1EC2-40A7-9CDE-B5B5021D1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695DB3-8361-482C-8FCC-E2CEC52BC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946DE3-B6D2-4B06-A1FB-C299BFC4C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56C6E2-E469-4974-89F8-9FCF438DE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6094-C55C-48DB-880D-F0FCCB48EC7F}" type="datetimeFigureOut">
              <a:rPr lang="fr-FR" smtClean="0"/>
              <a:t>27/07/2023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C4352C-ED8C-425A-818C-104CF5869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E916E8-A2EF-4963-A778-7484BB02B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A5DB-874B-4CC8-942C-E288D2A382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03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882934-CE09-4448-A411-C7A20175F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9A74F5-191A-49F5-88E7-C517A4538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2C7272D-56FA-4724-B4C0-4BF7C9839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EF1273D-F114-40E4-A949-64F5940D1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5445EE9-EEA5-419B-8D92-ABD2C65A4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1BC6F6-C98D-40FB-9EEB-ABA1A8F53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6094-C55C-48DB-880D-F0FCCB48EC7F}" type="datetimeFigureOut">
              <a:rPr lang="fr-FR" smtClean="0"/>
              <a:t>27/07/2023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7732866-2FFB-4A11-A747-A8F0570F3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4B2B2E5-8EC8-4EC8-9683-7679094D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A5DB-874B-4CC8-942C-E288D2A382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002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41D87-AE86-4FFA-AE1D-FD95EE80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21E9773-D8AF-44C7-9EDC-ECD152798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6094-C55C-48DB-880D-F0FCCB48EC7F}" type="datetimeFigureOut">
              <a:rPr lang="fr-FR" smtClean="0"/>
              <a:t>27/07/2023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8B2D43E-2049-4994-BB96-1A874AC32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FD8360-4EA4-408D-BFB3-672B9761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A5DB-874B-4CC8-942C-E288D2A382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500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CCBA94E-1799-4B72-931E-C8FD1B781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6094-C55C-48DB-880D-F0FCCB48EC7F}" type="datetimeFigureOut">
              <a:rPr lang="fr-FR" smtClean="0"/>
              <a:t>27/07/2023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9F990A7-5185-4019-A887-FB9ECD76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3B6A34-D0C6-4FC2-9363-2847F5234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A5DB-874B-4CC8-942C-E288D2A382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3466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CA3175-F662-44FF-845F-2B2A2265C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2E9C83-102C-42EC-9AA4-60A703BCD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A44574-BF3C-47BE-A877-17BC82E01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02451F-B3BF-4F15-B8AE-C3DE9934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6094-C55C-48DB-880D-F0FCCB48EC7F}" type="datetimeFigureOut">
              <a:rPr lang="fr-FR" smtClean="0"/>
              <a:t>27/07/2023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8AFDA9-01CF-4417-8745-E0ABECF2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6B406ED-A33C-4A6E-99AA-C15557117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A5DB-874B-4CC8-942C-E288D2A382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7030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3C64F9-9CE5-4FAF-B450-CAB1B2D26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EF90758-0889-4778-B7FE-F2584589AA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A34356D-B23E-4660-94A9-3DF0FADDC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435EDE-EEB4-4BF6-98A6-0FB3626B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6094-C55C-48DB-880D-F0FCCB48EC7F}" type="datetimeFigureOut">
              <a:rPr lang="fr-FR" smtClean="0"/>
              <a:t>27/07/2023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0B1D11-F59C-450A-898E-AF0138AA0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0D525E-9559-47E8-A5B4-A92050A06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A5DB-874B-4CC8-942C-E288D2A382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734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E624691-462D-405A-B031-729B371AB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7CD2F7-0703-4B73-85D9-A5B4231E6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051C90-550C-4592-B44F-0DDBFAEFD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06094-C55C-48DB-880D-F0FCCB48EC7F}" type="datetimeFigureOut">
              <a:rPr lang="fr-FR" smtClean="0"/>
              <a:t>27/07/2023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6A944F-0FE8-4F75-9D99-BD9CE1DEA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27C017-CAFE-4E0F-ABB5-7CEA7816F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BA5DB-874B-4CC8-942C-E288D2A382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49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7EDA68-B9E4-442E-B712-F9EC52C4C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058909"/>
            <a:ext cx="12192000" cy="896867"/>
          </a:xfrm>
          <a:solidFill>
            <a:srgbClr val="E37A2C">
              <a:alpha val="94118"/>
            </a:srgbClr>
          </a:solidFill>
        </p:spPr>
        <p:txBody>
          <a:bodyPr anchor="ctr">
            <a:norm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Parcours </a:t>
            </a:r>
            <a:r>
              <a:rPr lang="fr-F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QrCode</a:t>
            </a:r>
            <a:r>
              <a:rPr lang="fr-F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5F5D36-AFED-4BDC-9CEA-9734F7C01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3007"/>
            <a:ext cx="9144000" cy="426623"/>
          </a:xfrm>
        </p:spPr>
        <p:txBody>
          <a:bodyPr>
            <a:normAutofit/>
          </a:bodyPr>
          <a:lstStyle/>
          <a:p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BCP Technologies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B566551-C83A-4878-AA52-6106EF6ED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69" y="2228266"/>
            <a:ext cx="3149462" cy="67395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FA129A9-29A8-4B29-80B7-06D20E8FBD77}"/>
              </a:ext>
            </a:extLst>
          </p:cNvPr>
          <p:cNvSpPr txBox="1"/>
          <p:nvPr/>
        </p:nvSpPr>
        <p:spPr>
          <a:xfrm>
            <a:off x="10886056" y="411246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27/08/2023</a:t>
            </a:r>
          </a:p>
        </p:txBody>
      </p:sp>
    </p:spTree>
    <p:extLst>
      <p:ext uri="{BB962C8B-B14F-4D97-AF65-F5344CB8AC3E}">
        <p14:creationId xmlns:p14="http://schemas.microsoft.com/office/powerpoint/2010/main" val="2312839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3E23017D-18BD-45ED-AB6D-97274C0A6CCE}"/>
              </a:ext>
            </a:extLst>
          </p:cNvPr>
          <p:cNvCxnSpPr>
            <a:stCxn id="37" idx="0"/>
            <a:endCxn id="33" idx="2"/>
          </p:cNvCxnSpPr>
          <p:nvPr/>
        </p:nvCxnSpPr>
        <p:spPr>
          <a:xfrm flipV="1">
            <a:off x="1692858" y="4524368"/>
            <a:ext cx="16932" cy="830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F4414C80-C407-47AD-BF57-561A3C509146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>
            <a:off x="1709790" y="3416644"/>
            <a:ext cx="0" cy="725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1">
            <a:extLst>
              <a:ext uri="{FF2B5EF4-FFF2-40B4-BE49-F238E27FC236}">
                <a16:creationId xmlns:a16="http://schemas.microsoft.com/office/drawing/2014/main" id="{33452C31-70FD-4210-B7B8-5C21CB998B64}"/>
              </a:ext>
            </a:extLst>
          </p:cNvPr>
          <p:cNvSpPr txBox="1">
            <a:spLocks/>
          </p:cNvSpPr>
          <p:nvPr/>
        </p:nvSpPr>
        <p:spPr>
          <a:xfrm>
            <a:off x="2318197" y="247673"/>
            <a:ext cx="9034670" cy="384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000" dirty="0">
                <a:solidFill>
                  <a:srgbClr val="58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Applicative et diagramme de flux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6AD00F3-D978-48F5-9B82-F58F033F8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509"/>
            <a:ext cx="2152970" cy="5830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D67A91-A106-47AC-9E0E-05EDF684F7BF}"/>
              </a:ext>
            </a:extLst>
          </p:cNvPr>
          <p:cNvSpPr/>
          <p:nvPr/>
        </p:nvSpPr>
        <p:spPr>
          <a:xfrm>
            <a:off x="0" y="767866"/>
            <a:ext cx="12192000" cy="45719"/>
          </a:xfrm>
          <a:prstGeom prst="rect">
            <a:avLst/>
          </a:prstGeom>
          <a:solidFill>
            <a:srgbClr val="F8D4BA"/>
          </a:solidFill>
          <a:ln>
            <a:solidFill>
              <a:srgbClr val="F8D4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12147E8-1EC2-40E2-8C67-2E29683459E9}"/>
              </a:ext>
            </a:extLst>
          </p:cNvPr>
          <p:cNvSpPr/>
          <p:nvPr/>
        </p:nvSpPr>
        <p:spPr>
          <a:xfrm>
            <a:off x="1003926" y="1280499"/>
            <a:ext cx="1411728" cy="38257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PB FRONT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E92BEA4F-582B-442D-B595-57C967A5BAB1}"/>
              </a:ext>
            </a:extLst>
          </p:cNvPr>
          <p:cNvSpPr/>
          <p:nvPr/>
        </p:nvSpPr>
        <p:spPr>
          <a:xfrm>
            <a:off x="1003926" y="2142345"/>
            <a:ext cx="1411728" cy="38257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PB Back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1DA3DF5B-D77D-438C-8DA9-F179FAC11723}"/>
              </a:ext>
            </a:extLst>
          </p:cNvPr>
          <p:cNvSpPr/>
          <p:nvPr/>
        </p:nvSpPr>
        <p:spPr>
          <a:xfrm>
            <a:off x="3121518" y="2142345"/>
            <a:ext cx="1873476" cy="38257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Virement Instantané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8A0F1402-3951-471E-8B85-FA38F3638F90}"/>
              </a:ext>
            </a:extLst>
          </p:cNvPr>
          <p:cNvSpPr/>
          <p:nvPr/>
        </p:nvSpPr>
        <p:spPr>
          <a:xfrm>
            <a:off x="1003926" y="3034069"/>
            <a:ext cx="1411728" cy="38257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Notification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C2D49E35-5DA3-4C4D-BAD5-2C7AC07876CB}"/>
              </a:ext>
            </a:extLst>
          </p:cNvPr>
          <p:cNvSpPr/>
          <p:nvPr/>
        </p:nvSpPr>
        <p:spPr>
          <a:xfrm>
            <a:off x="1003926" y="4141793"/>
            <a:ext cx="1411728" cy="38257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KAFKA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69DDB81F-D48A-4E03-9BD6-43AA2F80A570}"/>
              </a:ext>
            </a:extLst>
          </p:cNvPr>
          <p:cNvSpPr/>
          <p:nvPr/>
        </p:nvSpPr>
        <p:spPr>
          <a:xfrm>
            <a:off x="985085" y="6321314"/>
            <a:ext cx="1411728" cy="38257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Merchant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Qr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Front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80E06E9E-671A-457B-9B61-B52F9E188AA2}"/>
              </a:ext>
            </a:extLst>
          </p:cNvPr>
          <p:cNvSpPr/>
          <p:nvPr/>
        </p:nvSpPr>
        <p:spPr>
          <a:xfrm>
            <a:off x="986994" y="5355313"/>
            <a:ext cx="1411728" cy="38257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Merchant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Qr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</a:t>
            </a:r>
          </a:p>
        </p:txBody>
      </p:sp>
      <p:sp>
        <p:nvSpPr>
          <p:cNvPr id="10" name="Cylindre 9">
            <a:extLst>
              <a:ext uri="{FF2B5EF4-FFF2-40B4-BE49-F238E27FC236}">
                <a16:creationId xmlns:a16="http://schemas.microsoft.com/office/drawing/2014/main" id="{3FFBA36F-330B-436A-9353-66C28F3C9E11}"/>
              </a:ext>
            </a:extLst>
          </p:cNvPr>
          <p:cNvSpPr/>
          <p:nvPr/>
        </p:nvSpPr>
        <p:spPr>
          <a:xfrm>
            <a:off x="193190" y="5355313"/>
            <a:ext cx="286603" cy="3825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Cylindre 39">
            <a:extLst>
              <a:ext uri="{FF2B5EF4-FFF2-40B4-BE49-F238E27FC236}">
                <a16:creationId xmlns:a16="http://schemas.microsoft.com/office/drawing/2014/main" id="{19E2C7F1-A345-4271-A6FF-0561DA07942B}"/>
              </a:ext>
            </a:extLst>
          </p:cNvPr>
          <p:cNvSpPr/>
          <p:nvPr/>
        </p:nvSpPr>
        <p:spPr>
          <a:xfrm>
            <a:off x="221088" y="2142344"/>
            <a:ext cx="286603" cy="3825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Cylindre 40">
            <a:extLst>
              <a:ext uri="{FF2B5EF4-FFF2-40B4-BE49-F238E27FC236}">
                <a16:creationId xmlns:a16="http://schemas.microsoft.com/office/drawing/2014/main" id="{C18B76B8-F158-4B73-9928-D23766F2ABA5}"/>
              </a:ext>
            </a:extLst>
          </p:cNvPr>
          <p:cNvSpPr/>
          <p:nvPr/>
        </p:nvSpPr>
        <p:spPr>
          <a:xfrm>
            <a:off x="3914954" y="2779494"/>
            <a:ext cx="286603" cy="3825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F01E90D0-7739-4AA2-B417-62E8C49B927A}"/>
              </a:ext>
            </a:extLst>
          </p:cNvPr>
          <p:cNvCxnSpPr>
            <a:cxnSpLocks/>
            <a:stCxn id="30" idx="2"/>
            <a:endCxn id="41" idx="1"/>
          </p:cNvCxnSpPr>
          <p:nvPr/>
        </p:nvCxnSpPr>
        <p:spPr>
          <a:xfrm>
            <a:off x="4058256" y="2524920"/>
            <a:ext cx="0" cy="2545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56022D2C-8B54-46BE-8753-5DF354311EF1}"/>
              </a:ext>
            </a:extLst>
          </p:cNvPr>
          <p:cNvCxnSpPr>
            <a:cxnSpLocks/>
          </p:cNvCxnSpPr>
          <p:nvPr/>
        </p:nvCxnSpPr>
        <p:spPr>
          <a:xfrm flipV="1">
            <a:off x="1512669" y="5732147"/>
            <a:ext cx="1909" cy="583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65210E88-9BA7-43E3-98DA-8325266B0F1E}"/>
              </a:ext>
            </a:extLst>
          </p:cNvPr>
          <p:cNvSpPr txBox="1"/>
          <p:nvPr/>
        </p:nvSpPr>
        <p:spPr>
          <a:xfrm>
            <a:off x="1245443" y="5869971"/>
            <a:ext cx="241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6BCEB1AB-1393-4127-93DC-88A6EEC5F5FF}"/>
              </a:ext>
            </a:extLst>
          </p:cNvPr>
          <p:cNvCxnSpPr>
            <a:cxnSpLocks/>
          </p:cNvCxnSpPr>
          <p:nvPr/>
        </p:nvCxnSpPr>
        <p:spPr>
          <a:xfrm flipH="1">
            <a:off x="479793" y="5663091"/>
            <a:ext cx="507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DCC8E320-BB93-4294-B701-FBFC6E5BD114}"/>
              </a:ext>
            </a:extLst>
          </p:cNvPr>
          <p:cNvSpPr txBox="1"/>
          <p:nvPr/>
        </p:nvSpPr>
        <p:spPr>
          <a:xfrm>
            <a:off x="610564" y="5146750"/>
            <a:ext cx="241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313EAC0B-C6F0-4418-968F-232454D25402}"/>
              </a:ext>
            </a:extLst>
          </p:cNvPr>
          <p:cNvCxnSpPr>
            <a:stCxn id="8" idx="2"/>
            <a:endCxn id="29" idx="0"/>
          </p:cNvCxnSpPr>
          <p:nvPr/>
        </p:nvCxnSpPr>
        <p:spPr>
          <a:xfrm>
            <a:off x="1709790" y="1663074"/>
            <a:ext cx="0" cy="479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2AFAE4A6-6AC5-44EB-BA99-BECCE3F99E20}"/>
              </a:ext>
            </a:extLst>
          </p:cNvPr>
          <p:cNvSpPr txBox="1"/>
          <p:nvPr/>
        </p:nvSpPr>
        <p:spPr>
          <a:xfrm>
            <a:off x="1449109" y="1748821"/>
            <a:ext cx="241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4D3A2113-EADB-4762-B8D8-D07A8FB5CA4F}"/>
              </a:ext>
            </a:extLst>
          </p:cNvPr>
          <p:cNvCxnSpPr>
            <a:cxnSpLocks/>
          </p:cNvCxnSpPr>
          <p:nvPr/>
        </p:nvCxnSpPr>
        <p:spPr>
          <a:xfrm>
            <a:off x="2443089" y="2280164"/>
            <a:ext cx="70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5469136D-9B71-49C6-824B-8B427D6C93E8}"/>
              </a:ext>
            </a:extLst>
          </p:cNvPr>
          <p:cNvSpPr txBox="1"/>
          <p:nvPr/>
        </p:nvSpPr>
        <p:spPr>
          <a:xfrm>
            <a:off x="2661384" y="1972387"/>
            <a:ext cx="241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BA45EC8B-6E4C-4A02-8B0D-41B15C3FC71B}"/>
              </a:ext>
            </a:extLst>
          </p:cNvPr>
          <p:cNvCxnSpPr>
            <a:stCxn id="29" idx="1"/>
            <a:endCxn id="40" idx="4"/>
          </p:cNvCxnSpPr>
          <p:nvPr/>
        </p:nvCxnSpPr>
        <p:spPr>
          <a:xfrm flipH="1" flipV="1">
            <a:off x="507691" y="2333632"/>
            <a:ext cx="49623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ylindre 61">
            <a:extLst>
              <a:ext uri="{FF2B5EF4-FFF2-40B4-BE49-F238E27FC236}">
                <a16:creationId xmlns:a16="http://schemas.microsoft.com/office/drawing/2014/main" id="{A85E860E-CFD4-4C02-A085-D1E3B3E6F731}"/>
              </a:ext>
            </a:extLst>
          </p:cNvPr>
          <p:cNvSpPr/>
          <p:nvPr/>
        </p:nvSpPr>
        <p:spPr>
          <a:xfrm>
            <a:off x="1599737" y="4729172"/>
            <a:ext cx="203173" cy="522911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</a:p>
        </p:txBody>
      </p:sp>
      <p:sp>
        <p:nvSpPr>
          <p:cNvPr id="63" name="Cylindre 62">
            <a:extLst>
              <a:ext uri="{FF2B5EF4-FFF2-40B4-BE49-F238E27FC236}">
                <a16:creationId xmlns:a16="http://schemas.microsoft.com/office/drawing/2014/main" id="{3C463DDE-DA38-4403-ADCA-BDB995CCB1B9}"/>
              </a:ext>
            </a:extLst>
          </p:cNvPr>
          <p:cNvSpPr/>
          <p:nvPr/>
        </p:nvSpPr>
        <p:spPr>
          <a:xfrm>
            <a:off x="1608203" y="3496707"/>
            <a:ext cx="203173" cy="522911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</a:p>
        </p:txBody>
      </p: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C964CFC3-E9B4-4B6A-99B2-2C1312D03D81}"/>
              </a:ext>
            </a:extLst>
          </p:cNvPr>
          <p:cNvCxnSpPr>
            <a:cxnSpLocks/>
          </p:cNvCxnSpPr>
          <p:nvPr/>
        </p:nvCxnSpPr>
        <p:spPr>
          <a:xfrm flipH="1">
            <a:off x="2415654" y="2391675"/>
            <a:ext cx="70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4F5CA73F-E83C-46CB-8903-5643A03E732C}"/>
              </a:ext>
            </a:extLst>
          </p:cNvPr>
          <p:cNvSpPr txBox="1"/>
          <p:nvPr/>
        </p:nvSpPr>
        <p:spPr>
          <a:xfrm>
            <a:off x="2661384" y="2391674"/>
            <a:ext cx="241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ECE8BA6D-B9FA-47E5-BF42-69C64B0DC814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>
            <a:off x="1709790" y="2524920"/>
            <a:ext cx="0" cy="50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>
            <a:extLst>
              <a:ext uri="{FF2B5EF4-FFF2-40B4-BE49-F238E27FC236}">
                <a16:creationId xmlns:a16="http://schemas.microsoft.com/office/drawing/2014/main" id="{D285836C-6F74-4EE5-9EC3-B1D212D4AFB0}"/>
              </a:ext>
            </a:extLst>
          </p:cNvPr>
          <p:cNvSpPr txBox="1"/>
          <p:nvPr/>
        </p:nvSpPr>
        <p:spPr>
          <a:xfrm>
            <a:off x="1421277" y="2598365"/>
            <a:ext cx="241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B9E94E3A-0184-49AA-92ED-16DB26C8587D}"/>
              </a:ext>
            </a:extLst>
          </p:cNvPr>
          <p:cNvSpPr txBox="1"/>
          <p:nvPr/>
        </p:nvSpPr>
        <p:spPr>
          <a:xfrm>
            <a:off x="1366363" y="3583198"/>
            <a:ext cx="241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4037570E-EEAD-48B8-82D4-3F435579925F}"/>
              </a:ext>
            </a:extLst>
          </p:cNvPr>
          <p:cNvSpPr txBox="1"/>
          <p:nvPr/>
        </p:nvSpPr>
        <p:spPr>
          <a:xfrm>
            <a:off x="1311337" y="4800017"/>
            <a:ext cx="241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14550260-6AD3-4B9C-A4E8-41D12670D943}"/>
              </a:ext>
            </a:extLst>
          </p:cNvPr>
          <p:cNvCxnSpPr>
            <a:cxnSpLocks/>
          </p:cNvCxnSpPr>
          <p:nvPr/>
        </p:nvCxnSpPr>
        <p:spPr>
          <a:xfrm flipH="1">
            <a:off x="477884" y="5478941"/>
            <a:ext cx="507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85">
            <a:extLst>
              <a:ext uri="{FF2B5EF4-FFF2-40B4-BE49-F238E27FC236}">
                <a16:creationId xmlns:a16="http://schemas.microsoft.com/office/drawing/2014/main" id="{478170D8-F027-4215-8D71-48F724C708A6}"/>
              </a:ext>
            </a:extLst>
          </p:cNvPr>
          <p:cNvSpPr txBox="1"/>
          <p:nvPr/>
        </p:nvSpPr>
        <p:spPr>
          <a:xfrm>
            <a:off x="645476" y="5668332"/>
            <a:ext cx="241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A8E1F60E-8CBC-4B89-9C3A-21A0CF464431}"/>
              </a:ext>
            </a:extLst>
          </p:cNvPr>
          <p:cNvCxnSpPr>
            <a:stCxn id="37" idx="2"/>
            <a:endCxn id="35" idx="0"/>
          </p:cNvCxnSpPr>
          <p:nvPr/>
        </p:nvCxnSpPr>
        <p:spPr>
          <a:xfrm flipH="1">
            <a:off x="1690949" y="5737888"/>
            <a:ext cx="1909" cy="583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ZoneTexte 89">
            <a:extLst>
              <a:ext uri="{FF2B5EF4-FFF2-40B4-BE49-F238E27FC236}">
                <a16:creationId xmlns:a16="http://schemas.microsoft.com/office/drawing/2014/main" id="{BB65B6CA-EAFA-40AC-AE83-05470B828E67}"/>
              </a:ext>
            </a:extLst>
          </p:cNvPr>
          <p:cNvSpPr txBox="1"/>
          <p:nvPr/>
        </p:nvSpPr>
        <p:spPr>
          <a:xfrm>
            <a:off x="1714810" y="5869971"/>
            <a:ext cx="397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ADACC841-313E-4268-B883-8047B62C5C64}"/>
              </a:ext>
            </a:extLst>
          </p:cNvPr>
          <p:cNvSpPr txBox="1"/>
          <p:nvPr/>
        </p:nvSpPr>
        <p:spPr>
          <a:xfrm>
            <a:off x="6235700" y="1471786"/>
            <a:ext cx="57352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Phase 1: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Génération du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Qr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et création d’une transaction dans la base (Id,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date_creation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isPaid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Enregistrement dans la base.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Phase 2: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Qr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+ paiement facture.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Effectuer le virement.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Retour 200 OK.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Envoyer notification indiquant le virement pour le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Qr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associé a été effectué.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Déposer l’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evenement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dans Kafka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Lire en tant que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Listener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ces évènements.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chaque évènement reçu, modifier le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dans la base de données (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isPaid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true)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Afficher Live les modifications dans le UI.</a:t>
            </a:r>
          </a:p>
        </p:txBody>
      </p:sp>
    </p:spTree>
    <p:extLst>
      <p:ext uri="{BB962C8B-B14F-4D97-AF65-F5344CB8AC3E}">
        <p14:creationId xmlns:p14="http://schemas.microsoft.com/office/powerpoint/2010/main" val="2533634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33452C31-70FD-4210-B7B8-5C21CB998B64}"/>
              </a:ext>
            </a:extLst>
          </p:cNvPr>
          <p:cNvSpPr txBox="1">
            <a:spLocks/>
          </p:cNvSpPr>
          <p:nvPr/>
        </p:nvSpPr>
        <p:spPr>
          <a:xfrm>
            <a:off x="2318197" y="247673"/>
            <a:ext cx="9034670" cy="384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000" dirty="0">
                <a:solidFill>
                  <a:srgbClr val="58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Login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6AD00F3-D978-48F5-9B82-F58F033F8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509"/>
            <a:ext cx="2152970" cy="5830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D67A91-A106-47AC-9E0E-05EDF684F7BF}"/>
              </a:ext>
            </a:extLst>
          </p:cNvPr>
          <p:cNvSpPr/>
          <p:nvPr/>
        </p:nvSpPr>
        <p:spPr>
          <a:xfrm>
            <a:off x="0" y="767866"/>
            <a:ext cx="12192000" cy="45719"/>
          </a:xfrm>
          <a:prstGeom prst="rect">
            <a:avLst/>
          </a:prstGeom>
          <a:solidFill>
            <a:srgbClr val="F8D4BA"/>
          </a:solidFill>
          <a:ln>
            <a:solidFill>
              <a:srgbClr val="F8D4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55F1E17-BA5A-4E62-BA67-9AFFD8D87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197" y="1409050"/>
            <a:ext cx="7720582" cy="468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276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33452C31-70FD-4210-B7B8-5C21CB998B64}"/>
              </a:ext>
            </a:extLst>
          </p:cNvPr>
          <p:cNvSpPr txBox="1">
            <a:spLocks/>
          </p:cNvSpPr>
          <p:nvPr/>
        </p:nvSpPr>
        <p:spPr>
          <a:xfrm>
            <a:off x="2318197" y="247673"/>
            <a:ext cx="9034670" cy="384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000" dirty="0">
                <a:solidFill>
                  <a:srgbClr val="58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génération et notifications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6AD00F3-D978-48F5-9B82-F58F033F8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509"/>
            <a:ext cx="2152970" cy="5830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D67A91-A106-47AC-9E0E-05EDF684F7BF}"/>
              </a:ext>
            </a:extLst>
          </p:cNvPr>
          <p:cNvSpPr/>
          <p:nvPr/>
        </p:nvSpPr>
        <p:spPr>
          <a:xfrm>
            <a:off x="0" y="767866"/>
            <a:ext cx="12192000" cy="45719"/>
          </a:xfrm>
          <a:prstGeom prst="rect">
            <a:avLst/>
          </a:prstGeom>
          <a:solidFill>
            <a:srgbClr val="F8D4BA"/>
          </a:solidFill>
          <a:ln>
            <a:solidFill>
              <a:srgbClr val="F8D4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5774463-9390-405E-9ABB-AD97CC239D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78" y="949278"/>
            <a:ext cx="10147444" cy="584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5052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5745</TotalTime>
  <Words>148</Words>
  <Application>Microsoft Office PowerPoint</Application>
  <PresentationFormat>Grand écran</PresentationFormat>
  <Paragraphs>36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Thème Office</vt:lpstr>
      <vt:lpstr>Présentation Parcours QrCode V2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Notification</dc:title>
  <dc:creator>Drissi lahsini Mohamed adnane</dc:creator>
  <cp:lastModifiedBy>Drissi lahsini Mohamed adnane</cp:lastModifiedBy>
  <cp:revision>74</cp:revision>
  <dcterms:created xsi:type="dcterms:W3CDTF">2022-05-16T08:45:34Z</dcterms:created>
  <dcterms:modified xsi:type="dcterms:W3CDTF">2023-07-31T07:42:54Z</dcterms:modified>
</cp:coreProperties>
</file>