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486" y="-4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8550-2A09-4FAE-8C21-41CA51EF079A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5616-4E72-428D-96DF-2DE35B3FF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71" r="20189"/>
          <a:stretch/>
        </p:blipFill>
        <p:spPr>
          <a:xfrm>
            <a:off x="-17417" y="0"/>
            <a:ext cx="7794171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20200"/>
            <a:ext cx="77724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81" y="75247"/>
            <a:ext cx="1369150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5227"/>
          <a:stretch/>
        </p:blipFill>
        <p:spPr>
          <a:xfrm>
            <a:off x="3981722" y="693693"/>
            <a:ext cx="3795032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19111" r="19891"/>
          <a:stretch/>
        </p:blipFill>
        <p:spPr>
          <a:xfrm>
            <a:off x="-8710" y="3133725"/>
            <a:ext cx="7785463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Homeland Security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Aalok</dc:creator>
  <cp:lastModifiedBy>Shah, Aalok</cp:lastModifiedBy>
  <cp:revision>10</cp:revision>
  <dcterms:created xsi:type="dcterms:W3CDTF">2015-11-17T14:07:55Z</dcterms:created>
  <dcterms:modified xsi:type="dcterms:W3CDTF">2015-11-20T13:48:17Z</dcterms:modified>
</cp:coreProperties>
</file>