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673" r="20694" b="426"/>
          <a:stretch/>
        </p:blipFill>
        <p:spPr>
          <a:xfrm>
            <a:off x="0" y="5610225"/>
            <a:ext cx="7772399" cy="444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90" t="3852" r="18353"/>
          <a:stretch/>
        </p:blipFill>
        <p:spPr>
          <a:xfrm>
            <a:off x="-2" y="-9525"/>
            <a:ext cx="77724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Homeland Security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Aalok</dc:creator>
  <cp:lastModifiedBy>Shah, Aalok</cp:lastModifiedBy>
  <cp:revision>10</cp:revision>
  <dcterms:created xsi:type="dcterms:W3CDTF">2015-11-17T14:07:55Z</dcterms:created>
  <dcterms:modified xsi:type="dcterms:W3CDTF">2015-11-20T13:46:44Z</dcterms:modified>
</cp:coreProperties>
</file>