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1.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445" r:id="rId2"/>
    <p:sldId id="2329" r:id="rId3"/>
    <p:sldId id="2356" r:id="rId4"/>
    <p:sldId id="2357" r:id="rId5"/>
    <p:sldId id="2358" r:id="rId6"/>
    <p:sldId id="2359" r:id="rId7"/>
    <p:sldId id="2360" r:id="rId8"/>
    <p:sldId id="2336" r:id="rId9"/>
    <p:sldId id="2361" r:id="rId10"/>
    <p:sldId id="2339" r:id="rId11"/>
    <p:sldId id="2341" r:id="rId12"/>
    <p:sldId id="2340" r:id="rId13"/>
    <p:sldId id="2343" r:id="rId14"/>
    <p:sldId id="2344" r:id="rId15"/>
    <p:sldId id="2348" r:id="rId16"/>
    <p:sldId id="2349" r:id="rId17"/>
    <p:sldId id="2350" r:id="rId18"/>
    <p:sldId id="2346" r:id="rId19"/>
    <p:sldId id="2345" r:id="rId20"/>
    <p:sldId id="2278" r:id="rId21"/>
    <p:sldId id="2369" r:id="rId22"/>
    <p:sldId id="2280" r:id="rId23"/>
    <p:sldId id="2370" r:id="rId24"/>
    <p:sldId id="2282" r:id="rId25"/>
    <p:sldId id="2283" r:id="rId26"/>
    <p:sldId id="2284" r:id="rId27"/>
    <p:sldId id="2285" r:id="rId28"/>
    <p:sldId id="2371" r:id="rId29"/>
    <p:sldId id="2287" r:id="rId30"/>
    <p:sldId id="2288" r:id="rId31"/>
    <p:sldId id="2289" r:id="rId32"/>
    <p:sldId id="2372" r:id="rId33"/>
    <p:sldId id="257" r:id="rId34"/>
    <p:sldId id="259" r:id="rId35"/>
    <p:sldId id="260" r:id="rId36"/>
    <p:sldId id="258" r:id="rId37"/>
    <p:sldId id="261" r:id="rId38"/>
    <p:sldId id="263" r:id="rId39"/>
    <p:sldId id="2322" r:id="rId40"/>
    <p:sldId id="2323" r:id="rId41"/>
    <p:sldId id="2351" r:id="rId42"/>
    <p:sldId id="2352" r:id="rId43"/>
    <p:sldId id="2353" r:id="rId44"/>
    <p:sldId id="2328" r:id="rId45"/>
    <p:sldId id="2373"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66" autoAdjust="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0-05-06T08:36:47.636"/>
    </inkml:context>
    <inkml:brush xml:id="br0">
      <inkml:brushProperty name="width" value="0.05292" units="cm"/>
      <inkml:brushProperty name="height" value="0.05292" units="cm"/>
      <inkml:brushProperty name="color" value="#FF0000"/>
    </inkml:brush>
  </inkml:definitions>
  <inkml:trace contextRef="#ctx0" brushRef="#br0">11241 15947 407 0,'-7'0'13'0,"1"-4"-4"0,-1 0 5 0,0 1-4 16,1-4 2-16,6 3-4 0,-6 1-1 0,6 3-1 0,0 0-1 16,0-4 0-16,-6 4 0 0,6-4 1 0,0 4-2 15,0 0-1-15,6 0-3 0,-12 0 2 0,12 0-1 16,-12 0 0-16,6-4-1 0,0 4 0 0,0 0 0 0,0 4 2 16,0-4-6-16,0 0 5 0,0 0-1 0,0-4-1 15,0 4-5-15,0 0 0 0,0 4 1 0,0-4 0 16,0 0 0-16,0 0 3 0,0 0-1 0,0 0-1 0,0 0 0 15,0 0 0-15,0 0-1 0,0 0 2 0,0 0-1 16,0 0 0-16,0 0 0 0,0 0 0 0,0 0 0 0,0 0 0 16,0 0 0-16,0 0-3 0,0 0 0 0,0 0-1 15,0 0 1-15,0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65E74C-0388-460B-8A1A-12262F716AB4}" type="datetimeFigureOut">
              <a:rPr lang="zh-CN" altLang="en-US" smtClean="0"/>
              <a:t>2022/11/22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12EA6-5A00-4649-A385-8C3D605DC768}" type="slidenum">
              <a:rPr lang="zh-CN" altLang="en-US" smtClean="0"/>
              <a:t>‹#›</a:t>
            </a:fld>
            <a:endParaRPr lang="zh-CN" altLang="en-US"/>
          </a:p>
        </p:txBody>
      </p:sp>
    </p:spTree>
    <p:extLst>
      <p:ext uri="{BB962C8B-B14F-4D97-AF65-F5344CB8AC3E}">
        <p14:creationId xmlns:p14="http://schemas.microsoft.com/office/powerpoint/2010/main" val="2903410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2214FF63-7E78-4CEA-B78B-294BDB7C414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999858BC-515F-4514-A470-A99FA05D134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DB2CFB14-3F96-47B7-9206-1409F9E89C1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B222AA93-F3F5-44B4-89DC-39F3993E7439}" type="slidenum">
              <a:rPr lang="zh-CN" altLang="en-US" smtClean="0"/>
              <a:pPr fontAlgn="base">
                <a:spcBef>
                  <a:spcPct val="0"/>
                </a:spcBef>
                <a:spcAft>
                  <a:spcPct val="0"/>
                </a:spcAft>
              </a:pPr>
              <a:t>1</a:t>
            </a:fld>
            <a:endParaRPr lang="zh-CN" altLang="en-US"/>
          </a:p>
        </p:txBody>
      </p:sp>
    </p:spTree>
    <p:extLst>
      <p:ext uri="{BB962C8B-B14F-4D97-AF65-F5344CB8AC3E}">
        <p14:creationId xmlns:p14="http://schemas.microsoft.com/office/powerpoint/2010/main" val="2684479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10</a:t>
            </a:fld>
            <a:endParaRPr lang="zh-CN" altLang="en-US"/>
          </a:p>
        </p:txBody>
      </p:sp>
    </p:spTree>
    <p:extLst>
      <p:ext uri="{BB962C8B-B14F-4D97-AF65-F5344CB8AC3E}">
        <p14:creationId xmlns:p14="http://schemas.microsoft.com/office/powerpoint/2010/main" val="1765215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11</a:t>
            </a:fld>
            <a:endParaRPr lang="zh-CN" altLang="en-US"/>
          </a:p>
        </p:txBody>
      </p:sp>
    </p:spTree>
    <p:extLst>
      <p:ext uri="{BB962C8B-B14F-4D97-AF65-F5344CB8AC3E}">
        <p14:creationId xmlns:p14="http://schemas.microsoft.com/office/powerpoint/2010/main" val="1379262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12</a:t>
            </a:fld>
            <a:endParaRPr lang="zh-CN" altLang="en-US"/>
          </a:p>
        </p:txBody>
      </p:sp>
    </p:spTree>
    <p:extLst>
      <p:ext uri="{BB962C8B-B14F-4D97-AF65-F5344CB8AC3E}">
        <p14:creationId xmlns:p14="http://schemas.microsoft.com/office/powerpoint/2010/main" val="2220068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13</a:t>
            </a:fld>
            <a:endParaRPr lang="zh-CN" altLang="en-US"/>
          </a:p>
        </p:txBody>
      </p:sp>
    </p:spTree>
    <p:extLst>
      <p:ext uri="{BB962C8B-B14F-4D97-AF65-F5344CB8AC3E}">
        <p14:creationId xmlns:p14="http://schemas.microsoft.com/office/powerpoint/2010/main" val="3559399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14</a:t>
            </a:fld>
            <a:endParaRPr lang="zh-CN" altLang="en-US"/>
          </a:p>
        </p:txBody>
      </p:sp>
    </p:spTree>
    <p:extLst>
      <p:ext uri="{BB962C8B-B14F-4D97-AF65-F5344CB8AC3E}">
        <p14:creationId xmlns:p14="http://schemas.microsoft.com/office/powerpoint/2010/main" val="3017041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15</a:t>
            </a:fld>
            <a:endParaRPr lang="zh-CN" altLang="en-US"/>
          </a:p>
        </p:txBody>
      </p:sp>
    </p:spTree>
    <p:extLst>
      <p:ext uri="{BB962C8B-B14F-4D97-AF65-F5344CB8AC3E}">
        <p14:creationId xmlns:p14="http://schemas.microsoft.com/office/powerpoint/2010/main" val="3444446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16</a:t>
            </a:fld>
            <a:endParaRPr lang="zh-CN" altLang="en-US"/>
          </a:p>
        </p:txBody>
      </p:sp>
    </p:spTree>
    <p:extLst>
      <p:ext uri="{BB962C8B-B14F-4D97-AF65-F5344CB8AC3E}">
        <p14:creationId xmlns:p14="http://schemas.microsoft.com/office/powerpoint/2010/main" val="521544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17</a:t>
            </a:fld>
            <a:endParaRPr lang="zh-CN" altLang="en-US"/>
          </a:p>
        </p:txBody>
      </p:sp>
    </p:spTree>
    <p:extLst>
      <p:ext uri="{BB962C8B-B14F-4D97-AF65-F5344CB8AC3E}">
        <p14:creationId xmlns:p14="http://schemas.microsoft.com/office/powerpoint/2010/main" val="136999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18</a:t>
            </a:fld>
            <a:endParaRPr lang="zh-CN" altLang="en-US"/>
          </a:p>
        </p:txBody>
      </p:sp>
    </p:spTree>
    <p:extLst>
      <p:ext uri="{BB962C8B-B14F-4D97-AF65-F5344CB8AC3E}">
        <p14:creationId xmlns:p14="http://schemas.microsoft.com/office/powerpoint/2010/main" val="518345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19</a:t>
            </a:fld>
            <a:endParaRPr lang="zh-CN" altLang="en-US"/>
          </a:p>
        </p:txBody>
      </p:sp>
    </p:spTree>
    <p:extLst>
      <p:ext uri="{BB962C8B-B14F-4D97-AF65-F5344CB8AC3E}">
        <p14:creationId xmlns:p14="http://schemas.microsoft.com/office/powerpoint/2010/main" val="4087778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a:t>
            </a:fld>
            <a:endParaRPr lang="zh-CN" altLang="en-US"/>
          </a:p>
        </p:txBody>
      </p:sp>
    </p:spTree>
    <p:extLst>
      <p:ext uri="{BB962C8B-B14F-4D97-AF65-F5344CB8AC3E}">
        <p14:creationId xmlns:p14="http://schemas.microsoft.com/office/powerpoint/2010/main" val="38008283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20</a:t>
            </a:fld>
            <a:endParaRPr lang="zh-CN" altLang="en-US"/>
          </a:p>
        </p:txBody>
      </p:sp>
    </p:spTree>
    <p:extLst>
      <p:ext uri="{BB962C8B-B14F-4D97-AF65-F5344CB8AC3E}">
        <p14:creationId xmlns:p14="http://schemas.microsoft.com/office/powerpoint/2010/main" val="2278561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21</a:t>
            </a:fld>
            <a:endParaRPr lang="zh-CN" altLang="en-US"/>
          </a:p>
        </p:txBody>
      </p:sp>
    </p:spTree>
    <p:extLst>
      <p:ext uri="{BB962C8B-B14F-4D97-AF65-F5344CB8AC3E}">
        <p14:creationId xmlns:p14="http://schemas.microsoft.com/office/powerpoint/2010/main" val="734092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22</a:t>
            </a:fld>
            <a:endParaRPr lang="zh-CN" altLang="en-US"/>
          </a:p>
        </p:txBody>
      </p:sp>
    </p:spTree>
    <p:extLst>
      <p:ext uri="{BB962C8B-B14F-4D97-AF65-F5344CB8AC3E}">
        <p14:creationId xmlns:p14="http://schemas.microsoft.com/office/powerpoint/2010/main" val="304355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23</a:t>
            </a:fld>
            <a:endParaRPr lang="zh-CN" altLang="en-US"/>
          </a:p>
        </p:txBody>
      </p:sp>
    </p:spTree>
    <p:extLst>
      <p:ext uri="{BB962C8B-B14F-4D97-AF65-F5344CB8AC3E}">
        <p14:creationId xmlns:p14="http://schemas.microsoft.com/office/powerpoint/2010/main" val="2643963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24</a:t>
            </a:fld>
            <a:endParaRPr lang="zh-CN" altLang="en-US"/>
          </a:p>
        </p:txBody>
      </p:sp>
    </p:spTree>
    <p:extLst>
      <p:ext uri="{BB962C8B-B14F-4D97-AF65-F5344CB8AC3E}">
        <p14:creationId xmlns:p14="http://schemas.microsoft.com/office/powerpoint/2010/main" val="2201300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25</a:t>
            </a:fld>
            <a:endParaRPr lang="zh-CN" altLang="en-US"/>
          </a:p>
        </p:txBody>
      </p:sp>
    </p:spTree>
    <p:extLst>
      <p:ext uri="{BB962C8B-B14F-4D97-AF65-F5344CB8AC3E}">
        <p14:creationId xmlns:p14="http://schemas.microsoft.com/office/powerpoint/2010/main" val="2987054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26</a:t>
            </a:fld>
            <a:endParaRPr lang="zh-CN" altLang="en-US"/>
          </a:p>
        </p:txBody>
      </p:sp>
    </p:spTree>
    <p:extLst>
      <p:ext uri="{BB962C8B-B14F-4D97-AF65-F5344CB8AC3E}">
        <p14:creationId xmlns:p14="http://schemas.microsoft.com/office/powerpoint/2010/main" val="1837163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27</a:t>
            </a:fld>
            <a:endParaRPr lang="zh-CN" altLang="en-US"/>
          </a:p>
        </p:txBody>
      </p:sp>
    </p:spTree>
    <p:extLst>
      <p:ext uri="{BB962C8B-B14F-4D97-AF65-F5344CB8AC3E}">
        <p14:creationId xmlns:p14="http://schemas.microsoft.com/office/powerpoint/2010/main" val="2695615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28</a:t>
            </a:fld>
            <a:endParaRPr lang="zh-CN" altLang="en-US"/>
          </a:p>
        </p:txBody>
      </p:sp>
    </p:spTree>
    <p:extLst>
      <p:ext uri="{BB962C8B-B14F-4D97-AF65-F5344CB8AC3E}">
        <p14:creationId xmlns:p14="http://schemas.microsoft.com/office/powerpoint/2010/main" val="34151146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29</a:t>
            </a:fld>
            <a:endParaRPr lang="zh-CN" altLang="en-US"/>
          </a:p>
        </p:txBody>
      </p:sp>
    </p:spTree>
    <p:extLst>
      <p:ext uri="{BB962C8B-B14F-4D97-AF65-F5344CB8AC3E}">
        <p14:creationId xmlns:p14="http://schemas.microsoft.com/office/powerpoint/2010/main" val="341279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a:t>
            </a:fld>
            <a:endParaRPr lang="zh-CN" altLang="en-US"/>
          </a:p>
        </p:txBody>
      </p:sp>
    </p:spTree>
    <p:extLst>
      <p:ext uri="{BB962C8B-B14F-4D97-AF65-F5344CB8AC3E}">
        <p14:creationId xmlns:p14="http://schemas.microsoft.com/office/powerpoint/2010/main" val="33420165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30</a:t>
            </a:fld>
            <a:endParaRPr lang="zh-CN" altLang="en-US"/>
          </a:p>
        </p:txBody>
      </p:sp>
    </p:spTree>
    <p:extLst>
      <p:ext uri="{BB962C8B-B14F-4D97-AF65-F5344CB8AC3E}">
        <p14:creationId xmlns:p14="http://schemas.microsoft.com/office/powerpoint/2010/main" val="2789679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31</a:t>
            </a:fld>
            <a:endParaRPr lang="zh-CN" altLang="en-US"/>
          </a:p>
        </p:txBody>
      </p:sp>
    </p:spTree>
    <p:extLst>
      <p:ext uri="{BB962C8B-B14F-4D97-AF65-F5344CB8AC3E}">
        <p14:creationId xmlns:p14="http://schemas.microsoft.com/office/powerpoint/2010/main" val="8070563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32</a:t>
            </a:fld>
            <a:endParaRPr lang="zh-CN" altLang="en-US"/>
          </a:p>
        </p:txBody>
      </p:sp>
    </p:spTree>
    <p:extLst>
      <p:ext uri="{BB962C8B-B14F-4D97-AF65-F5344CB8AC3E}">
        <p14:creationId xmlns:p14="http://schemas.microsoft.com/office/powerpoint/2010/main" val="16987998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33</a:t>
            </a:fld>
            <a:endParaRPr lang="zh-CN" altLang="en-US"/>
          </a:p>
        </p:txBody>
      </p:sp>
    </p:spTree>
    <p:extLst>
      <p:ext uri="{BB962C8B-B14F-4D97-AF65-F5344CB8AC3E}">
        <p14:creationId xmlns:p14="http://schemas.microsoft.com/office/powerpoint/2010/main" val="10448417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34</a:t>
            </a:fld>
            <a:endParaRPr lang="zh-CN" altLang="en-US"/>
          </a:p>
        </p:txBody>
      </p:sp>
    </p:spTree>
    <p:extLst>
      <p:ext uri="{BB962C8B-B14F-4D97-AF65-F5344CB8AC3E}">
        <p14:creationId xmlns:p14="http://schemas.microsoft.com/office/powerpoint/2010/main" val="25501992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35</a:t>
            </a:fld>
            <a:endParaRPr lang="zh-CN" altLang="en-US"/>
          </a:p>
        </p:txBody>
      </p:sp>
    </p:spTree>
    <p:extLst>
      <p:ext uri="{BB962C8B-B14F-4D97-AF65-F5344CB8AC3E}">
        <p14:creationId xmlns:p14="http://schemas.microsoft.com/office/powerpoint/2010/main" val="25792475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36</a:t>
            </a:fld>
            <a:endParaRPr lang="zh-CN" altLang="en-US"/>
          </a:p>
        </p:txBody>
      </p:sp>
    </p:spTree>
    <p:extLst>
      <p:ext uri="{BB962C8B-B14F-4D97-AF65-F5344CB8AC3E}">
        <p14:creationId xmlns:p14="http://schemas.microsoft.com/office/powerpoint/2010/main" val="5113767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37</a:t>
            </a:fld>
            <a:endParaRPr lang="zh-CN" altLang="en-US"/>
          </a:p>
        </p:txBody>
      </p:sp>
    </p:spTree>
    <p:extLst>
      <p:ext uri="{BB962C8B-B14F-4D97-AF65-F5344CB8AC3E}">
        <p14:creationId xmlns:p14="http://schemas.microsoft.com/office/powerpoint/2010/main" val="1977870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38</a:t>
            </a:fld>
            <a:endParaRPr lang="zh-CN" altLang="en-US"/>
          </a:p>
        </p:txBody>
      </p:sp>
    </p:spTree>
    <p:extLst>
      <p:ext uri="{BB962C8B-B14F-4D97-AF65-F5344CB8AC3E}">
        <p14:creationId xmlns:p14="http://schemas.microsoft.com/office/powerpoint/2010/main" val="19393004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39</a:t>
            </a:fld>
            <a:endParaRPr lang="zh-CN" altLang="en-US"/>
          </a:p>
        </p:txBody>
      </p:sp>
    </p:spTree>
    <p:extLst>
      <p:ext uri="{BB962C8B-B14F-4D97-AF65-F5344CB8AC3E}">
        <p14:creationId xmlns:p14="http://schemas.microsoft.com/office/powerpoint/2010/main" val="44136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a:t>
            </a:fld>
            <a:endParaRPr lang="zh-CN" altLang="en-US"/>
          </a:p>
        </p:txBody>
      </p:sp>
    </p:spTree>
    <p:extLst>
      <p:ext uri="{BB962C8B-B14F-4D97-AF65-F5344CB8AC3E}">
        <p14:creationId xmlns:p14="http://schemas.microsoft.com/office/powerpoint/2010/main" val="14910602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40</a:t>
            </a:fld>
            <a:endParaRPr lang="zh-CN" altLang="en-US"/>
          </a:p>
        </p:txBody>
      </p:sp>
    </p:spTree>
    <p:extLst>
      <p:ext uri="{BB962C8B-B14F-4D97-AF65-F5344CB8AC3E}">
        <p14:creationId xmlns:p14="http://schemas.microsoft.com/office/powerpoint/2010/main" val="7549013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41</a:t>
            </a:fld>
            <a:endParaRPr lang="zh-CN" altLang="en-US"/>
          </a:p>
        </p:txBody>
      </p:sp>
    </p:spTree>
    <p:extLst>
      <p:ext uri="{BB962C8B-B14F-4D97-AF65-F5344CB8AC3E}">
        <p14:creationId xmlns:p14="http://schemas.microsoft.com/office/powerpoint/2010/main" val="15402037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42</a:t>
            </a:fld>
            <a:endParaRPr lang="zh-CN" altLang="en-US"/>
          </a:p>
        </p:txBody>
      </p:sp>
    </p:spTree>
    <p:extLst>
      <p:ext uri="{BB962C8B-B14F-4D97-AF65-F5344CB8AC3E}">
        <p14:creationId xmlns:p14="http://schemas.microsoft.com/office/powerpoint/2010/main" val="16656585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43</a:t>
            </a:fld>
            <a:endParaRPr lang="zh-CN" altLang="en-US"/>
          </a:p>
        </p:txBody>
      </p:sp>
    </p:spTree>
    <p:extLst>
      <p:ext uri="{BB962C8B-B14F-4D97-AF65-F5344CB8AC3E}">
        <p14:creationId xmlns:p14="http://schemas.microsoft.com/office/powerpoint/2010/main" val="2249751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44</a:t>
            </a:fld>
            <a:endParaRPr lang="zh-CN" altLang="en-US"/>
          </a:p>
        </p:txBody>
      </p:sp>
    </p:spTree>
    <p:extLst>
      <p:ext uri="{BB962C8B-B14F-4D97-AF65-F5344CB8AC3E}">
        <p14:creationId xmlns:p14="http://schemas.microsoft.com/office/powerpoint/2010/main" val="42293630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45</a:t>
            </a:fld>
            <a:endParaRPr lang="zh-CN" altLang="en-US"/>
          </a:p>
        </p:txBody>
      </p:sp>
    </p:spTree>
    <p:extLst>
      <p:ext uri="{BB962C8B-B14F-4D97-AF65-F5344CB8AC3E}">
        <p14:creationId xmlns:p14="http://schemas.microsoft.com/office/powerpoint/2010/main" val="4229363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a:t>
            </a:fld>
            <a:endParaRPr lang="zh-CN" altLang="en-US"/>
          </a:p>
        </p:txBody>
      </p:sp>
    </p:spTree>
    <p:extLst>
      <p:ext uri="{BB962C8B-B14F-4D97-AF65-F5344CB8AC3E}">
        <p14:creationId xmlns:p14="http://schemas.microsoft.com/office/powerpoint/2010/main" val="2867073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6</a:t>
            </a:fld>
            <a:endParaRPr lang="zh-CN" altLang="en-US"/>
          </a:p>
        </p:txBody>
      </p:sp>
    </p:spTree>
    <p:extLst>
      <p:ext uri="{BB962C8B-B14F-4D97-AF65-F5344CB8AC3E}">
        <p14:creationId xmlns:p14="http://schemas.microsoft.com/office/powerpoint/2010/main" val="1819171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7</a:t>
            </a:fld>
            <a:endParaRPr lang="zh-CN" altLang="en-US"/>
          </a:p>
        </p:txBody>
      </p:sp>
    </p:spTree>
    <p:extLst>
      <p:ext uri="{BB962C8B-B14F-4D97-AF65-F5344CB8AC3E}">
        <p14:creationId xmlns:p14="http://schemas.microsoft.com/office/powerpoint/2010/main" val="1224037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8</a:t>
            </a:fld>
            <a:endParaRPr lang="zh-CN" altLang="en-US"/>
          </a:p>
        </p:txBody>
      </p:sp>
    </p:spTree>
    <p:extLst>
      <p:ext uri="{BB962C8B-B14F-4D97-AF65-F5344CB8AC3E}">
        <p14:creationId xmlns:p14="http://schemas.microsoft.com/office/powerpoint/2010/main" val="3836684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9</a:t>
            </a:fld>
            <a:endParaRPr lang="zh-CN" altLang="en-US"/>
          </a:p>
        </p:txBody>
      </p:sp>
    </p:spTree>
    <p:extLst>
      <p:ext uri="{BB962C8B-B14F-4D97-AF65-F5344CB8AC3E}">
        <p14:creationId xmlns:p14="http://schemas.microsoft.com/office/powerpoint/2010/main" val="4083248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38839-3093-4729-8FEC-B8F7E98C00C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56451D4-D3E9-4B1A-95FF-7D3B8AF5E6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13796E7-D825-4C6E-BB57-A7CD8789F83D}"/>
              </a:ext>
            </a:extLst>
          </p:cNvPr>
          <p:cNvSpPr>
            <a:spLocks noGrp="1"/>
          </p:cNvSpPr>
          <p:nvPr>
            <p:ph type="dt" sz="half" idx="10"/>
          </p:nvPr>
        </p:nvSpPr>
        <p:spPr/>
        <p:txBody>
          <a:bodyPr/>
          <a:lstStyle/>
          <a:p>
            <a:fld id="{5B854364-00D7-41EA-9F35-087FAD37449B}" type="datetimeFigureOut">
              <a:rPr lang="zh-CN" altLang="en-US" smtClean="0"/>
              <a:t>2022/11/22</a:t>
            </a:fld>
            <a:endParaRPr lang="zh-CN" altLang="en-US"/>
          </a:p>
        </p:txBody>
      </p:sp>
      <p:sp>
        <p:nvSpPr>
          <p:cNvPr id="5" name="页脚占位符 4">
            <a:extLst>
              <a:ext uri="{FF2B5EF4-FFF2-40B4-BE49-F238E27FC236}">
                <a16:creationId xmlns:a16="http://schemas.microsoft.com/office/drawing/2014/main" id="{2509B286-5F09-4022-9FBE-42A79B112E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B49831-1415-4A89-9C0F-0B710298F66E}"/>
              </a:ext>
            </a:extLst>
          </p:cNvPr>
          <p:cNvSpPr>
            <a:spLocks noGrp="1"/>
          </p:cNvSpPr>
          <p:nvPr>
            <p:ph type="sldNum" sz="quarter" idx="12"/>
          </p:nvPr>
        </p:nvSpPr>
        <p:spPr/>
        <p:txBody>
          <a:bodyPr/>
          <a:lstStyle/>
          <a:p>
            <a:fld id="{A86217EB-E339-4260-BB61-EC570DB8CA3F}" type="slidenum">
              <a:rPr lang="zh-CN" altLang="en-US" smtClean="0"/>
              <a:t>‹#›</a:t>
            </a:fld>
            <a:endParaRPr lang="zh-CN" altLang="en-US"/>
          </a:p>
        </p:txBody>
      </p:sp>
    </p:spTree>
    <p:extLst>
      <p:ext uri="{BB962C8B-B14F-4D97-AF65-F5344CB8AC3E}">
        <p14:creationId xmlns:p14="http://schemas.microsoft.com/office/powerpoint/2010/main" val="1886948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B03DE-A4A4-4F0A-A9BD-028DD3FCEC4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84C1679-A24E-4034-B873-263855CD395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D25EB0-BC97-43A3-83EE-556D5C864AC8}"/>
              </a:ext>
            </a:extLst>
          </p:cNvPr>
          <p:cNvSpPr>
            <a:spLocks noGrp="1"/>
          </p:cNvSpPr>
          <p:nvPr>
            <p:ph type="dt" sz="half" idx="10"/>
          </p:nvPr>
        </p:nvSpPr>
        <p:spPr/>
        <p:txBody>
          <a:bodyPr/>
          <a:lstStyle/>
          <a:p>
            <a:fld id="{5B854364-00D7-41EA-9F35-087FAD37449B}" type="datetimeFigureOut">
              <a:rPr lang="zh-CN" altLang="en-US" smtClean="0"/>
              <a:t>2022/11/22</a:t>
            </a:fld>
            <a:endParaRPr lang="zh-CN" altLang="en-US"/>
          </a:p>
        </p:txBody>
      </p:sp>
      <p:sp>
        <p:nvSpPr>
          <p:cNvPr id="5" name="页脚占位符 4">
            <a:extLst>
              <a:ext uri="{FF2B5EF4-FFF2-40B4-BE49-F238E27FC236}">
                <a16:creationId xmlns:a16="http://schemas.microsoft.com/office/drawing/2014/main" id="{95A40581-EA82-4D2B-98B5-74D4D112DA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9EE154-45E0-4D8D-8A71-8D4CF08FF9A6}"/>
              </a:ext>
            </a:extLst>
          </p:cNvPr>
          <p:cNvSpPr>
            <a:spLocks noGrp="1"/>
          </p:cNvSpPr>
          <p:nvPr>
            <p:ph type="sldNum" sz="quarter" idx="12"/>
          </p:nvPr>
        </p:nvSpPr>
        <p:spPr/>
        <p:txBody>
          <a:bodyPr/>
          <a:lstStyle/>
          <a:p>
            <a:fld id="{A86217EB-E339-4260-BB61-EC570DB8CA3F}" type="slidenum">
              <a:rPr lang="zh-CN" altLang="en-US" smtClean="0"/>
              <a:t>‹#›</a:t>
            </a:fld>
            <a:endParaRPr lang="zh-CN" altLang="en-US"/>
          </a:p>
        </p:txBody>
      </p:sp>
    </p:spTree>
    <p:extLst>
      <p:ext uri="{BB962C8B-B14F-4D97-AF65-F5344CB8AC3E}">
        <p14:creationId xmlns:p14="http://schemas.microsoft.com/office/powerpoint/2010/main" val="221067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CEE343A-5B65-4716-95F1-9E48DCD8C9B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36F6630-FD54-4703-A7DD-DF2E514B53C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43D9D7-7F8E-4C14-8CA9-F338013DDDCC}"/>
              </a:ext>
            </a:extLst>
          </p:cNvPr>
          <p:cNvSpPr>
            <a:spLocks noGrp="1"/>
          </p:cNvSpPr>
          <p:nvPr>
            <p:ph type="dt" sz="half" idx="10"/>
          </p:nvPr>
        </p:nvSpPr>
        <p:spPr/>
        <p:txBody>
          <a:bodyPr/>
          <a:lstStyle/>
          <a:p>
            <a:fld id="{5B854364-00D7-41EA-9F35-087FAD37449B}" type="datetimeFigureOut">
              <a:rPr lang="zh-CN" altLang="en-US" smtClean="0"/>
              <a:t>2022/11/22</a:t>
            </a:fld>
            <a:endParaRPr lang="zh-CN" altLang="en-US"/>
          </a:p>
        </p:txBody>
      </p:sp>
      <p:sp>
        <p:nvSpPr>
          <p:cNvPr id="5" name="页脚占位符 4">
            <a:extLst>
              <a:ext uri="{FF2B5EF4-FFF2-40B4-BE49-F238E27FC236}">
                <a16:creationId xmlns:a16="http://schemas.microsoft.com/office/drawing/2014/main" id="{051EEFCF-892B-49DF-A6EE-D431C832B2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FF0452-FBD7-4399-AEDE-FC430C2E636A}"/>
              </a:ext>
            </a:extLst>
          </p:cNvPr>
          <p:cNvSpPr>
            <a:spLocks noGrp="1"/>
          </p:cNvSpPr>
          <p:nvPr>
            <p:ph type="sldNum" sz="quarter" idx="12"/>
          </p:nvPr>
        </p:nvSpPr>
        <p:spPr/>
        <p:txBody>
          <a:bodyPr/>
          <a:lstStyle/>
          <a:p>
            <a:fld id="{A86217EB-E339-4260-BB61-EC570DB8CA3F}" type="slidenum">
              <a:rPr lang="zh-CN" altLang="en-US" smtClean="0"/>
              <a:t>‹#›</a:t>
            </a:fld>
            <a:endParaRPr lang="zh-CN" altLang="en-US"/>
          </a:p>
        </p:txBody>
      </p:sp>
    </p:spTree>
    <p:extLst>
      <p:ext uri="{BB962C8B-B14F-4D97-AF65-F5344CB8AC3E}">
        <p14:creationId xmlns:p14="http://schemas.microsoft.com/office/powerpoint/2010/main" val="4074282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D73D5CAC-F429-4F2F-9F7B-6223C359040B}"/>
              </a:ext>
            </a:extLst>
          </p:cNvPr>
          <p:cNvSpPr txBox="1"/>
          <p:nvPr userDrawn="1"/>
        </p:nvSpPr>
        <p:spPr>
          <a:xfrm>
            <a:off x="76200" y="117475"/>
            <a:ext cx="1701800" cy="676275"/>
          </a:xfrm>
          <a:prstGeom prst="rect">
            <a:avLst/>
          </a:prstGeom>
          <a:noFill/>
        </p:spPr>
        <p:txBody>
          <a:bodyPr lIns="121900" tIns="60949" rIns="121900" bIns="60949">
            <a:spAutoFit/>
          </a:bodyPr>
          <a:lstStyle/>
          <a:p>
            <a:pPr eaLnBrk="1" fontAlgn="auto" hangingPunct="1">
              <a:spcBef>
                <a:spcPts val="0"/>
              </a:spcBef>
              <a:spcAft>
                <a:spcPts val="0"/>
              </a:spcAft>
              <a:defRPr/>
            </a:pPr>
            <a:r>
              <a:rPr lang="en-US" altLang="zh-CN" sz="3598" b="1" spc="-150" dirty="0">
                <a:solidFill>
                  <a:schemeClr val="accent1"/>
                </a:solidFill>
                <a:latin typeface="Arial Black" panose="020B0A04020102020204" pitchFamily="34" charset="0"/>
                <a:ea typeface="微软雅黑" panose="020B0503020204020204" pitchFamily="34" charset="-122"/>
              </a:rPr>
              <a:t>LOGO</a:t>
            </a:r>
            <a:endParaRPr lang="zh-CN" altLang="en-US" sz="3598" b="1" spc="-150" dirty="0">
              <a:solidFill>
                <a:schemeClr val="accent1"/>
              </a:solidFill>
              <a:latin typeface="Arial Black" panose="020B0A04020102020204" pitchFamily="34" charset="0"/>
              <a:ea typeface="微软雅黑" panose="020B0503020204020204" pitchFamily="34" charset="-122"/>
            </a:endParaRPr>
          </a:p>
        </p:txBody>
      </p:sp>
      <p:cxnSp>
        <p:nvCxnSpPr>
          <p:cNvPr id="3" name="直接连接符 2">
            <a:extLst>
              <a:ext uri="{FF2B5EF4-FFF2-40B4-BE49-F238E27FC236}">
                <a16:creationId xmlns:a16="http://schemas.microsoft.com/office/drawing/2014/main" id="{244DE135-33BF-4676-B43F-8AA62673A58B}"/>
              </a:ext>
            </a:extLst>
          </p:cNvPr>
          <p:cNvCxnSpPr/>
          <p:nvPr userDrawn="1"/>
        </p:nvCxnSpPr>
        <p:spPr>
          <a:xfrm>
            <a:off x="1562100" y="693738"/>
            <a:ext cx="1062990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65028"/>
      </p:ext>
    </p:extLst>
  </p:cSld>
  <p:clrMapOvr>
    <a:masterClrMapping/>
  </p:clrMapOvr>
  <p:transition spd="slow"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AF371C-923A-4556-89D9-6D9283A0A5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F452F5-C1B4-4538-A3E8-6DDD4E3FA59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AD3449-79F7-4668-B887-D81CE8C889FA}"/>
              </a:ext>
            </a:extLst>
          </p:cNvPr>
          <p:cNvSpPr>
            <a:spLocks noGrp="1"/>
          </p:cNvSpPr>
          <p:nvPr>
            <p:ph type="dt" sz="half" idx="10"/>
          </p:nvPr>
        </p:nvSpPr>
        <p:spPr/>
        <p:txBody>
          <a:bodyPr/>
          <a:lstStyle/>
          <a:p>
            <a:fld id="{5B854364-00D7-41EA-9F35-087FAD37449B}" type="datetimeFigureOut">
              <a:rPr lang="zh-CN" altLang="en-US" smtClean="0"/>
              <a:t>2022/11/22</a:t>
            </a:fld>
            <a:endParaRPr lang="zh-CN" altLang="en-US"/>
          </a:p>
        </p:txBody>
      </p:sp>
      <p:sp>
        <p:nvSpPr>
          <p:cNvPr id="5" name="页脚占位符 4">
            <a:extLst>
              <a:ext uri="{FF2B5EF4-FFF2-40B4-BE49-F238E27FC236}">
                <a16:creationId xmlns:a16="http://schemas.microsoft.com/office/drawing/2014/main" id="{3AD3B59D-BF5B-4DBC-9568-C8AAA663BA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140E4E-BBD4-4D8B-98E4-EA30CF029E5E}"/>
              </a:ext>
            </a:extLst>
          </p:cNvPr>
          <p:cNvSpPr>
            <a:spLocks noGrp="1"/>
          </p:cNvSpPr>
          <p:nvPr>
            <p:ph type="sldNum" sz="quarter" idx="12"/>
          </p:nvPr>
        </p:nvSpPr>
        <p:spPr/>
        <p:txBody>
          <a:bodyPr/>
          <a:lstStyle/>
          <a:p>
            <a:fld id="{A86217EB-E339-4260-BB61-EC570DB8CA3F}" type="slidenum">
              <a:rPr lang="zh-CN" altLang="en-US" smtClean="0"/>
              <a:t>‹#›</a:t>
            </a:fld>
            <a:endParaRPr lang="zh-CN" altLang="en-US"/>
          </a:p>
        </p:txBody>
      </p:sp>
    </p:spTree>
    <p:extLst>
      <p:ext uri="{BB962C8B-B14F-4D97-AF65-F5344CB8AC3E}">
        <p14:creationId xmlns:p14="http://schemas.microsoft.com/office/powerpoint/2010/main" val="421186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0BCA1D-712E-4F01-BAE5-8839C0DA0CC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7AE37AA-2A2A-48D0-8688-D6F59D6675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E0A6700-85CF-420A-ABAE-FF91735ED534}"/>
              </a:ext>
            </a:extLst>
          </p:cNvPr>
          <p:cNvSpPr>
            <a:spLocks noGrp="1"/>
          </p:cNvSpPr>
          <p:nvPr>
            <p:ph type="dt" sz="half" idx="10"/>
          </p:nvPr>
        </p:nvSpPr>
        <p:spPr/>
        <p:txBody>
          <a:bodyPr/>
          <a:lstStyle/>
          <a:p>
            <a:fld id="{5B854364-00D7-41EA-9F35-087FAD37449B}" type="datetimeFigureOut">
              <a:rPr lang="zh-CN" altLang="en-US" smtClean="0"/>
              <a:t>2022/11/22</a:t>
            </a:fld>
            <a:endParaRPr lang="zh-CN" altLang="en-US"/>
          </a:p>
        </p:txBody>
      </p:sp>
      <p:sp>
        <p:nvSpPr>
          <p:cNvPr id="5" name="页脚占位符 4">
            <a:extLst>
              <a:ext uri="{FF2B5EF4-FFF2-40B4-BE49-F238E27FC236}">
                <a16:creationId xmlns:a16="http://schemas.microsoft.com/office/drawing/2014/main" id="{BF62237A-DAB1-4E98-8B5B-CC1845DB6F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5D0C69-48ED-4B44-A7D1-9AE23383CCF0}"/>
              </a:ext>
            </a:extLst>
          </p:cNvPr>
          <p:cNvSpPr>
            <a:spLocks noGrp="1"/>
          </p:cNvSpPr>
          <p:nvPr>
            <p:ph type="sldNum" sz="quarter" idx="12"/>
          </p:nvPr>
        </p:nvSpPr>
        <p:spPr/>
        <p:txBody>
          <a:bodyPr/>
          <a:lstStyle/>
          <a:p>
            <a:fld id="{A86217EB-E339-4260-BB61-EC570DB8CA3F}" type="slidenum">
              <a:rPr lang="zh-CN" altLang="en-US" smtClean="0"/>
              <a:t>‹#›</a:t>
            </a:fld>
            <a:endParaRPr lang="zh-CN" altLang="en-US"/>
          </a:p>
        </p:txBody>
      </p:sp>
    </p:spTree>
    <p:extLst>
      <p:ext uri="{BB962C8B-B14F-4D97-AF65-F5344CB8AC3E}">
        <p14:creationId xmlns:p14="http://schemas.microsoft.com/office/powerpoint/2010/main" val="1798405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06A286-E7EE-4D49-B4B0-76832A5095F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139823-13D0-4FEF-A29A-E79B5866225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B9679F6-6354-42A0-8470-199F2822037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08206FB-A032-418A-BB97-4CE861AB4965}"/>
              </a:ext>
            </a:extLst>
          </p:cNvPr>
          <p:cNvSpPr>
            <a:spLocks noGrp="1"/>
          </p:cNvSpPr>
          <p:nvPr>
            <p:ph type="dt" sz="half" idx="10"/>
          </p:nvPr>
        </p:nvSpPr>
        <p:spPr/>
        <p:txBody>
          <a:bodyPr/>
          <a:lstStyle/>
          <a:p>
            <a:fld id="{5B854364-00D7-41EA-9F35-087FAD37449B}" type="datetimeFigureOut">
              <a:rPr lang="zh-CN" altLang="en-US" smtClean="0"/>
              <a:t>2022/11/22</a:t>
            </a:fld>
            <a:endParaRPr lang="zh-CN" altLang="en-US"/>
          </a:p>
        </p:txBody>
      </p:sp>
      <p:sp>
        <p:nvSpPr>
          <p:cNvPr id="6" name="页脚占位符 5">
            <a:extLst>
              <a:ext uri="{FF2B5EF4-FFF2-40B4-BE49-F238E27FC236}">
                <a16:creationId xmlns:a16="http://schemas.microsoft.com/office/drawing/2014/main" id="{25238BE2-4D63-4513-89E9-8162B99BA4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67CBF8-AFBC-4D68-AF29-C94A97009C0E}"/>
              </a:ext>
            </a:extLst>
          </p:cNvPr>
          <p:cNvSpPr>
            <a:spLocks noGrp="1"/>
          </p:cNvSpPr>
          <p:nvPr>
            <p:ph type="sldNum" sz="quarter" idx="12"/>
          </p:nvPr>
        </p:nvSpPr>
        <p:spPr/>
        <p:txBody>
          <a:bodyPr/>
          <a:lstStyle/>
          <a:p>
            <a:fld id="{A86217EB-E339-4260-BB61-EC570DB8CA3F}" type="slidenum">
              <a:rPr lang="zh-CN" altLang="en-US" smtClean="0"/>
              <a:t>‹#›</a:t>
            </a:fld>
            <a:endParaRPr lang="zh-CN" altLang="en-US"/>
          </a:p>
        </p:txBody>
      </p:sp>
    </p:spTree>
    <p:extLst>
      <p:ext uri="{BB962C8B-B14F-4D97-AF65-F5344CB8AC3E}">
        <p14:creationId xmlns:p14="http://schemas.microsoft.com/office/powerpoint/2010/main" val="2443454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09053-D199-4CC7-98FA-E112AB4B42F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62E4443-2D08-45C3-A860-96FD1AF4F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F96351A-C85B-412D-9175-4D3FD33ED5E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91DAADB-9A7A-4973-AE1B-CED0F83089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2AFD96D-F559-4505-952C-8BA09BFA93F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05D621F-C4F8-4B34-A7F6-16826D0507A7}"/>
              </a:ext>
            </a:extLst>
          </p:cNvPr>
          <p:cNvSpPr>
            <a:spLocks noGrp="1"/>
          </p:cNvSpPr>
          <p:nvPr>
            <p:ph type="dt" sz="half" idx="10"/>
          </p:nvPr>
        </p:nvSpPr>
        <p:spPr/>
        <p:txBody>
          <a:bodyPr/>
          <a:lstStyle/>
          <a:p>
            <a:fld id="{5B854364-00D7-41EA-9F35-087FAD37449B}" type="datetimeFigureOut">
              <a:rPr lang="zh-CN" altLang="en-US" smtClean="0"/>
              <a:t>2022/11/22</a:t>
            </a:fld>
            <a:endParaRPr lang="zh-CN" altLang="en-US"/>
          </a:p>
        </p:txBody>
      </p:sp>
      <p:sp>
        <p:nvSpPr>
          <p:cNvPr id="8" name="页脚占位符 7">
            <a:extLst>
              <a:ext uri="{FF2B5EF4-FFF2-40B4-BE49-F238E27FC236}">
                <a16:creationId xmlns:a16="http://schemas.microsoft.com/office/drawing/2014/main" id="{D1B6E70F-70C0-4744-BA5C-79003E6B75B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1C0EED7-721D-410A-8683-671A021E0802}"/>
              </a:ext>
            </a:extLst>
          </p:cNvPr>
          <p:cNvSpPr>
            <a:spLocks noGrp="1"/>
          </p:cNvSpPr>
          <p:nvPr>
            <p:ph type="sldNum" sz="quarter" idx="12"/>
          </p:nvPr>
        </p:nvSpPr>
        <p:spPr/>
        <p:txBody>
          <a:bodyPr/>
          <a:lstStyle/>
          <a:p>
            <a:fld id="{A86217EB-E339-4260-BB61-EC570DB8CA3F}" type="slidenum">
              <a:rPr lang="zh-CN" altLang="en-US" smtClean="0"/>
              <a:t>‹#›</a:t>
            </a:fld>
            <a:endParaRPr lang="zh-CN" altLang="en-US"/>
          </a:p>
        </p:txBody>
      </p:sp>
    </p:spTree>
    <p:extLst>
      <p:ext uri="{BB962C8B-B14F-4D97-AF65-F5344CB8AC3E}">
        <p14:creationId xmlns:p14="http://schemas.microsoft.com/office/powerpoint/2010/main" val="500760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05F9F-E778-4AF2-97CA-47B468DCD9E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5461C9F-E0FE-424D-BAD5-9433FCE030B4}"/>
              </a:ext>
            </a:extLst>
          </p:cNvPr>
          <p:cNvSpPr>
            <a:spLocks noGrp="1"/>
          </p:cNvSpPr>
          <p:nvPr>
            <p:ph type="dt" sz="half" idx="10"/>
          </p:nvPr>
        </p:nvSpPr>
        <p:spPr/>
        <p:txBody>
          <a:bodyPr/>
          <a:lstStyle/>
          <a:p>
            <a:fld id="{5B854364-00D7-41EA-9F35-087FAD37449B}" type="datetimeFigureOut">
              <a:rPr lang="zh-CN" altLang="en-US" smtClean="0"/>
              <a:t>2022/11/22</a:t>
            </a:fld>
            <a:endParaRPr lang="zh-CN" altLang="en-US"/>
          </a:p>
        </p:txBody>
      </p:sp>
      <p:sp>
        <p:nvSpPr>
          <p:cNvPr id="4" name="页脚占位符 3">
            <a:extLst>
              <a:ext uri="{FF2B5EF4-FFF2-40B4-BE49-F238E27FC236}">
                <a16:creationId xmlns:a16="http://schemas.microsoft.com/office/drawing/2014/main" id="{D0C30F9B-24B1-4F3C-B51F-EF11DC105CF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71B3E22-D4E5-4B77-801C-2F976DDDF00B}"/>
              </a:ext>
            </a:extLst>
          </p:cNvPr>
          <p:cNvSpPr>
            <a:spLocks noGrp="1"/>
          </p:cNvSpPr>
          <p:nvPr>
            <p:ph type="sldNum" sz="quarter" idx="12"/>
          </p:nvPr>
        </p:nvSpPr>
        <p:spPr/>
        <p:txBody>
          <a:bodyPr/>
          <a:lstStyle/>
          <a:p>
            <a:fld id="{A86217EB-E339-4260-BB61-EC570DB8CA3F}" type="slidenum">
              <a:rPr lang="zh-CN" altLang="en-US" smtClean="0"/>
              <a:t>‹#›</a:t>
            </a:fld>
            <a:endParaRPr lang="zh-CN" altLang="en-US"/>
          </a:p>
        </p:txBody>
      </p:sp>
    </p:spTree>
    <p:extLst>
      <p:ext uri="{BB962C8B-B14F-4D97-AF65-F5344CB8AC3E}">
        <p14:creationId xmlns:p14="http://schemas.microsoft.com/office/powerpoint/2010/main" val="176725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BE8AAB-8A93-4DA4-91BB-AA1694AF7429}"/>
              </a:ext>
            </a:extLst>
          </p:cNvPr>
          <p:cNvSpPr>
            <a:spLocks noGrp="1"/>
          </p:cNvSpPr>
          <p:nvPr>
            <p:ph type="dt" sz="half" idx="10"/>
          </p:nvPr>
        </p:nvSpPr>
        <p:spPr/>
        <p:txBody>
          <a:bodyPr/>
          <a:lstStyle/>
          <a:p>
            <a:fld id="{5B854364-00D7-41EA-9F35-087FAD37449B}" type="datetimeFigureOut">
              <a:rPr lang="zh-CN" altLang="en-US" smtClean="0"/>
              <a:t>2022/11/22</a:t>
            </a:fld>
            <a:endParaRPr lang="zh-CN" altLang="en-US"/>
          </a:p>
        </p:txBody>
      </p:sp>
      <p:sp>
        <p:nvSpPr>
          <p:cNvPr id="3" name="页脚占位符 2">
            <a:extLst>
              <a:ext uri="{FF2B5EF4-FFF2-40B4-BE49-F238E27FC236}">
                <a16:creationId xmlns:a16="http://schemas.microsoft.com/office/drawing/2014/main" id="{6E338EE8-71EA-462E-A54F-FCC3FC6F771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A7FFFDF-496B-4AE6-A7F6-4838B6C69C1F}"/>
              </a:ext>
            </a:extLst>
          </p:cNvPr>
          <p:cNvSpPr>
            <a:spLocks noGrp="1"/>
          </p:cNvSpPr>
          <p:nvPr>
            <p:ph type="sldNum" sz="quarter" idx="12"/>
          </p:nvPr>
        </p:nvSpPr>
        <p:spPr/>
        <p:txBody>
          <a:bodyPr/>
          <a:lstStyle/>
          <a:p>
            <a:fld id="{A86217EB-E339-4260-BB61-EC570DB8CA3F}" type="slidenum">
              <a:rPr lang="zh-CN" altLang="en-US" smtClean="0"/>
              <a:t>‹#›</a:t>
            </a:fld>
            <a:endParaRPr lang="zh-CN" altLang="en-US"/>
          </a:p>
        </p:txBody>
      </p:sp>
    </p:spTree>
    <p:extLst>
      <p:ext uri="{BB962C8B-B14F-4D97-AF65-F5344CB8AC3E}">
        <p14:creationId xmlns:p14="http://schemas.microsoft.com/office/powerpoint/2010/main" val="651825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B799E-158D-4F13-B1D8-75C44E56239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5B3B7AF-9C05-48B9-B50C-1D3595D5E7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0F83C59-6E43-49DE-9EA3-A9A734C2F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B972035-E581-4546-A646-9CE73C3E322D}"/>
              </a:ext>
            </a:extLst>
          </p:cNvPr>
          <p:cNvSpPr>
            <a:spLocks noGrp="1"/>
          </p:cNvSpPr>
          <p:nvPr>
            <p:ph type="dt" sz="half" idx="10"/>
          </p:nvPr>
        </p:nvSpPr>
        <p:spPr/>
        <p:txBody>
          <a:bodyPr/>
          <a:lstStyle/>
          <a:p>
            <a:fld id="{5B854364-00D7-41EA-9F35-087FAD37449B}" type="datetimeFigureOut">
              <a:rPr lang="zh-CN" altLang="en-US" smtClean="0"/>
              <a:t>2022/11/22</a:t>
            </a:fld>
            <a:endParaRPr lang="zh-CN" altLang="en-US"/>
          </a:p>
        </p:txBody>
      </p:sp>
      <p:sp>
        <p:nvSpPr>
          <p:cNvPr id="6" name="页脚占位符 5">
            <a:extLst>
              <a:ext uri="{FF2B5EF4-FFF2-40B4-BE49-F238E27FC236}">
                <a16:creationId xmlns:a16="http://schemas.microsoft.com/office/drawing/2014/main" id="{9016B245-4FB7-4C26-88C6-480F93289D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EA37DF-1C3E-4187-9F19-56F9CF40D7D9}"/>
              </a:ext>
            </a:extLst>
          </p:cNvPr>
          <p:cNvSpPr>
            <a:spLocks noGrp="1"/>
          </p:cNvSpPr>
          <p:nvPr>
            <p:ph type="sldNum" sz="quarter" idx="12"/>
          </p:nvPr>
        </p:nvSpPr>
        <p:spPr/>
        <p:txBody>
          <a:bodyPr/>
          <a:lstStyle/>
          <a:p>
            <a:fld id="{A86217EB-E339-4260-BB61-EC570DB8CA3F}" type="slidenum">
              <a:rPr lang="zh-CN" altLang="en-US" smtClean="0"/>
              <a:t>‹#›</a:t>
            </a:fld>
            <a:endParaRPr lang="zh-CN" altLang="en-US"/>
          </a:p>
        </p:txBody>
      </p:sp>
    </p:spTree>
    <p:extLst>
      <p:ext uri="{BB962C8B-B14F-4D97-AF65-F5344CB8AC3E}">
        <p14:creationId xmlns:p14="http://schemas.microsoft.com/office/powerpoint/2010/main" val="411931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9CBD2-48C7-4DD4-85B9-665DB9CA2E6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E43F06E-1C36-4C66-9E8E-1B38D38BBD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E2AACA3-D5EA-4976-B46A-426D9DD6B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E97B16B-9109-428A-AA9F-6433D823A3D4}"/>
              </a:ext>
            </a:extLst>
          </p:cNvPr>
          <p:cNvSpPr>
            <a:spLocks noGrp="1"/>
          </p:cNvSpPr>
          <p:nvPr>
            <p:ph type="dt" sz="half" idx="10"/>
          </p:nvPr>
        </p:nvSpPr>
        <p:spPr/>
        <p:txBody>
          <a:bodyPr/>
          <a:lstStyle/>
          <a:p>
            <a:fld id="{5B854364-00D7-41EA-9F35-087FAD37449B}" type="datetimeFigureOut">
              <a:rPr lang="zh-CN" altLang="en-US" smtClean="0"/>
              <a:t>2022/11/22</a:t>
            </a:fld>
            <a:endParaRPr lang="zh-CN" altLang="en-US"/>
          </a:p>
        </p:txBody>
      </p:sp>
      <p:sp>
        <p:nvSpPr>
          <p:cNvPr id="6" name="页脚占位符 5">
            <a:extLst>
              <a:ext uri="{FF2B5EF4-FFF2-40B4-BE49-F238E27FC236}">
                <a16:creationId xmlns:a16="http://schemas.microsoft.com/office/drawing/2014/main" id="{43A6ED09-92F3-4027-B4D7-6B8809BEC0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EE1814-E277-48BF-A37C-B8DC23077C72}"/>
              </a:ext>
            </a:extLst>
          </p:cNvPr>
          <p:cNvSpPr>
            <a:spLocks noGrp="1"/>
          </p:cNvSpPr>
          <p:nvPr>
            <p:ph type="sldNum" sz="quarter" idx="12"/>
          </p:nvPr>
        </p:nvSpPr>
        <p:spPr/>
        <p:txBody>
          <a:bodyPr/>
          <a:lstStyle/>
          <a:p>
            <a:fld id="{A86217EB-E339-4260-BB61-EC570DB8CA3F}" type="slidenum">
              <a:rPr lang="zh-CN" altLang="en-US" smtClean="0"/>
              <a:t>‹#›</a:t>
            </a:fld>
            <a:endParaRPr lang="zh-CN" altLang="en-US"/>
          </a:p>
        </p:txBody>
      </p:sp>
    </p:spTree>
    <p:extLst>
      <p:ext uri="{BB962C8B-B14F-4D97-AF65-F5344CB8AC3E}">
        <p14:creationId xmlns:p14="http://schemas.microsoft.com/office/powerpoint/2010/main" val="184502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1591E61-2795-47C4-BFA6-697F942D92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64E90BB-9C04-4BA4-8EBF-3BD6F7FF9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86B6A8-6B45-45E5-A763-39B87EACB0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54364-00D7-41EA-9F35-087FAD37449B}" type="datetimeFigureOut">
              <a:rPr lang="zh-CN" altLang="en-US" smtClean="0"/>
              <a:t>2022/11/22</a:t>
            </a:fld>
            <a:endParaRPr lang="zh-CN" altLang="en-US"/>
          </a:p>
        </p:txBody>
      </p:sp>
      <p:sp>
        <p:nvSpPr>
          <p:cNvPr id="5" name="页脚占位符 4">
            <a:extLst>
              <a:ext uri="{FF2B5EF4-FFF2-40B4-BE49-F238E27FC236}">
                <a16:creationId xmlns:a16="http://schemas.microsoft.com/office/drawing/2014/main" id="{B0F0F76C-578E-4398-A65C-C96041DE22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781C9BE-7819-4C7C-BFE7-801F21DF3C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217EB-E339-4260-BB61-EC570DB8CA3F}" type="slidenum">
              <a:rPr lang="zh-CN" altLang="en-US" smtClean="0"/>
              <a:t>‹#›</a:t>
            </a:fld>
            <a:endParaRPr lang="zh-CN" altLang="en-US"/>
          </a:p>
        </p:txBody>
      </p:sp>
    </p:spTree>
    <p:extLst>
      <p:ext uri="{BB962C8B-B14F-4D97-AF65-F5344CB8AC3E}">
        <p14:creationId xmlns:p14="http://schemas.microsoft.com/office/powerpoint/2010/main" val="4021031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oleObject" Target="../embeddings/oleObject2.bin"/><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7.emf"/><Relationship Id="rId4" Type="http://schemas.openxmlformats.org/officeDocument/2006/relationships/customXml" Target="../ink/ink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4">
            <a:extLst>
              <a:ext uri="{FF2B5EF4-FFF2-40B4-BE49-F238E27FC236}">
                <a16:creationId xmlns:a16="http://schemas.microsoft.com/office/drawing/2014/main" id="{13E189C7-8218-4052-85AE-E01EC1124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3073">
            <a:extLst>
              <a:ext uri="{FF2B5EF4-FFF2-40B4-BE49-F238E27FC236}">
                <a16:creationId xmlns:a16="http://schemas.microsoft.com/office/drawing/2014/main" id="{F7D2571E-1D87-457C-8CCC-C3C98F94D652}"/>
              </a:ext>
            </a:extLst>
          </p:cNvPr>
          <p:cNvSpPr>
            <a:spLocks noGrp="1"/>
          </p:cNvSpPr>
          <p:nvPr/>
        </p:nvSpPr>
        <p:spPr>
          <a:xfrm>
            <a:off x="2390775" y="3140075"/>
            <a:ext cx="7772400" cy="950913"/>
          </a:xfrm>
          <a:prstGeom prst="rect">
            <a:avLst/>
          </a:prstGeom>
          <a:noFill/>
          <a:ln w="9525">
            <a:noFill/>
          </a:ln>
        </p:spPr>
        <p:txBody>
          <a:bodyPr anchor="ctr"/>
          <a:lstStyle/>
          <a:p>
            <a:pPr algn="ctr" fontAlgn="auto">
              <a:spcBef>
                <a:spcPts val="0"/>
              </a:spcBef>
              <a:spcAft>
                <a:spcPts val="0"/>
              </a:spcAft>
              <a:defRPr/>
            </a:pPr>
            <a:r>
              <a:rPr lang="zh-CN" altLang="en-US" sz="5400" noProof="1">
                <a:solidFill>
                  <a:srgbClr val="0066FF"/>
                </a:solidFill>
                <a:effectLst>
                  <a:outerShdw blurRad="38100" dist="38100" dir="2700000" algn="tl">
                    <a:srgbClr val="000000">
                      <a:alpha val="43137"/>
                    </a:srgbClr>
                  </a:outerShdw>
                </a:effectLst>
                <a:latin typeface="KaiTi" panose="02010609060101010101" charset="-122"/>
                <a:ea typeface="KaiTi" panose="02010609060101010101" charset="-122"/>
                <a:cs typeface="Times New Roman" panose="02020603050405020304" pitchFamily="2" charset="0"/>
              </a:rPr>
              <a:t>离散数学</a:t>
            </a:r>
          </a:p>
          <a:p>
            <a:pPr algn="ctr" fontAlgn="auto">
              <a:spcBef>
                <a:spcPts val="0"/>
              </a:spcBef>
              <a:spcAft>
                <a:spcPts val="0"/>
              </a:spcAft>
              <a:defRPr/>
            </a:pPr>
            <a:r>
              <a:rPr lang="en-US" altLang="zh-CN" sz="4400" noProof="1">
                <a:solidFill>
                  <a:srgbClr val="0066FF"/>
                </a:solidFill>
                <a:latin typeface="Arial Black" panose="020B0A04020102020204" charset="0"/>
                <a:ea typeface="+mn-ea"/>
                <a:cs typeface="Times New Roman" panose="02020603050405020304" pitchFamily="2" charset="0"/>
              </a:rPr>
              <a:t>Discrete Mathematics</a:t>
            </a:r>
          </a:p>
        </p:txBody>
      </p:sp>
      <p:sp>
        <p:nvSpPr>
          <p:cNvPr id="4100" name="矩形 3074">
            <a:extLst>
              <a:ext uri="{FF2B5EF4-FFF2-40B4-BE49-F238E27FC236}">
                <a16:creationId xmlns:a16="http://schemas.microsoft.com/office/drawing/2014/main" id="{AA238628-3C73-45C1-88BF-CA2DFF4F68C6}"/>
              </a:ext>
            </a:extLst>
          </p:cNvPr>
          <p:cNvSpPr>
            <a:spLocks noGrp="1" noChangeArrowheads="1"/>
          </p:cNvSpPr>
          <p:nvPr/>
        </p:nvSpPr>
        <p:spPr bwMode="auto">
          <a:xfrm>
            <a:off x="1485900" y="4337050"/>
            <a:ext cx="9104313"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a:lnSpc>
                <a:spcPct val="100000"/>
              </a:lnSpc>
              <a:spcBef>
                <a:spcPct val="20000"/>
              </a:spcBef>
              <a:buFontTx/>
              <a:buNone/>
            </a:pPr>
            <a:endParaRPr lang="zh-CN" altLang="en-US" sz="2400">
              <a:solidFill>
                <a:srgbClr val="0066FF"/>
              </a:solidFill>
              <a:latin typeface="Segoe UI Semibold" panose="020B0702040204020203" pitchFamily="34" charset="0"/>
              <a:ea typeface="宋体" panose="02010600030101010101" pitchFamily="2" charset="-122"/>
            </a:endParaRPr>
          </a:p>
          <a:p>
            <a:pPr algn="ctr">
              <a:lnSpc>
                <a:spcPct val="100000"/>
              </a:lnSpc>
              <a:spcBef>
                <a:spcPct val="20000"/>
              </a:spcBef>
              <a:buFontTx/>
              <a:buNone/>
            </a:pPr>
            <a:endParaRPr lang="zh-CN" altLang="en-US" sz="2400">
              <a:solidFill>
                <a:srgbClr val="0066FF"/>
              </a:solidFill>
              <a:latin typeface="Segoe UI Semibold" panose="020B0702040204020203" pitchFamily="34" charset="0"/>
              <a:ea typeface="宋体" panose="02010600030101010101" pitchFamily="2" charset="-122"/>
            </a:endParaRPr>
          </a:p>
          <a:p>
            <a:pPr algn="ctr">
              <a:lnSpc>
                <a:spcPct val="100000"/>
              </a:lnSpc>
              <a:spcBef>
                <a:spcPct val="20000"/>
              </a:spcBef>
              <a:buFontTx/>
              <a:buNone/>
            </a:pPr>
            <a:r>
              <a:rPr lang="zh-CN" altLang="en-US" sz="2400" b="1">
                <a:solidFill>
                  <a:srgbClr val="A50021"/>
                </a:solidFill>
                <a:latin typeface="Microsoft YaHei Light" panose="020B0502040204020203" pitchFamily="34" charset="-122"/>
                <a:ea typeface="Microsoft YaHei Light" panose="020B0502040204020203" pitchFamily="34" charset="-122"/>
              </a:rPr>
              <a:t>计算机学院 </a:t>
            </a:r>
          </a:p>
          <a:p>
            <a:pPr algn="ctr">
              <a:lnSpc>
                <a:spcPct val="100000"/>
              </a:lnSpc>
              <a:spcBef>
                <a:spcPct val="20000"/>
              </a:spcBef>
              <a:buFontTx/>
              <a:buNone/>
            </a:pPr>
            <a:r>
              <a:rPr lang="zh-CN" altLang="en-US" sz="2400" b="1">
                <a:solidFill>
                  <a:srgbClr val="A50021"/>
                </a:solidFill>
                <a:latin typeface="Microsoft YaHei Light" panose="020B0502040204020203" pitchFamily="34" charset="-122"/>
                <a:ea typeface="Microsoft YaHei Light" panose="020B0502040204020203" pitchFamily="34" charset="-122"/>
              </a:rPr>
              <a:t>吴亦奇  </a:t>
            </a:r>
            <a:r>
              <a:rPr lang="en-US" altLang="zh-CN" sz="2400">
                <a:solidFill>
                  <a:srgbClr val="A50021"/>
                </a:solidFill>
                <a:latin typeface="Segoe UI Semibold" panose="020B0702040204020203" pitchFamily="34" charset="0"/>
                <a:ea typeface="宋体" panose="02010600030101010101" pitchFamily="2" charset="-122"/>
              </a:rPr>
              <a:t>wuyq</a:t>
            </a:r>
            <a:r>
              <a:rPr lang="zh-CN" altLang="en-US" sz="2400">
                <a:solidFill>
                  <a:srgbClr val="A50021"/>
                </a:solidFill>
                <a:latin typeface="Segoe UI Semibold" panose="020B0702040204020203" pitchFamily="34" charset="0"/>
                <a:ea typeface="宋体" panose="02010600030101010101" pitchFamily="2" charset="-122"/>
              </a:rPr>
              <a:t>@cug.edu.cn</a:t>
            </a:r>
            <a:endParaRPr lang="zh-CN" altLang="en-US" sz="320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101" name="内容占位符 3076">
            <a:extLst>
              <a:ext uri="{FF2B5EF4-FFF2-40B4-BE49-F238E27FC236}">
                <a16:creationId xmlns:a16="http://schemas.microsoft.com/office/drawing/2014/main" id="{31156996-2154-42A9-9D69-9E3C40E3A5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3225" y="1052513"/>
            <a:ext cx="9137650" cy="168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821093"/>
      </p:ext>
    </p:extLst>
  </p:cSld>
  <p:clrMapOvr>
    <a:masterClrMapping/>
  </p:clrMapOvr>
  <p:transition spd="slow" advTm="0">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Tree</a:t>
            </a:r>
            <a:endParaRPr lang="zh-CN" altLang="en-US" sz="3600" dirty="0">
              <a:latin typeface="Lucida Handwriting" panose="03010101010101010101" pitchFamily="66" charset="0"/>
            </a:endParaRPr>
          </a:p>
        </p:txBody>
      </p:sp>
      <p:sp>
        <p:nvSpPr>
          <p:cNvPr id="4" name="文本占位符 38914">
            <a:extLst>
              <a:ext uri="{FF2B5EF4-FFF2-40B4-BE49-F238E27FC236}">
                <a16:creationId xmlns:a16="http://schemas.microsoft.com/office/drawing/2014/main" id="{FAAE0CED-294A-43E0-850C-956999ACF739}"/>
              </a:ext>
            </a:extLst>
          </p:cNvPr>
          <p:cNvSpPr txBox="1">
            <a:spLocks/>
          </p:cNvSpPr>
          <p:nvPr/>
        </p:nvSpPr>
        <p:spPr>
          <a:xfrm>
            <a:off x="1868587" y="981302"/>
            <a:ext cx="8229600" cy="4525963"/>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130000"/>
              </a:lnSpc>
              <a:buFont typeface="Arial" panose="020B0604020202020204" pitchFamily="34" charset="0"/>
              <a:buNone/>
            </a:pPr>
            <a:r>
              <a:rPr lang="zh-CN" altLang="en-US" dirty="0">
                <a:solidFill>
                  <a:srgbClr val="FF3300"/>
                </a:solidFill>
                <a:latin typeface="Microsoft YaHei" panose="020B0503020204020204" charset="-122"/>
                <a:ea typeface="Microsoft YaHei" panose="020B0503020204020204" charset="-122"/>
              </a:rPr>
              <a:t>最小生成树</a:t>
            </a:r>
            <a:r>
              <a:rPr lang="en-US" altLang="zh-CN" sz="2400" b="1" dirty="0">
                <a:latin typeface="Microsoft YaHei" panose="020B0503020204020204" charset="-122"/>
                <a:ea typeface="Microsoft YaHei" panose="020B0503020204020204" charset="-122"/>
              </a:rPr>
              <a:t>(Minimum Spanning Tree)</a:t>
            </a:r>
            <a:r>
              <a:rPr lang="en-US" altLang="zh-CN" sz="2400" b="1" dirty="0">
                <a:solidFill>
                  <a:srgbClr val="FF3300"/>
                </a:solidFill>
                <a:latin typeface="Microsoft YaHei" panose="020B0503020204020204" charset="-122"/>
                <a:ea typeface="Microsoft YaHei" panose="020B0503020204020204" charset="-122"/>
              </a:rPr>
              <a:t> </a:t>
            </a:r>
          </a:p>
          <a:p>
            <a:pPr marL="609600" indent="-609600">
              <a:lnSpc>
                <a:spcPct val="130000"/>
              </a:lnSpc>
              <a:buFont typeface="Symbol" panose="05050102010706020507" pitchFamily="2" charset="2"/>
              <a:buNone/>
            </a:pPr>
            <a:endParaRPr lang="zh-CN" altLang="en-US" sz="2400" dirty="0">
              <a:latin typeface="Microsoft YaHei" panose="020B0503020204020204" charset="-122"/>
              <a:ea typeface="Microsoft YaHei" panose="020B0503020204020204" charset="-122"/>
            </a:endParaRPr>
          </a:p>
          <a:p>
            <a:pPr marL="609600" indent="-609600">
              <a:lnSpc>
                <a:spcPct val="130000"/>
              </a:lnSpc>
              <a:buFont typeface="Symbol" panose="05050102010706020507" pitchFamily="2" charset="2"/>
              <a:buNone/>
            </a:pPr>
            <a:r>
              <a:rPr lang="zh-CN" altLang="en-US" sz="2400" dirty="0">
                <a:latin typeface="Microsoft YaHei" panose="020B0503020204020204" charset="-122"/>
                <a:ea typeface="Microsoft YaHei" panose="020B0503020204020204" charset="-122"/>
              </a:rPr>
              <a:t>算法？ </a:t>
            </a:r>
            <a:r>
              <a:rPr lang="en-US" altLang="zh-CN" sz="2400" dirty="0">
                <a:latin typeface="Microsoft YaHei" panose="020B0503020204020204" charset="-122"/>
                <a:ea typeface="Microsoft YaHei" panose="020B0503020204020204" charset="-122"/>
              </a:rPr>
              <a:t>Kruskal, Prim, </a:t>
            </a:r>
            <a:r>
              <a:rPr lang="en-US" altLang="zh-CN" sz="2400" dirty="0" err="1">
                <a:latin typeface="Microsoft YaHei" panose="020B0503020204020204" charset="-122"/>
                <a:ea typeface="Microsoft YaHei" panose="020B0503020204020204" charset="-122"/>
              </a:rPr>
              <a:t>Boruvka</a:t>
            </a:r>
            <a:endParaRPr lang="zh-CN" altLang="en-US" sz="2400" dirty="0">
              <a:latin typeface="Microsoft YaHei" panose="020B0503020204020204" charset="-122"/>
              <a:ea typeface="Microsoft YaHei" panose="020B0503020204020204" charset="-122"/>
            </a:endParaRPr>
          </a:p>
          <a:p>
            <a:pPr marL="609600" indent="-609600">
              <a:lnSpc>
                <a:spcPct val="130000"/>
              </a:lnSpc>
              <a:buFont typeface="Symbol" panose="05050102010706020507" pitchFamily="2" charset="2"/>
              <a:buNone/>
            </a:pPr>
            <a:endParaRPr lang="zh-CN" altLang="en-US" dirty="0">
              <a:latin typeface="Microsoft YaHei" panose="020B0503020204020204" charset="-122"/>
              <a:ea typeface="Microsoft YaHei" panose="020B0503020204020204" charset="-122"/>
            </a:endParaRPr>
          </a:p>
          <a:p>
            <a:pPr marL="609600" indent="-609600">
              <a:lnSpc>
                <a:spcPct val="130000"/>
              </a:lnSpc>
              <a:buFont typeface="Symbol" panose="05050102010706020507" pitchFamily="2" charset="2"/>
              <a:buNone/>
            </a:pPr>
            <a:endParaRPr lang="zh-CN" altLang="en-US" sz="2400" dirty="0">
              <a:latin typeface="Microsoft YaHei" panose="020B0503020204020204" charset="-122"/>
              <a:ea typeface="Microsoft YaHei" panose="020B0503020204020204" charset="-122"/>
            </a:endParaRPr>
          </a:p>
          <a:p>
            <a:pPr marL="609600" indent="-609600">
              <a:lnSpc>
                <a:spcPct val="130000"/>
              </a:lnSpc>
              <a:buFont typeface="Symbol" panose="05050102010706020507" pitchFamily="2" charset="2"/>
              <a:buNone/>
            </a:pPr>
            <a:endParaRPr lang="zh-CN" altLang="en-US" sz="2400" dirty="0">
              <a:latin typeface="Microsoft YaHei" panose="020B0503020204020204" charset="-122"/>
              <a:ea typeface="Microsoft YaHei" panose="020B0503020204020204" charset="-122"/>
            </a:endParaRPr>
          </a:p>
          <a:p>
            <a:pPr marL="609600" indent="-609600">
              <a:lnSpc>
                <a:spcPct val="130000"/>
              </a:lnSpc>
              <a:buFont typeface="Symbol" panose="05050102010706020507" pitchFamily="2" charset="2"/>
              <a:buNone/>
            </a:pPr>
            <a:endParaRPr lang="zh-CN" altLang="en-US" sz="2400" dirty="0">
              <a:latin typeface="Microsoft YaHei" panose="020B0503020204020204" charset="-122"/>
              <a:ea typeface="Microsoft YaHei" panose="020B0503020204020204" charset="-122"/>
            </a:endParaRPr>
          </a:p>
          <a:p>
            <a:pPr marL="609600" indent="-609600">
              <a:lnSpc>
                <a:spcPct val="130000"/>
              </a:lnSpc>
              <a:buFont typeface="Symbol" panose="05050102010706020507" pitchFamily="2" charset="2"/>
              <a:buNone/>
            </a:pPr>
            <a:endParaRPr lang="zh-CN" altLang="en-US" sz="2400" dirty="0">
              <a:latin typeface="Microsoft YaHei" panose="020B0503020204020204" charset="-122"/>
              <a:ea typeface="Microsoft YaHei" panose="020B0503020204020204" charset="-122"/>
            </a:endParaRPr>
          </a:p>
          <a:p>
            <a:pPr marL="609600" indent="-609600">
              <a:lnSpc>
                <a:spcPct val="130000"/>
              </a:lnSpc>
              <a:buFont typeface="Symbol" panose="05050102010706020507" pitchFamily="2" charset="2"/>
              <a:buNone/>
            </a:pPr>
            <a:endParaRPr lang="zh-CN" altLang="en-US" sz="2400" dirty="0">
              <a:latin typeface="Microsoft YaHei" panose="020B0503020204020204" charset="-122"/>
              <a:ea typeface="Microsoft YaHei" panose="020B0503020204020204" charset="-122"/>
            </a:endParaRPr>
          </a:p>
        </p:txBody>
      </p:sp>
      <p:pic>
        <p:nvPicPr>
          <p:cNvPr id="5" name="图片 4">
            <a:extLst>
              <a:ext uri="{FF2B5EF4-FFF2-40B4-BE49-F238E27FC236}">
                <a16:creationId xmlns:a16="http://schemas.microsoft.com/office/drawing/2014/main" id="{0920BFB2-071A-45D3-B263-7986F97E4F7D}"/>
              </a:ext>
            </a:extLst>
          </p:cNvPr>
          <p:cNvPicPr>
            <a:picLocks noChangeAspect="1"/>
          </p:cNvPicPr>
          <p:nvPr/>
        </p:nvPicPr>
        <p:blipFill>
          <a:blip r:embed="rId4"/>
          <a:stretch>
            <a:fillRect/>
          </a:stretch>
        </p:blipFill>
        <p:spPr>
          <a:xfrm>
            <a:off x="4149869" y="3429000"/>
            <a:ext cx="3334385" cy="2757805"/>
          </a:xfrm>
          <a:prstGeom prst="rect">
            <a:avLst/>
          </a:prstGeom>
        </p:spPr>
      </p:pic>
    </p:spTree>
    <p:extLst>
      <p:ext uri="{BB962C8B-B14F-4D97-AF65-F5344CB8AC3E}">
        <p14:creationId xmlns:p14="http://schemas.microsoft.com/office/powerpoint/2010/main" val="201306532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Tree</a:t>
            </a:r>
            <a:endParaRPr lang="zh-CN" altLang="en-US" sz="3600" dirty="0">
              <a:latin typeface="Lucida Handwriting" panose="03010101010101010101" pitchFamily="66" charset="0"/>
            </a:endParaRPr>
          </a:p>
        </p:txBody>
      </p:sp>
      <p:sp>
        <p:nvSpPr>
          <p:cNvPr id="4" name="内容占位符 39938">
            <a:extLst>
              <a:ext uri="{FF2B5EF4-FFF2-40B4-BE49-F238E27FC236}">
                <a16:creationId xmlns:a16="http://schemas.microsoft.com/office/drawing/2014/main" id="{1C0325B3-C638-4F67-BDB9-DFAEDBBEB26D}"/>
              </a:ext>
            </a:extLst>
          </p:cNvPr>
          <p:cNvSpPr txBox="1">
            <a:spLocks/>
          </p:cNvSpPr>
          <p:nvPr/>
        </p:nvSpPr>
        <p:spPr>
          <a:xfrm>
            <a:off x="1917759" y="819771"/>
            <a:ext cx="8496300" cy="5689600"/>
          </a:xfrm>
          <a:prstGeom prst="rect">
            <a:avLst/>
          </a:prstGeom>
        </p:spPr>
        <p:txBody>
          <a:bodyPr wrap="square"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spcBef>
                <a:spcPct val="0"/>
              </a:spcBef>
              <a:buFont typeface="Arial" panose="020B0604020202020204" pitchFamily="34" charset="0"/>
              <a:buNone/>
            </a:pPr>
            <a:r>
              <a:rPr lang="zh-CN" altLang="en-US" sz="1600" b="1" dirty="0">
                <a:solidFill>
                  <a:srgbClr val="0000FF"/>
                </a:solidFill>
                <a:latin typeface="Microsoft YaHei" panose="020B0503020204020204" charset="-122"/>
                <a:ea typeface="Microsoft YaHei" panose="020B0503020204020204" charset="-122"/>
                <a:sym typeface="+mn-ea"/>
              </a:rPr>
              <a:t>算法正确性证明</a:t>
            </a:r>
            <a:br>
              <a:rPr lang="zh-CN" altLang="en-US" sz="1600" b="1" dirty="0">
                <a:solidFill>
                  <a:srgbClr val="000000"/>
                </a:solidFill>
                <a:latin typeface="Microsoft YaHei" panose="020B0503020204020204" charset="-122"/>
                <a:ea typeface="Microsoft YaHei" panose="020B0503020204020204" charset="-122"/>
                <a:sym typeface="+mn-ea"/>
              </a:rPr>
            </a:br>
            <a:r>
              <a:rPr lang="zh-CN" altLang="en-US" sz="1400" b="1" dirty="0">
                <a:solidFill>
                  <a:srgbClr val="000000"/>
                </a:solidFill>
                <a:latin typeface="Microsoft YaHei" panose="020B0503020204020204" charset="-122"/>
                <a:ea typeface="Microsoft YaHei" panose="020B0503020204020204" charset="-122"/>
              </a:rPr>
              <a:t>设</a:t>
            </a:r>
            <a:r>
              <a:rPr lang="en-US" altLang="zh-CN" sz="1400" b="1" dirty="0">
                <a:solidFill>
                  <a:srgbClr val="000000"/>
                </a:solidFill>
                <a:latin typeface="Microsoft YaHei" panose="020B0503020204020204" charset="-122"/>
                <a:ea typeface="Microsoft YaHei" panose="020B0503020204020204" charset="-122"/>
              </a:rPr>
              <a:t>T</a:t>
            </a:r>
            <a:r>
              <a:rPr lang="zh-CN" altLang="en-US" sz="1400" b="1" dirty="0">
                <a:solidFill>
                  <a:srgbClr val="000000"/>
                </a:solidFill>
                <a:latin typeface="Microsoft YaHei" panose="020B0503020204020204" charset="-122"/>
                <a:ea typeface="Microsoft YaHei" panose="020B0503020204020204" charset="-122"/>
              </a:rPr>
              <a:t>不是最小生成树，则存在另一棵树</a:t>
            </a:r>
            <a:r>
              <a:rPr lang="en-US" altLang="zh-CN" sz="1400" b="1" dirty="0">
                <a:solidFill>
                  <a:srgbClr val="000000"/>
                </a:solidFill>
                <a:latin typeface="Microsoft YaHei" panose="020B0503020204020204" charset="-122"/>
                <a:ea typeface="Microsoft YaHei" panose="020B0503020204020204" charset="-122"/>
              </a:rPr>
              <a:t>T*</a:t>
            </a:r>
            <a:r>
              <a:rPr lang="zh-CN" altLang="en-US" sz="1400" b="1" dirty="0">
                <a:solidFill>
                  <a:srgbClr val="000000"/>
                </a:solidFill>
                <a:latin typeface="Microsoft YaHei" panose="020B0503020204020204" charset="-122"/>
                <a:ea typeface="Microsoft YaHei" panose="020B0503020204020204" charset="-122"/>
              </a:rPr>
              <a:t>，为最小生成树。</a:t>
            </a:r>
          </a:p>
          <a:p>
            <a:pPr marL="0" indent="0">
              <a:lnSpc>
                <a:spcPct val="160000"/>
              </a:lnSpc>
              <a:spcBef>
                <a:spcPct val="0"/>
              </a:spcBef>
              <a:buFont typeface="Arial" panose="020B0604020202020204" pitchFamily="34" charset="0"/>
              <a:buNone/>
            </a:pPr>
            <a:r>
              <a:rPr lang="zh-CN" altLang="en-US" sz="1400" b="1" dirty="0">
                <a:solidFill>
                  <a:srgbClr val="000000"/>
                </a:solidFill>
                <a:latin typeface="Microsoft YaHei" panose="020B0503020204020204" charset="-122"/>
                <a:ea typeface="Microsoft YaHei" panose="020B0503020204020204" charset="-122"/>
              </a:rPr>
              <a:t>下面证明</a:t>
            </a:r>
            <a:r>
              <a:rPr lang="en-US" altLang="zh-CN" sz="1400" b="1" dirty="0">
                <a:solidFill>
                  <a:srgbClr val="000000"/>
                </a:solidFill>
                <a:latin typeface="Microsoft YaHei" panose="020B0503020204020204" charset="-122"/>
                <a:ea typeface="Microsoft YaHei" panose="020B0503020204020204" charset="-122"/>
              </a:rPr>
              <a:t>T*=T</a:t>
            </a:r>
            <a:r>
              <a:rPr lang="zh-CN" altLang="en-US" sz="1400" b="1" dirty="0">
                <a:solidFill>
                  <a:srgbClr val="000000"/>
                </a:solidFill>
                <a:latin typeface="Microsoft YaHei" panose="020B0503020204020204" charset="-122"/>
                <a:ea typeface="Microsoft YaHei" panose="020B0503020204020204" charset="-122"/>
              </a:rPr>
              <a:t>。首先设</a:t>
            </a:r>
            <a:r>
              <a:rPr lang="en-US" altLang="zh-CN" sz="1400" b="1" dirty="0">
                <a:solidFill>
                  <a:srgbClr val="000000"/>
                </a:solidFill>
                <a:latin typeface="Microsoft YaHei" panose="020B0503020204020204" charset="-122"/>
                <a:ea typeface="Microsoft YaHei" panose="020B0503020204020204" charset="-122"/>
              </a:rPr>
              <a:t>T</a:t>
            </a:r>
            <a:r>
              <a:rPr lang="zh-CN" altLang="en-US" sz="1400" b="1" dirty="0">
                <a:solidFill>
                  <a:srgbClr val="000000"/>
                </a:solidFill>
                <a:latin typeface="Microsoft YaHei" panose="020B0503020204020204" charset="-122"/>
                <a:ea typeface="Microsoft YaHei" panose="020B0503020204020204" charset="-122"/>
              </a:rPr>
              <a:t>的所有边升序排列，假设</a:t>
            </a:r>
            <a:r>
              <a:rPr lang="en-US" altLang="zh-CN" sz="1400" b="1" dirty="0">
                <a:solidFill>
                  <a:srgbClr val="000000"/>
                </a:solidFill>
                <a:latin typeface="Microsoft YaHei" panose="020B0503020204020204" charset="-122"/>
                <a:ea typeface="Microsoft YaHei" panose="020B0503020204020204" charset="-122"/>
              </a:rPr>
              <a:t>T</a:t>
            </a:r>
            <a:r>
              <a:rPr lang="zh-CN" altLang="en-US" sz="1400" b="1" dirty="0">
                <a:solidFill>
                  <a:srgbClr val="000000"/>
                </a:solidFill>
                <a:latin typeface="Microsoft YaHei" panose="020B0503020204020204" charset="-122"/>
                <a:ea typeface="Microsoft YaHei" panose="020B0503020204020204" charset="-122"/>
              </a:rPr>
              <a:t>中</a:t>
            </a:r>
            <a:r>
              <a:rPr lang="zh-CN" altLang="en-US" sz="1400" b="1" dirty="0">
                <a:solidFill>
                  <a:srgbClr val="000000"/>
                </a:solidFill>
                <a:latin typeface="Microsoft YaHei" panose="020B0503020204020204" charset="-122"/>
                <a:ea typeface="Microsoft YaHei" panose="020B0503020204020204" charset="-122"/>
                <a:sym typeface="+mn-ea"/>
              </a:rPr>
              <a:t>有</a:t>
            </a:r>
            <a:r>
              <a:rPr lang="en-US" altLang="zh-CN" sz="1400" b="1" dirty="0">
                <a:solidFill>
                  <a:srgbClr val="000000"/>
                </a:solidFill>
                <a:latin typeface="Microsoft YaHei" panose="020B0503020204020204" charset="-122"/>
                <a:ea typeface="Microsoft YaHei" panose="020B0503020204020204" charset="-122"/>
              </a:rPr>
              <a:t>m</a:t>
            </a:r>
            <a:r>
              <a:rPr lang="zh-CN" altLang="en-US" sz="1400" b="1" dirty="0">
                <a:solidFill>
                  <a:srgbClr val="000000"/>
                </a:solidFill>
                <a:latin typeface="Microsoft YaHei" panose="020B0503020204020204" charset="-122"/>
                <a:ea typeface="Microsoft YaHei" panose="020B0503020204020204" charset="-122"/>
              </a:rPr>
              <a:t>条边不在</a:t>
            </a:r>
            <a:r>
              <a:rPr lang="en-US" altLang="zh-CN" sz="1400" b="1" dirty="0">
                <a:solidFill>
                  <a:srgbClr val="000000"/>
                </a:solidFill>
                <a:latin typeface="Microsoft YaHei" panose="020B0503020204020204" charset="-122"/>
                <a:ea typeface="Microsoft YaHei" panose="020B0503020204020204" charset="-122"/>
              </a:rPr>
              <a:t>T*</a:t>
            </a:r>
            <a:r>
              <a:rPr lang="zh-CN" altLang="en-US" sz="1400" b="1" dirty="0">
                <a:solidFill>
                  <a:srgbClr val="000000"/>
                </a:solidFill>
                <a:latin typeface="Microsoft YaHei" panose="020B0503020204020204" charset="-122"/>
                <a:ea typeface="Microsoft YaHei" panose="020B0503020204020204" charset="-122"/>
              </a:rPr>
              <a:t>中，</a:t>
            </a:r>
            <a:r>
              <a:rPr lang="en-US" altLang="zh-CN" sz="1400" b="1" dirty="0" err="1">
                <a:solidFill>
                  <a:srgbClr val="000000"/>
                </a:solidFill>
                <a:latin typeface="Microsoft YaHei" panose="020B0503020204020204" charset="-122"/>
                <a:ea typeface="Microsoft YaHei" panose="020B0503020204020204" charset="-122"/>
                <a:sym typeface="+mn-ea"/>
              </a:rPr>
              <a:t>kruskal</a:t>
            </a:r>
            <a:r>
              <a:rPr lang="zh-CN" altLang="en-US" sz="1400" b="1" dirty="0">
                <a:solidFill>
                  <a:srgbClr val="000000"/>
                </a:solidFill>
                <a:latin typeface="Microsoft YaHei" panose="020B0503020204020204" charset="-122"/>
                <a:ea typeface="Microsoft YaHei" panose="020B0503020204020204" charset="-122"/>
                <a:sym typeface="+mn-ea"/>
              </a:rPr>
              <a:t>算法选择边的顺序排列这个</a:t>
            </a:r>
            <a:r>
              <a:rPr lang="en-US" altLang="zh-CN" sz="1400" b="1" dirty="0">
                <a:solidFill>
                  <a:srgbClr val="000000"/>
                </a:solidFill>
                <a:latin typeface="Microsoft YaHei" panose="020B0503020204020204" charset="-122"/>
                <a:ea typeface="Microsoft YaHei" panose="020B0503020204020204" charset="-122"/>
                <a:sym typeface="+mn-ea"/>
              </a:rPr>
              <a:t>k</a:t>
            </a:r>
            <a:r>
              <a:rPr lang="zh-CN" altLang="en-US" sz="1400" b="1" dirty="0">
                <a:solidFill>
                  <a:srgbClr val="000000"/>
                </a:solidFill>
                <a:latin typeface="Microsoft YaHei" panose="020B0503020204020204" charset="-122"/>
                <a:ea typeface="Microsoft YaHei" panose="020B0503020204020204" charset="-122"/>
                <a:sym typeface="+mn-ea"/>
              </a:rPr>
              <a:t>条边，</a:t>
            </a:r>
            <a:r>
              <a:rPr lang="zh-CN" altLang="en-US" sz="1400" b="1" dirty="0">
                <a:solidFill>
                  <a:srgbClr val="000000"/>
                </a:solidFill>
                <a:latin typeface="Microsoft YaHei" panose="020B0503020204020204" charset="-122"/>
                <a:ea typeface="Microsoft YaHei" panose="020B0503020204020204" charset="-122"/>
              </a:rPr>
              <a:t>不妨假设为</a:t>
            </a:r>
            <a:r>
              <a:rPr lang="en-US" altLang="zh-CN" sz="1400" b="1" dirty="0">
                <a:solidFill>
                  <a:srgbClr val="000000"/>
                </a:solidFill>
                <a:latin typeface="Microsoft YaHei" panose="020B0503020204020204" charset="-122"/>
                <a:ea typeface="Microsoft YaHei" panose="020B0503020204020204" charset="-122"/>
              </a:rPr>
              <a:t>e</a:t>
            </a:r>
            <a:r>
              <a:rPr lang="en-US" altLang="zh-CN" sz="1400" b="1" baseline="-25000" dirty="0">
                <a:solidFill>
                  <a:srgbClr val="000000"/>
                </a:solidFill>
                <a:latin typeface="Microsoft YaHei" panose="020B0503020204020204" charset="-122"/>
                <a:ea typeface="Microsoft YaHei" panose="020B0503020204020204" charset="-122"/>
              </a:rPr>
              <a:t>1</a:t>
            </a:r>
            <a:r>
              <a:rPr lang="en-US" altLang="zh-CN" sz="1400" b="1" dirty="0">
                <a:solidFill>
                  <a:srgbClr val="000000"/>
                </a:solidFill>
                <a:latin typeface="Microsoft YaHei" panose="020B0503020204020204" charset="-122"/>
                <a:ea typeface="Microsoft YaHei" panose="020B0503020204020204" charset="-122"/>
              </a:rPr>
              <a:t>e</a:t>
            </a:r>
            <a:r>
              <a:rPr lang="en-US" altLang="zh-CN" sz="1400" b="1" baseline="-25000" dirty="0">
                <a:solidFill>
                  <a:srgbClr val="000000"/>
                </a:solidFill>
                <a:latin typeface="Microsoft YaHei" panose="020B0503020204020204" charset="-122"/>
                <a:ea typeface="Microsoft YaHei" panose="020B0503020204020204" charset="-122"/>
              </a:rPr>
              <a:t>2</a:t>
            </a:r>
            <a:r>
              <a:rPr lang="en-US" altLang="zh-CN" sz="1400" b="1" dirty="0">
                <a:solidFill>
                  <a:srgbClr val="000000"/>
                </a:solidFill>
                <a:latin typeface="Microsoft YaHei" panose="020B0503020204020204" charset="-122"/>
                <a:ea typeface="Microsoft YaHei" panose="020B0503020204020204" charset="-122"/>
              </a:rPr>
              <a:t>e</a:t>
            </a:r>
            <a:r>
              <a:rPr lang="en-US" altLang="zh-CN" sz="1400" b="1" baseline="-25000" dirty="0">
                <a:solidFill>
                  <a:srgbClr val="000000"/>
                </a:solidFill>
                <a:latin typeface="Microsoft YaHei" panose="020B0503020204020204" charset="-122"/>
                <a:ea typeface="Microsoft YaHei" panose="020B0503020204020204" charset="-122"/>
              </a:rPr>
              <a:t>3</a:t>
            </a:r>
            <a:r>
              <a:rPr lang="en-US" altLang="zh-CN" sz="1400" b="1" dirty="0">
                <a:solidFill>
                  <a:srgbClr val="000000"/>
                </a:solidFill>
                <a:latin typeface="Microsoft YaHei" panose="020B0503020204020204" charset="-122"/>
                <a:ea typeface="Microsoft YaHei" panose="020B0503020204020204" charset="-122"/>
              </a:rPr>
              <a:t>…</a:t>
            </a:r>
            <a:r>
              <a:rPr lang="en-US" altLang="zh-CN" sz="1400" b="1" dirty="0" err="1">
                <a:solidFill>
                  <a:srgbClr val="000000"/>
                </a:solidFill>
                <a:latin typeface="Microsoft YaHei" panose="020B0503020204020204" charset="-122"/>
                <a:ea typeface="Microsoft YaHei" panose="020B0503020204020204" charset="-122"/>
              </a:rPr>
              <a:t>e</a:t>
            </a:r>
            <a:r>
              <a:rPr lang="en-US" altLang="zh-CN" sz="1400" b="1" baseline="-25000" dirty="0" err="1">
                <a:solidFill>
                  <a:srgbClr val="000000"/>
                </a:solidFill>
                <a:latin typeface="Microsoft YaHei" panose="020B0503020204020204" charset="-122"/>
                <a:ea typeface="Microsoft YaHei" panose="020B0503020204020204" charset="-122"/>
              </a:rPr>
              <a:t>m</a:t>
            </a:r>
            <a:r>
              <a:rPr lang="zh-CN" altLang="en-US" sz="1400" b="1" dirty="0">
                <a:solidFill>
                  <a:srgbClr val="000000"/>
                </a:solidFill>
                <a:latin typeface="Microsoft YaHei" panose="020B0503020204020204" charset="-122"/>
                <a:ea typeface="Microsoft YaHei" panose="020B0503020204020204" charset="-122"/>
              </a:rPr>
              <a:t>：</a:t>
            </a:r>
          </a:p>
          <a:p>
            <a:pPr marL="0" indent="0">
              <a:lnSpc>
                <a:spcPct val="160000"/>
              </a:lnSpc>
              <a:spcBef>
                <a:spcPct val="0"/>
              </a:spcBef>
              <a:buFont typeface="Arial" panose="020B0604020202020204" pitchFamily="34" charset="0"/>
              <a:buNone/>
            </a:pPr>
            <a:r>
              <a:rPr lang="zh-CN" altLang="en-US" sz="1400" b="1" dirty="0">
                <a:solidFill>
                  <a:srgbClr val="CC3300"/>
                </a:solidFill>
                <a:latin typeface="Microsoft YaHei" panose="020B0503020204020204" charset="-122"/>
                <a:ea typeface="Microsoft YaHei" panose="020B0503020204020204" charset="-122"/>
              </a:rPr>
              <a:t>下面证明可以将</a:t>
            </a:r>
            <a:r>
              <a:rPr lang="en-US" altLang="zh-CN" sz="1400" b="1" dirty="0">
                <a:solidFill>
                  <a:srgbClr val="CC3300"/>
                </a:solidFill>
                <a:latin typeface="Microsoft YaHei" panose="020B0503020204020204" charset="-122"/>
                <a:ea typeface="Microsoft YaHei" panose="020B0503020204020204" charset="-122"/>
              </a:rPr>
              <a:t>e</a:t>
            </a:r>
            <a:r>
              <a:rPr lang="en-US" altLang="zh-CN" sz="1400" b="1" baseline="-25000" dirty="0">
                <a:solidFill>
                  <a:srgbClr val="CC3300"/>
                </a:solidFill>
                <a:latin typeface="Microsoft YaHei" panose="020B0503020204020204" charset="-122"/>
                <a:ea typeface="Microsoft YaHei" panose="020B0503020204020204" charset="-122"/>
              </a:rPr>
              <a:t>1</a:t>
            </a:r>
            <a:r>
              <a:rPr lang="zh-CN" altLang="en-US" sz="1400" b="1" dirty="0">
                <a:solidFill>
                  <a:srgbClr val="CC3300"/>
                </a:solidFill>
                <a:latin typeface="Microsoft YaHei" panose="020B0503020204020204" charset="-122"/>
                <a:ea typeface="Microsoft YaHei" panose="020B0503020204020204" charset="-122"/>
              </a:rPr>
              <a:t>加入</a:t>
            </a:r>
            <a:r>
              <a:rPr lang="en-US" altLang="zh-CN" sz="1400" b="1" dirty="0">
                <a:solidFill>
                  <a:srgbClr val="CC3300"/>
                </a:solidFill>
                <a:latin typeface="Microsoft YaHei" panose="020B0503020204020204" charset="-122"/>
                <a:ea typeface="Microsoft YaHei" panose="020B0503020204020204" charset="-122"/>
              </a:rPr>
              <a:t>T*</a:t>
            </a:r>
            <a:r>
              <a:rPr lang="zh-CN" altLang="en-US" sz="1400" b="1" dirty="0">
                <a:solidFill>
                  <a:srgbClr val="CC3300"/>
                </a:solidFill>
                <a:latin typeface="Microsoft YaHei" panose="020B0503020204020204" charset="-122"/>
                <a:ea typeface="Microsoft YaHei" panose="020B0503020204020204" charset="-122"/>
              </a:rPr>
              <a:t>中得到生成树</a:t>
            </a:r>
            <a:r>
              <a:rPr lang="en-US" altLang="zh-CN" sz="1400" b="1" dirty="0">
                <a:solidFill>
                  <a:srgbClr val="CC3300"/>
                </a:solidFill>
                <a:latin typeface="Microsoft YaHei" panose="020B0503020204020204" charset="-122"/>
                <a:ea typeface="Microsoft YaHei" panose="020B0503020204020204" charset="-122"/>
              </a:rPr>
              <a:t>T</a:t>
            </a:r>
            <a:r>
              <a:rPr lang="en-US" altLang="zh-CN" sz="1400" b="1" baseline="-25000" dirty="0">
                <a:solidFill>
                  <a:srgbClr val="CC3300"/>
                </a:solidFill>
                <a:latin typeface="Microsoft YaHei" panose="020B0503020204020204" charset="-122"/>
                <a:ea typeface="Microsoft YaHei" panose="020B0503020204020204" charset="-122"/>
              </a:rPr>
              <a:t>1</a:t>
            </a:r>
            <a:r>
              <a:rPr lang="en-US" altLang="zh-CN" sz="1400" b="1" dirty="0">
                <a:solidFill>
                  <a:srgbClr val="CC3300"/>
                </a:solidFill>
                <a:latin typeface="Microsoft YaHei" panose="020B0503020204020204" charset="-122"/>
                <a:ea typeface="Microsoft YaHei" panose="020B0503020204020204" charset="-122"/>
              </a:rPr>
              <a:t>, </a:t>
            </a:r>
            <a:r>
              <a:rPr lang="zh-CN" altLang="en-US" sz="1400" b="1" dirty="0">
                <a:solidFill>
                  <a:srgbClr val="CC3300"/>
                </a:solidFill>
                <a:latin typeface="Microsoft YaHei" panose="020B0503020204020204" charset="-122"/>
                <a:ea typeface="Microsoft YaHei" panose="020B0503020204020204" charset="-122"/>
              </a:rPr>
              <a:t>且满足条件</a:t>
            </a:r>
            <a:r>
              <a:rPr lang="en-US" altLang="zh-CN" sz="1400" b="1" dirty="0">
                <a:solidFill>
                  <a:srgbClr val="CC3300"/>
                </a:solidFill>
                <a:latin typeface="Microsoft YaHei" panose="020B0503020204020204" charset="-122"/>
                <a:ea typeface="Microsoft YaHei" panose="020B0503020204020204" charset="-122"/>
              </a:rPr>
              <a:t>w(T</a:t>
            </a:r>
            <a:r>
              <a:rPr lang="en-US" altLang="zh-CN" sz="1400" b="1" baseline="-25000" dirty="0">
                <a:solidFill>
                  <a:srgbClr val="CC3300"/>
                </a:solidFill>
                <a:latin typeface="Microsoft YaHei" panose="020B0503020204020204" charset="-122"/>
                <a:ea typeface="Microsoft YaHei" panose="020B0503020204020204" charset="-122"/>
              </a:rPr>
              <a:t>1</a:t>
            </a:r>
            <a:r>
              <a:rPr lang="en-US" altLang="zh-CN" sz="1400" b="1" dirty="0">
                <a:solidFill>
                  <a:srgbClr val="CC3300"/>
                </a:solidFill>
                <a:latin typeface="Microsoft YaHei" panose="020B0503020204020204" charset="-122"/>
                <a:ea typeface="Microsoft YaHei" panose="020B0503020204020204" charset="-122"/>
              </a:rPr>
              <a:t>)&lt;=w(T*):</a:t>
            </a:r>
            <a:endParaRPr lang="en-US" altLang="zh-CN" sz="1400" b="1" dirty="0">
              <a:solidFill>
                <a:srgbClr val="000000"/>
              </a:solidFill>
              <a:latin typeface="Microsoft YaHei" panose="020B0503020204020204" charset="-122"/>
              <a:ea typeface="Microsoft YaHei" panose="020B0503020204020204" charset="-122"/>
            </a:endParaRPr>
          </a:p>
          <a:p>
            <a:pPr marL="0" indent="0">
              <a:lnSpc>
                <a:spcPct val="160000"/>
              </a:lnSpc>
              <a:spcBef>
                <a:spcPct val="0"/>
              </a:spcBef>
              <a:buFont typeface="Arial" panose="020B0604020202020204" pitchFamily="34" charset="0"/>
              <a:buNone/>
            </a:pPr>
            <a:r>
              <a:rPr lang="zh-CN" altLang="en-US" sz="1400" b="1" dirty="0">
                <a:solidFill>
                  <a:srgbClr val="000000"/>
                </a:solidFill>
                <a:latin typeface="Microsoft YaHei" panose="020B0503020204020204" charset="-122"/>
                <a:ea typeface="Microsoft YaHei" panose="020B0503020204020204" charset="-122"/>
              </a:rPr>
              <a:t>将</a:t>
            </a:r>
            <a:r>
              <a:rPr lang="en-US" altLang="zh-CN" sz="1400" b="1" dirty="0">
                <a:solidFill>
                  <a:srgbClr val="000000"/>
                </a:solidFill>
                <a:latin typeface="Microsoft YaHei" panose="020B0503020204020204" charset="-122"/>
                <a:ea typeface="Microsoft YaHei" panose="020B0503020204020204" charset="-122"/>
              </a:rPr>
              <a:t>e</a:t>
            </a:r>
            <a:r>
              <a:rPr lang="en-US" altLang="zh-CN" sz="1400" b="1" baseline="-25000" dirty="0">
                <a:solidFill>
                  <a:srgbClr val="000000"/>
                </a:solidFill>
                <a:latin typeface="Microsoft YaHei" panose="020B0503020204020204" charset="-122"/>
                <a:ea typeface="Microsoft YaHei" panose="020B0503020204020204" charset="-122"/>
              </a:rPr>
              <a:t>1</a:t>
            </a:r>
            <a:r>
              <a:rPr lang="zh-CN" altLang="en-US" sz="1400" b="1" dirty="0">
                <a:solidFill>
                  <a:srgbClr val="000000"/>
                </a:solidFill>
                <a:latin typeface="Microsoft YaHei" panose="020B0503020204020204" charset="-122"/>
                <a:ea typeface="Microsoft YaHei" panose="020B0503020204020204" charset="-122"/>
              </a:rPr>
              <a:t>加入</a:t>
            </a:r>
            <a:r>
              <a:rPr lang="en-US" altLang="zh-CN" sz="1400" b="1" dirty="0">
                <a:solidFill>
                  <a:srgbClr val="000000"/>
                </a:solidFill>
                <a:latin typeface="Microsoft YaHei" panose="020B0503020204020204" charset="-122"/>
                <a:ea typeface="Microsoft YaHei" panose="020B0503020204020204" charset="-122"/>
              </a:rPr>
              <a:t>T*</a:t>
            </a:r>
            <a:r>
              <a:rPr lang="zh-CN" altLang="en-US" sz="1400" b="1" dirty="0">
                <a:solidFill>
                  <a:srgbClr val="000000"/>
                </a:solidFill>
                <a:latin typeface="Microsoft YaHei" panose="020B0503020204020204" charset="-122"/>
                <a:ea typeface="Microsoft YaHei" panose="020B0503020204020204" charset="-122"/>
              </a:rPr>
              <a:t>中将形成环，此环中必然然存在边</a:t>
            </a:r>
            <a:r>
              <a:rPr lang="en-US" altLang="zh-CN" sz="1400" b="1" dirty="0">
                <a:solidFill>
                  <a:srgbClr val="000000"/>
                </a:solidFill>
                <a:latin typeface="Microsoft YaHei" panose="020B0503020204020204" charset="-122"/>
                <a:ea typeface="Microsoft YaHei" panose="020B0503020204020204" charset="-122"/>
              </a:rPr>
              <a:t>e</a:t>
            </a:r>
            <a:r>
              <a:rPr lang="en-US" altLang="zh-CN" sz="1400" b="1" baseline="-25000" dirty="0">
                <a:solidFill>
                  <a:srgbClr val="000000"/>
                </a:solidFill>
                <a:latin typeface="Microsoft YaHei" panose="020B0503020204020204" charset="-122"/>
                <a:ea typeface="Microsoft YaHei" panose="020B0503020204020204" charset="-122"/>
              </a:rPr>
              <a:t>1</a:t>
            </a:r>
            <a:r>
              <a:rPr lang="en-US" altLang="zh-CN" sz="1400" b="1" dirty="0">
                <a:solidFill>
                  <a:srgbClr val="000000"/>
                </a:solidFill>
                <a:latin typeface="Microsoft YaHei" panose="020B0503020204020204" charset="-122"/>
                <a:ea typeface="Microsoft YaHei" panose="020B0503020204020204" charset="-122"/>
              </a:rPr>
              <a:t>’</a:t>
            </a:r>
            <a:r>
              <a:rPr lang="zh-CN" altLang="en-US" sz="1400" b="1" dirty="0">
                <a:solidFill>
                  <a:srgbClr val="000000"/>
                </a:solidFill>
                <a:latin typeface="Microsoft YaHei" panose="020B0503020204020204" charset="-122"/>
                <a:ea typeface="Microsoft YaHei" panose="020B0503020204020204" charset="-122"/>
              </a:rPr>
              <a:t>在</a:t>
            </a:r>
            <a:r>
              <a:rPr lang="en-US" altLang="zh-CN" sz="1400" b="1" dirty="0">
                <a:solidFill>
                  <a:srgbClr val="000000"/>
                </a:solidFill>
                <a:latin typeface="Microsoft YaHei" panose="020B0503020204020204" charset="-122"/>
                <a:ea typeface="Microsoft YaHei" panose="020B0503020204020204" charset="-122"/>
              </a:rPr>
              <a:t>T*</a:t>
            </a:r>
            <a:r>
              <a:rPr lang="zh-CN" altLang="en-US" sz="1400" b="1" dirty="0">
                <a:solidFill>
                  <a:srgbClr val="000000"/>
                </a:solidFill>
                <a:latin typeface="Microsoft YaHei" panose="020B0503020204020204" charset="-122"/>
                <a:ea typeface="Microsoft YaHei" panose="020B0503020204020204" charset="-122"/>
              </a:rPr>
              <a:t>中而不在</a:t>
            </a:r>
            <a:r>
              <a:rPr lang="en-US" altLang="zh-CN" sz="1400" b="1" dirty="0">
                <a:solidFill>
                  <a:srgbClr val="000000"/>
                </a:solidFill>
                <a:latin typeface="Microsoft YaHei" panose="020B0503020204020204" charset="-122"/>
                <a:ea typeface="Microsoft YaHei" panose="020B0503020204020204" charset="-122"/>
              </a:rPr>
              <a:t>T</a:t>
            </a:r>
            <a:r>
              <a:rPr lang="zh-CN" altLang="en-US" sz="1400" b="1" dirty="0">
                <a:solidFill>
                  <a:srgbClr val="000000"/>
                </a:solidFill>
                <a:latin typeface="Microsoft YaHei" panose="020B0503020204020204" charset="-122"/>
                <a:ea typeface="Microsoft YaHei" panose="020B0503020204020204" charset="-122"/>
              </a:rPr>
              <a:t>中</a:t>
            </a:r>
            <a:r>
              <a:rPr lang="en-US" altLang="zh-CN" sz="1400" b="1" dirty="0">
                <a:solidFill>
                  <a:srgbClr val="000000"/>
                </a:solidFill>
                <a:latin typeface="Microsoft YaHei" panose="020B0503020204020204" charset="-122"/>
                <a:ea typeface="Microsoft YaHei" panose="020B0503020204020204" charset="-122"/>
              </a:rPr>
              <a:t>,</a:t>
            </a:r>
            <a:r>
              <a:rPr lang="zh-CN" altLang="en-US" sz="1400" b="1" dirty="0">
                <a:solidFill>
                  <a:srgbClr val="000000"/>
                </a:solidFill>
                <a:latin typeface="Microsoft YaHei" panose="020B0503020204020204" charset="-122"/>
                <a:ea typeface="Microsoft YaHei" panose="020B0503020204020204" charset="-122"/>
              </a:rPr>
              <a:t>于是</a:t>
            </a:r>
            <a:r>
              <a:rPr lang="en-US" altLang="zh-CN" sz="1400" b="1" dirty="0">
                <a:solidFill>
                  <a:srgbClr val="000000"/>
                </a:solidFill>
                <a:latin typeface="Microsoft YaHei" panose="020B0503020204020204" charset="-122"/>
                <a:ea typeface="Microsoft YaHei" panose="020B0503020204020204" charset="-122"/>
              </a:rPr>
              <a:t>,</a:t>
            </a:r>
            <a:r>
              <a:rPr lang="zh-CN" altLang="en-US" sz="1400" b="1" dirty="0">
                <a:solidFill>
                  <a:srgbClr val="000000"/>
                </a:solidFill>
                <a:latin typeface="Microsoft YaHei" panose="020B0503020204020204" charset="-122"/>
                <a:ea typeface="Microsoft YaHei" panose="020B0503020204020204" charset="-122"/>
              </a:rPr>
              <a:t>删除</a:t>
            </a:r>
            <a:r>
              <a:rPr lang="en-US" altLang="zh-CN" sz="1400" b="1" dirty="0">
                <a:solidFill>
                  <a:srgbClr val="000000"/>
                </a:solidFill>
                <a:latin typeface="Microsoft YaHei" panose="020B0503020204020204" charset="-122"/>
                <a:ea typeface="Microsoft YaHei" panose="020B0503020204020204" charset="-122"/>
              </a:rPr>
              <a:t>e</a:t>
            </a:r>
            <a:r>
              <a:rPr lang="en-US" altLang="zh-CN" sz="1400" b="1" baseline="-25000" dirty="0">
                <a:solidFill>
                  <a:srgbClr val="000000"/>
                </a:solidFill>
                <a:latin typeface="Microsoft YaHei" panose="020B0503020204020204" charset="-122"/>
                <a:ea typeface="Microsoft YaHei" panose="020B0503020204020204" charset="-122"/>
              </a:rPr>
              <a:t>1</a:t>
            </a:r>
            <a:r>
              <a:rPr lang="en-US" altLang="zh-CN" sz="1400" b="1" dirty="0">
                <a:solidFill>
                  <a:srgbClr val="000000"/>
                </a:solidFill>
                <a:latin typeface="Microsoft YaHei" panose="020B0503020204020204" charset="-122"/>
                <a:ea typeface="Microsoft YaHei" panose="020B0503020204020204" charset="-122"/>
              </a:rPr>
              <a:t>’</a:t>
            </a:r>
            <a:r>
              <a:rPr lang="zh-CN" altLang="en-US" sz="1400" b="1" dirty="0">
                <a:solidFill>
                  <a:srgbClr val="000000"/>
                </a:solidFill>
                <a:latin typeface="Microsoft YaHei" panose="020B0503020204020204" charset="-122"/>
                <a:ea typeface="Microsoft YaHei" panose="020B0503020204020204" charset="-122"/>
              </a:rPr>
              <a:t>，则得到生成树</a:t>
            </a:r>
            <a:r>
              <a:rPr lang="en-US" altLang="zh-CN" sz="1400" b="1" dirty="0">
                <a:solidFill>
                  <a:srgbClr val="000000"/>
                </a:solidFill>
                <a:latin typeface="Microsoft YaHei" panose="020B0503020204020204" charset="-122"/>
                <a:ea typeface="Microsoft YaHei" panose="020B0503020204020204" charset="-122"/>
              </a:rPr>
              <a:t>T</a:t>
            </a:r>
            <a:r>
              <a:rPr lang="en-US" altLang="zh-CN" sz="1400" b="1" baseline="-25000" dirty="0">
                <a:solidFill>
                  <a:srgbClr val="000000"/>
                </a:solidFill>
                <a:latin typeface="Microsoft YaHei" panose="020B0503020204020204" charset="-122"/>
                <a:ea typeface="Microsoft YaHei" panose="020B0503020204020204" charset="-122"/>
              </a:rPr>
              <a:t>1</a:t>
            </a:r>
            <a:r>
              <a:rPr lang="zh-CN" altLang="en-US" sz="1400" b="1" dirty="0">
                <a:solidFill>
                  <a:srgbClr val="000000"/>
                </a:solidFill>
                <a:latin typeface="Microsoft YaHei" panose="020B0503020204020204" charset="-122"/>
                <a:ea typeface="Microsoft YaHei" panose="020B0503020204020204" charset="-122"/>
              </a:rPr>
              <a:t>，按</a:t>
            </a:r>
            <a:r>
              <a:rPr lang="en-US" altLang="zh-CN" sz="1400" b="1" dirty="0" err="1">
                <a:solidFill>
                  <a:srgbClr val="000000"/>
                </a:solidFill>
                <a:latin typeface="Microsoft YaHei" panose="020B0503020204020204" charset="-122"/>
                <a:ea typeface="Microsoft YaHei" panose="020B0503020204020204" charset="-122"/>
              </a:rPr>
              <a:t>kruskal</a:t>
            </a:r>
            <a:r>
              <a:rPr lang="zh-CN" altLang="en-US" sz="1400" b="1" dirty="0">
                <a:solidFill>
                  <a:srgbClr val="000000"/>
                </a:solidFill>
                <a:latin typeface="Microsoft YaHei" panose="020B0503020204020204" charset="-122"/>
                <a:ea typeface="Microsoft YaHei" panose="020B0503020204020204" charset="-122"/>
              </a:rPr>
              <a:t>算法选择边的顺序知</a:t>
            </a:r>
          </a:p>
          <a:p>
            <a:pPr marL="0" indent="0">
              <a:lnSpc>
                <a:spcPct val="160000"/>
              </a:lnSpc>
              <a:spcBef>
                <a:spcPct val="0"/>
              </a:spcBef>
              <a:buFont typeface="Arial" panose="020B0604020202020204" pitchFamily="34" charset="0"/>
              <a:buNone/>
            </a:pPr>
            <a:r>
              <a:rPr lang="zh-CN" altLang="en-US" sz="1400" b="1" dirty="0">
                <a:solidFill>
                  <a:srgbClr val="000000"/>
                </a:solidFill>
                <a:latin typeface="Microsoft YaHei" panose="020B0503020204020204" charset="-122"/>
                <a:ea typeface="Microsoft YaHei" panose="020B0503020204020204" charset="-122"/>
              </a:rPr>
              <a:t>	</a:t>
            </a:r>
            <a:r>
              <a:rPr lang="en-US" altLang="zh-CN" sz="1400" b="1" dirty="0">
                <a:solidFill>
                  <a:srgbClr val="000000"/>
                </a:solidFill>
                <a:latin typeface="Microsoft YaHei" panose="020B0503020204020204" charset="-122"/>
                <a:ea typeface="Microsoft YaHei" panose="020B0503020204020204" charset="-122"/>
              </a:rPr>
              <a:t>w(e</a:t>
            </a:r>
            <a:r>
              <a:rPr lang="en-US" altLang="zh-CN" sz="1400" b="1" baseline="-25000" dirty="0">
                <a:solidFill>
                  <a:srgbClr val="000000"/>
                </a:solidFill>
                <a:latin typeface="Microsoft YaHei" panose="020B0503020204020204" charset="-122"/>
                <a:ea typeface="Microsoft YaHei" panose="020B0503020204020204" charset="-122"/>
              </a:rPr>
              <a:t>1</a:t>
            </a:r>
            <a:r>
              <a:rPr lang="en-US" altLang="zh-CN" sz="1400" b="1" dirty="0">
                <a:solidFill>
                  <a:srgbClr val="000000"/>
                </a:solidFill>
                <a:latin typeface="Microsoft YaHei" panose="020B0503020204020204" charset="-122"/>
                <a:ea typeface="Microsoft YaHei" panose="020B0503020204020204" charset="-122"/>
              </a:rPr>
              <a:t>)&lt;=w(e</a:t>
            </a:r>
            <a:r>
              <a:rPr lang="en-US" altLang="zh-CN" sz="1400" b="1" baseline="-25000" dirty="0">
                <a:solidFill>
                  <a:srgbClr val="000000"/>
                </a:solidFill>
                <a:latin typeface="Microsoft YaHei" panose="020B0503020204020204" charset="-122"/>
                <a:ea typeface="Microsoft YaHei" panose="020B0503020204020204" charset="-122"/>
              </a:rPr>
              <a:t>1</a:t>
            </a:r>
            <a:r>
              <a:rPr lang="en-US" altLang="zh-CN" sz="1400" b="1" dirty="0">
                <a:solidFill>
                  <a:srgbClr val="000000"/>
                </a:solidFill>
                <a:latin typeface="Microsoft YaHei" panose="020B0503020204020204" charset="-122"/>
                <a:ea typeface="Microsoft YaHei" panose="020B0503020204020204" charset="-122"/>
              </a:rPr>
              <a:t>’)</a:t>
            </a:r>
            <a:r>
              <a:rPr lang="zh-CN" altLang="en-US" sz="1400" b="1" dirty="0">
                <a:solidFill>
                  <a:srgbClr val="000000"/>
                </a:solidFill>
                <a:latin typeface="Microsoft YaHei" panose="020B0503020204020204" charset="-122"/>
                <a:ea typeface="Microsoft YaHei" panose="020B0503020204020204" charset="-122"/>
              </a:rPr>
              <a:t>，从而</a:t>
            </a:r>
            <a:r>
              <a:rPr lang="en-US" altLang="zh-CN" sz="1400" b="1" dirty="0">
                <a:solidFill>
                  <a:srgbClr val="000000"/>
                </a:solidFill>
                <a:latin typeface="Microsoft YaHei" panose="020B0503020204020204" charset="-122"/>
                <a:ea typeface="Microsoft YaHei" panose="020B0503020204020204" charset="-122"/>
              </a:rPr>
              <a:t>w(T</a:t>
            </a:r>
            <a:r>
              <a:rPr lang="en-US" altLang="zh-CN" sz="1400" b="1" baseline="-25000" dirty="0">
                <a:solidFill>
                  <a:srgbClr val="000000"/>
                </a:solidFill>
                <a:latin typeface="Microsoft YaHei" panose="020B0503020204020204" charset="-122"/>
                <a:ea typeface="Microsoft YaHei" panose="020B0503020204020204" charset="-122"/>
              </a:rPr>
              <a:t>1</a:t>
            </a:r>
            <a:r>
              <a:rPr lang="en-US" altLang="zh-CN" sz="1400" b="1" dirty="0">
                <a:solidFill>
                  <a:srgbClr val="000000"/>
                </a:solidFill>
                <a:latin typeface="Microsoft YaHei" panose="020B0503020204020204" charset="-122"/>
                <a:ea typeface="Microsoft YaHei" panose="020B0503020204020204" charset="-122"/>
              </a:rPr>
              <a:t>)&lt;=w(T*)</a:t>
            </a:r>
            <a:r>
              <a:rPr lang="zh-CN" altLang="en-US" sz="1400" b="1" dirty="0">
                <a:solidFill>
                  <a:srgbClr val="000000"/>
                </a:solidFill>
                <a:latin typeface="Microsoft YaHei" panose="020B0503020204020204" charset="-122"/>
                <a:ea typeface="Microsoft YaHei" panose="020B0503020204020204" charset="-122"/>
              </a:rPr>
              <a:t>。</a:t>
            </a:r>
          </a:p>
          <a:p>
            <a:pPr marL="0" indent="0">
              <a:lnSpc>
                <a:spcPct val="160000"/>
              </a:lnSpc>
              <a:spcBef>
                <a:spcPct val="0"/>
              </a:spcBef>
              <a:buFont typeface="Arial" panose="020B0604020202020204" pitchFamily="34" charset="0"/>
              <a:buNone/>
            </a:pPr>
            <a:r>
              <a:rPr lang="zh-CN" altLang="en-US" sz="1400" b="1" dirty="0">
                <a:solidFill>
                  <a:srgbClr val="CC3300"/>
                </a:solidFill>
                <a:latin typeface="Microsoft YaHei" panose="020B0503020204020204" charset="-122"/>
                <a:ea typeface="Microsoft YaHei" panose="020B0503020204020204" charset="-122"/>
              </a:rPr>
              <a:t>依此进行</a:t>
            </a:r>
            <a:r>
              <a:rPr lang="zh-CN" altLang="en-US" sz="1400" b="1" dirty="0">
                <a:solidFill>
                  <a:srgbClr val="000000"/>
                </a:solidFill>
                <a:latin typeface="Microsoft YaHei" panose="020B0503020204020204" charset="-122"/>
                <a:ea typeface="Microsoft YaHei" panose="020B0503020204020204" charset="-122"/>
              </a:rPr>
              <a:t>，可以将</a:t>
            </a:r>
            <a:r>
              <a:rPr lang="en-US" altLang="zh-CN" sz="1400" b="1" dirty="0" err="1">
                <a:solidFill>
                  <a:srgbClr val="000000"/>
                </a:solidFill>
                <a:latin typeface="Microsoft YaHei" panose="020B0503020204020204" charset="-122"/>
                <a:ea typeface="Microsoft YaHei" panose="020B0503020204020204" charset="-122"/>
              </a:rPr>
              <a:t>e</a:t>
            </a:r>
            <a:r>
              <a:rPr lang="en-US" altLang="zh-CN" sz="1400" b="1" baseline="-25000" dirty="0" err="1">
                <a:solidFill>
                  <a:srgbClr val="000000"/>
                </a:solidFill>
                <a:latin typeface="Microsoft YaHei" panose="020B0503020204020204" charset="-122"/>
                <a:ea typeface="Microsoft YaHei" panose="020B0503020204020204" charset="-122"/>
              </a:rPr>
              <a:t>k</a:t>
            </a:r>
            <a:r>
              <a:rPr lang="zh-CN" altLang="en-US" sz="1400" b="1" dirty="0">
                <a:solidFill>
                  <a:srgbClr val="000000"/>
                </a:solidFill>
                <a:latin typeface="Microsoft YaHei" panose="020B0503020204020204" charset="-122"/>
                <a:ea typeface="Microsoft YaHei" panose="020B0503020204020204" charset="-122"/>
              </a:rPr>
              <a:t>加入到</a:t>
            </a:r>
            <a:r>
              <a:rPr lang="en-US" altLang="zh-CN" sz="1400" b="1" dirty="0">
                <a:solidFill>
                  <a:srgbClr val="000000"/>
                </a:solidFill>
                <a:latin typeface="Microsoft YaHei" panose="020B0503020204020204" charset="-122"/>
                <a:ea typeface="Microsoft YaHei" panose="020B0503020204020204" charset="-122"/>
              </a:rPr>
              <a:t>T</a:t>
            </a:r>
            <a:r>
              <a:rPr lang="en-US" altLang="zh-CN" sz="1400" b="1" baseline="-25000" dirty="0">
                <a:solidFill>
                  <a:srgbClr val="000000"/>
                </a:solidFill>
                <a:latin typeface="Microsoft YaHei" panose="020B0503020204020204" charset="-122"/>
                <a:ea typeface="Microsoft YaHei" panose="020B0503020204020204" charset="-122"/>
              </a:rPr>
              <a:t>k-1</a:t>
            </a:r>
            <a:r>
              <a:rPr lang="zh-CN" altLang="en-US" sz="1400" b="1" dirty="0">
                <a:solidFill>
                  <a:srgbClr val="000000"/>
                </a:solidFill>
                <a:latin typeface="Microsoft YaHei" panose="020B0503020204020204" charset="-122"/>
                <a:ea typeface="Microsoft YaHei" panose="020B0503020204020204" charset="-122"/>
              </a:rPr>
              <a:t>中，将形成环，此环中必然然存在边</a:t>
            </a:r>
            <a:r>
              <a:rPr lang="en-US" altLang="zh-CN" sz="1400" b="1" dirty="0" err="1">
                <a:solidFill>
                  <a:srgbClr val="000000"/>
                </a:solidFill>
                <a:latin typeface="Microsoft YaHei" panose="020B0503020204020204" charset="-122"/>
                <a:ea typeface="Microsoft YaHei" panose="020B0503020204020204" charset="-122"/>
              </a:rPr>
              <a:t>e</a:t>
            </a:r>
            <a:r>
              <a:rPr lang="en-US" altLang="zh-CN" sz="1400" b="1" baseline="-25000" dirty="0" err="1">
                <a:solidFill>
                  <a:srgbClr val="000000"/>
                </a:solidFill>
                <a:latin typeface="Microsoft YaHei" panose="020B0503020204020204" charset="-122"/>
                <a:ea typeface="Microsoft YaHei" panose="020B0503020204020204" charset="-122"/>
              </a:rPr>
              <a:t>k</a:t>
            </a:r>
            <a:r>
              <a:rPr lang="en-US" altLang="zh-CN" sz="1400" b="1" dirty="0">
                <a:solidFill>
                  <a:srgbClr val="000000"/>
                </a:solidFill>
                <a:latin typeface="Microsoft YaHei" panose="020B0503020204020204" charset="-122"/>
                <a:ea typeface="Microsoft YaHei" panose="020B0503020204020204" charset="-122"/>
              </a:rPr>
              <a:t>’</a:t>
            </a:r>
            <a:r>
              <a:rPr lang="zh-CN" altLang="en-US" sz="1400" b="1" dirty="0">
                <a:solidFill>
                  <a:srgbClr val="000000"/>
                </a:solidFill>
                <a:latin typeface="Microsoft YaHei" panose="020B0503020204020204" charset="-122"/>
                <a:ea typeface="Microsoft YaHei" panose="020B0503020204020204" charset="-122"/>
              </a:rPr>
              <a:t>在</a:t>
            </a:r>
            <a:r>
              <a:rPr lang="en-US" altLang="zh-CN" sz="1400" b="1" dirty="0">
                <a:solidFill>
                  <a:srgbClr val="000000"/>
                </a:solidFill>
                <a:latin typeface="Microsoft YaHei" panose="020B0503020204020204" charset="-122"/>
                <a:ea typeface="Microsoft YaHei" panose="020B0503020204020204" charset="-122"/>
              </a:rPr>
              <a:t>T*</a:t>
            </a:r>
            <a:r>
              <a:rPr lang="zh-CN" altLang="en-US" sz="1400" b="1" dirty="0">
                <a:solidFill>
                  <a:srgbClr val="000000"/>
                </a:solidFill>
                <a:latin typeface="Microsoft YaHei" panose="020B0503020204020204" charset="-122"/>
                <a:ea typeface="Microsoft YaHei" panose="020B0503020204020204" charset="-122"/>
              </a:rPr>
              <a:t>中而不在</a:t>
            </a:r>
            <a:r>
              <a:rPr lang="en-US" altLang="zh-CN" sz="1400" b="1" dirty="0">
                <a:solidFill>
                  <a:srgbClr val="000000"/>
                </a:solidFill>
                <a:latin typeface="Microsoft YaHei" panose="020B0503020204020204" charset="-122"/>
                <a:ea typeface="Microsoft YaHei" panose="020B0503020204020204" charset="-122"/>
              </a:rPr>
              <a:t>T</a:t>
            </a:r>
            <a:r>
              <a:rPr lang="zh-CN" altLang="en-US" sz="1400" b="1" dirty="0">
                <a:solidFill>
                  <a:srgbClr val="000000"/>
                </a:solidFill>
                <a:latin typeface="Microsoft YaHei" panose="020B0503020204020204" charset="-122"/>
                <a:ea typeface="Microsoft YaHei" panose="020B0503020204020204" charset="-122"/>
              </a:rPr>
              <a:t>中，于是，删除</a:t>
            </a:r>
            <a:r>
              <a:rPr lang="en-US" altLang="zh-CN" sz="1400" b="1" dirty="0" err="1">
                <a:solidFill>
                  <a:srgbClr val="000000"/>
                </a:solidFill>
                <a:latin typeface="Microsoft YaHei" panose="020B0503020204020204" charset="-122"/>
                <a:ea typeface="Microsoft YaHei" panose="020B0503020204020204" charset="-122"/>
              </a:rPr>
              <a:t>e</a:t>
            </a:r>
            <a:r>
              <a:rPr lang="en-US" altLang="zh-CN" sz="1400" b="1" baseline="-25000" dirty="0" err="1">
                <a:solidFill>
                  <a:srgbClr val="000000"/>
                </a:solidFill>
                <a:latin typeface="Microsoft YaHei" panose="020B0503020204020204" charset="-122"/>
                <a:ea typeface="Microsoft YaHei" panose="020B0503020204020204" charset="-122"/>
              </a:rPr>
              <a:t>k</a:t>
            </a:r>
            <a:r>
              <a:rPr lang="en-US" altLang="zh-CN" sz="1400" b="1" dirty="0">
                <a:solidFill>
                  <a:srgbClr val="000000"/>
                </a:solidFill>
                <a:latin typeface="Microsoft YaHei" panose="020B0503020204020204" charset="-122"/>
                <a:ea typeface="Microsoft YaHei" panose="020B0503020204020204" charset="-122"/>
              </a:rPr>
              <a:t>’</a:t>
            </a:r>
            <a:r>
              <a:rPr lang="zh-CN" altLang="en-US" sz="1400" b="1" dirty="0">
                <a:solidFill>
                  <a:srgbClr val="000000"/>
                </a:solidFill>
                <a:latin typeface="Microsoft YaHei" panose="020B0503020204020204" charset="-122"/>
                <a:ea typeface="Microsoft YaHei" panose="020B0503020204020204" charset="-122"/>
              </a:rPr>
              <a:t>，则得到生成树</a:t>
            </a:r>
            <a:r>
              <a:rPr lang="en-US" altLang="zh-CN" sz="1400" b="1" dirty="0">
                <a:solidFill>
                  <a:srgbClr val="000000"/>
                </a:solidFill>
                <a:latin typeface="Microsoft YaHei" panose="020B0503020204020204" charset="-122"/>
                <a:ea typeface="Microsoft YaHei" panose="020B0503020204020204" charset="-122"/>
              </a:rPr>
              <a:t>T</a:t>
            </a:r>
            <a:r>
              <a:rPr lang="en-US" altLang="zh-CN" sz="1400" b="1" baseline="-25000" dirty="0">
                <a:solidFill>
                  <a:srgbClr val="000000"/>
                </a:solidFill>
                <a:latin typeface="Microsoft YaHei" panose="020B0503020204020204" charset="-122"/>
                <a:ea typeface="Microsoft YaHei" panose="020B0503020204020204" charset="-122"/>
              </a:rPr>
              <a:t>k</a:t>
            </a:r>
            <a:r>
              <a:rPr lang="zh-CN" altLang="en-US" sz="1400" b="1" dirty="0">
                <a:solidFill>
                  <a:srgbClr val="000000"/>
                </a:solidFill>
                <a:latin typeface="Microsoft YaHei" panose="020B0503020204020204" charset="-122"/>
                <a:ea typeface="Microsoft YaHei" panose="020B0503020204020204" charset="-122"/>
              </a:rPr>
              <a:t>。而显然，两边序列</a:t>
            </a:r>
            <a:r>
              <a:rPr lang="en-US" altLang="zh-CN" sz="1400" b="1" dirty="0">
                <a:solidFill>
                  <a:srgbClr val="000000"/>
                </a:solidFill>
                <a:latin typeface="Microsoft YaHei" panose="020B0503020204020204" charset="-122"/>
                <a:ea typeface="Microsoft YaHei" panose="020B0503020204020204" charset="-122"/>
              </a:rPr>
              <a:t>e</a:t>
            </a:r>
            <a:r>
              <a:rPr lang="en-US" altLang="zh-CN" sz="1400" b="1" baseline="-25000" dirty="0">
                <a:solidFill>
                  <a:srgbClr val="000000"/>
                </a:solidFill>
                <a:latin typeface="Microsoft YaHei" panose="020B0503020204020204" charset="-122"/>
                <a:ea typeface="Microsoft YaHei" panose="020B0503020204020204" charset="-122"/>
              </a:rPr>
              <a:t>1</a:t>
            </a:r>
            <a:r>
              <a:rPr lang="en-US" altLang="zh-CN" sz="1400" b="1" dirty="0">
                <a:solidFill>
                  <a:srgbClr val="000000"/>
                </a:solidFill>
                <a:latin typeface="Microsoft YaHei" panose="020B0503020204020204" charset="-122"/>
                <a:ea typeface="Microsoft YaHei" panose="020B0503020204020204" charset="-122"/>
              </a:rPr>
              <a:t>e</a:t>
            </a:r>
            <a:r>
              <a:rPr lang="en-US" altLang="zh-CN" sz="1400" b="1" baseline="-25000" dirty="0">
                <a:solidFill>
                  <a:srgbClr val="000000"/>
                </a:solidFill>
                <a:latin typeface="Microsoft YaHei" panose="020B0503020204020204" charset="-122"/>
                <a:ea typeface="Microsoft YaHei" panose="020B0503020204020204" charset="-122"/>
              </a:rPr>
              <a:t>2</a:t>
            </a:r>
            <a:r>
              <a:rPr lang="en-US" altLang="zh-CN" sz="1400" b="1" dirty="0">
                <a:solidFill>
                  <a:srgbClr val="000000"/>
                </a:solidFill>
                <a:latin typeface="Microsoft YaHei" panose="020B0503020204020204" charset="-122"/>
                <a:ea typeface="Microsoft YaHei" panose="020B0503020204020204" charset="-122"/>
              </a:rPr>
              <a:t>e</a:t>
            </a:r>
            <a:r>
              <a:rPr lang="en-US" altLang="zh-CN" sz="1400" b="1" baseline="-25000" dirty="0">
                <a:solidFill>
                  <a:srgbClr val="000000"/>
                </a:solidFill>
                <a:latin typeface="Microsoft YaHei" panose="020B0503020204020204" charset="-122"/>
                <a:ea typeface="Microsoft YaHei" panose="020B0503020204020204" charset="-122"/>
              </a:rPr>
              <a:t>3</a:t>
            </a:r>
            <a:r>
              <a:rPr lang="en-US" altLang="zh-CN" sz="1400" b="1" dirty="0">
                <a:solidFill>
                  <a:srgbClr val="000000"/>
                </a:solidFill>
                <a:latin typeface="Microsoft YaHei" panose="020B0503020204020204" charset="-122"/>
                <a:ea typeface="Microsoft YaHei" panose="020B0503020204020204" charset="-122"/>
              </a:rPr>
              <a:t>…</a:t>
            </a:r>
            <a:r>
              <a:rPr lang="en-US" altLang="zh-CN" sz="1400" b="1" dirty="0" err="1">
                <a:solidFill>
                  <a:srgbClr val="000000"/>
                </a:solidFill>
                <a:latin typeface="Microsoft YaHei" panose="020B0503020204020204" charset="-122"/>
                <a:ea typeface="Microsoft YaHei" panose="020B0503020204020204" charset="-122"/>
              </a:rPr>
              <a:t>e</a:t>
            </a:r>
            <a:r>
              <a:rPr lang="en-US" altLang="zh-CN" sz="1400" b="1" baseline="-25000" dirty="0" err="1">
                <a:solidFill>
                  <a:srgbClr val="000000"/>
                </a:solidFill>
                <a:latin typeface="Microsoft YaHei" panose="020B0503020204020204" charset="-122"/>
                <a:ea typeface="Microsoft YaHei" panose="020B0503020204020204" charset="-122"/>
              </a:rPr>
              <a:t>k</a:t>
            </a:r>
            <a:r>
              <a:rPr lang="en-US" altLang="zh-CN" sz="1400" b="1" baseline="-25000" dirty="0">
                <a:solidFill>
                  <a:srgbClr val="000000"/>
                </a:solidFill>
                <a:latin typeface="Microsoft YaHei" panose="020B0503020204020204" charset="-122"/>
                <a:ea typeface="Microsoft YaHei" panose="020B0503020204020204" charset="-122"/>
              </a:rPr>
              <a:t> </a:t>
            </a:r>
            <a:r>
              <a:rPr lang="zh-CN" altLang="en-US" sz="1400" b="1" dirty="0">
                <a:solidFill>
                  <a:srgbClr val="000000"/>
                </a:solidFill>
                <a:latin typeface="Microsoft YaHei" panose="020B0503020204020204" charset="-122"/>
                <a:ea typeface="Microsoft YaHei" panose="020B0503020204020204" charset="-122"/>
              </a:rPr>
              <a:t>与 </a:t>
            </a:r>
            <a:r>
              <a:rPr lang="en-US" altLang="zh-CN" sz="1400" b="1" dirty="0">
                <a:solidFill>
                  <a:srgbClr val="000000"/>
                </a:solidFill>
                <a:latin typeface="Microsoft YaHei" panose="020B0503020204020204" charset="-122"/>
                <a:ea typeface="Microsoft YaHei" panose="020B0503020204020204" charset="-122"/>
              </a:rPr>
              <a:t>e</a:t>
            </a:r>
            <a:r>
              <a:rPr lang="en-US" altLang="zh-CN" sz="1400" b="1" baseline="-25000" dirty="0">
                <a:solidFill>
                  <a:srgbClr val="000000"/>
                </a:solidFill>
                <a:latin typeface="Microsoft YaHei" panose="020B0503020204020204" charset="-122"/>
                <a:ea typeface="Microsoft YaHei" panose="020B0503020204020204" charset="-122"/>
              </a:rPr>
              <a:t>1</a:t>
            </a:r>
            <a:r>
              <a:rPr lang="en-US" altLang="zh-CN" sz="1400" b="1" dirty="0">
                <a:solidFill>
                  <a:srgbClr val="000000"/>
                </a:solidFill>
                <a:latin typeface="Microsoft YaHei" panose="020B0503020204020204" charset="-122"/>
                <a:ea typeface="Microsoft YaHei" panose="020B0503020204020204" charset="-122"/>
              </a:rPr>
              <a:t>e</a:t>
            </a:r>
            <a:r>
              <a:rPr lang="en-US" altLang="zh-CN" sz="1400" b="1" baseline="-25000" dirty="0">
                <a:solidFill>
                  <a:srgbClr val="000000"/>
                </a:solidFill>
                <a:latin typeface="Microsoft YaHei" panose="020B0503020204020204" charset="-122"/>
                <a:ea typeface="Microsoft YaHei" panose="020B0503020204020204" charset="-122"/>
              </a:rPr>
              <a:t>2</a:t>
            </a:r>
            <a:r>
              <a:rPr lang="en-US" altLang="zh-CN" sz="1400" b="1" dirty="0">
                <a:solidFill>
                  <a:srgbClr val="000000"/>
                </a:solidFill>
                <a:latin typeface="Microsoft YaHei" panose="020B0503020204020204" charset="-122"/>
                <a:ea typeface="Microsoft YaHei" panose="020B0503020204020204" charset="-122"/>
              </a:rPr>
              <a:t>e</a:t>
            </a:r>
            <a:r>
              <a:rPr lang="en-US" altLang="zh-CN" sz="1400" b="1" baseline="-25000" dirty="0">
                <a:solidFill>
                  <a:srgbClr val="000000"/>
                </a:solidFill>
                <a:latin typeface="Microsoft YaHei" panose="020B0503020204020204" charset="-122"/>
                <a:ea typeface="Microsoft YaHei" panose="020B0503020204020204" charset="-122"/>
              </a:rPr>
              <a:t>3</a:t>
            </a:r>
            <a:r>
              <a:rPr lang="en-US" altLang="zh-CN" sz="1400" b="1" dirty="0">
                <a:solidFill>
                  <a:srgbClr val="000000"/>
                </a:solidFill>
                <a:latin typeface="Microsoft YaHei" panose="020B0503020204020204" charset="-122"/>
                <a:ea typeface="Microsoft YaHei" panose="020B0503020204020204" charset="-122"/>
              </a:rPr>
              <a:t>…</a:t>
            </a:r>
            <a:r>
              <a:rPr lang="en-US" altLang="zh-CN" sz="1400" b="1" dirty="0" err="1">
                <a:solidFill>
                  <a:srgbClr val="000000"/>
                </a:solidFill>
                <a:latin typeface="Microsoft YaHei" panose="020B0503020204020204" charset="-122"/>
                <a:ea typeface="Microsoft YaHei" panose="020B0503020204020204" charset="-122"/>
              </a:rPr>
              <a:t>e</a:t>
            </a:r>
            <a:r>
              <a:rPr lang="en-US" altLang="zh-CN" sz="1400" b="1" baseline="-25000" dirty="0" err="1">
                <a:solidFill>
                  <a:srgbClr val="000000"/>
                </a:solidFill>
                <a:latin typeface="Microsoft YaHei" panose="020B0503020204020204" charset="-122"/>
                <a:ea typeface="Microsoft YaHei" panose="020B0503020204020204" charset="-122"/>
              </a:rPr>
              <a:t>k</a:t>
            </a:r>
            <a:r>
              <a:rPr lang="en-US" altLang="zh-CN" sz="1400" b="1" dirty="0">
                <a:solidFill>
                  <a:srgbClr val="000000"/>
                </a:solidFill>
                <a:latin typeface="Microsoft YaHei" panose="020B0503020204020204" charset="-122"/>
                <a:ea typeface="Microsoft YaHei" panose="020B0503020204020204" charset="-122"/>
              </a:rPr>
              <a:t>’</a:t>
            </a:r>
            <a:r>
              <a:rPr lang="zh-CN" altLang="en-US" sz="1400" b="1" dirty="0">
                <a:solidFill>
                  <a:srgbClr val="000000"/>
                </a:solidFill>
                <a:latin typeface="Microsoft YaHei" panose="020B0503020204020204" charset="-122"/>
                <a:ea typeface="Microsoft YaHei" panose="020B0503020204020204" charset="-122"/>
              </a:rPr>
              <a:t>均不构成环，而按</a:t>
            </a:r>
            <a:r>
              <a:rPr lang="en-US" altLang="zh-CN" sz="1400" b="1" dirty="0" err="1">
                <a:solidFill>
                  <a:srgbClr val="000000"/>
                </a:solidFill>
                <a:latin typeface="Microsoft YaHei" panose="020B0503020204020204" charset="-122"/>
                <a:ea typeface="Microsoft YaHei" panose="020B0503020204020204" charset="-122"/>
              </a:rPr>
              <a:t>kruskal</a:t>
            </a:r>
            <a:r>
              <a:rPr lang="zh-CN" altLang="en-US" sz="1400" b="1" dirty="0">
                <a:solidFill>
                  <a:srgbClr val="000000"/>
                </a:solidFill>
                <a:latin typeface="Microsoft YaHei" panose="020B0503020204020204" charset="-122"/>
                <a:ea typeface="Microsoft YaHei" panose="020B0503020204020204" charset="-122"/>
              </a:rPr>
              <a:t>算法，必然有 </a:t>
            </a:r>
            <a:r>
              <a:rPr lang="en-US" altLang="zh-CN" sz="1400" b="1" dirty="0">
                <a:solidFill>
                  <a:srgbClr val="000000"/>
                </a:solidFill>
                <a:latin typeface="Microsoft YaHei" panose="020B0503020204020204" charset="-122"/>
                <a:ea typeface="Microsoft YaHei" panose="020B0503020204020204" charset="-122"/>
              </a:rPr>
              <a:t>w(</a:t>
            </a:r>
            <a:r>
              <a:rPr lang="en-US" altLang="zh-CN" sz="1400" b="1" dirty="0" err="1">
                <a:solidFill>
                  <a:srgbClr val="000000"/>
                </a:solidFill>
                <a:latin typeface="Microsoft YaHei" panose="020B0503020204020204" charset="-122"/>
                <a:ea typeface="Microsoft YaHei" panose="020B0503020204020204" charset="-122"/>
              </a:rPr>
              <a:t>e</a:t>
            </a:r>
            <a:r>
              <a:rPr lang="en-US" altLang="zh-CN" sz="1400" b="1" baseline="-25000" dirty="0" err="1">
                <a:solidFill>
                  <a:srgbClr val="000000"/>
                </a:solidFill>
                <a:latin typeface="Microsoft YaHei" panose="020B0503020204020204" charset="-122"/>
                <a:ea typeface="Microsoft YaHei" panose="020B0503020204020204" charset="-122"/>
              </a:rPr>
              <a:t>k</a:t>
            </a:r>
            <a:r>
              <a:rPr lang="en-US" altLang="zh-CN" sz="1400" b="1" dirty="0">
                <a:solidFill>
                  <a:srgbClr val="000000"/>
                </a:solidFill>
                <a:latin typeface="Microsoft YaHei" panose="020B0503020204020204" charset="-122"/>
                <a:ea typeface="Microsoft YaHei" panose="020B0503020204020204" charset="-122"/>
              </a:rPr>
              <a:t>)&lt;=w(</a:t>
            </a:r>
            <a:r>
              <a:rPr lang="en-US" altLang="zh-CN" sz="1400" b="1" dirty="0" err="1">
                <a:solidFill>
                  <a:srgbClr val="000000"/>
                </a:solidFill>
                <a:latin typeface="Microsoft YaHei" panose="020B0503020204020204" charset="-122"/>
                <a:ea typeface="Microsoft YaHei" panose="020B0503020204020204" charset="-122"/>
              </a:rPr>
              <a:t>e</a:t>
            </a:r>
            <a:r>
              <a:rPr lang="en-US" altLang="zh-CN" sz="1400" b="1" baseline="-25000" dirty="0" err="1">
                <a:solidFill>
                  <a:srgbClr val="000000"/>
                </a:solidFill>
                <a:latin typeface="Microsoft YaHei" panose="020B0503020204020204" charset="-122"/>
                <a:ea typeface="Microsoft YaHei" panose="020B0503020204020204" charset="-122"/>
              </a:rPr>
              <a:t>k</a:t>
            </a:r>
            <a:r>
              <a:rPr lang="en-US" altLang="zh-CN" sz="1400" b="1" dirty="0">
                <a:solidFill>
                  <a:srgbClr val="000000"/>
                </a:solidFill>
                <a:latin typeface="Microsoft YaHei" panose="020B0503020204020204" charset="-122"/>
                <a:ea typeface="Microsoft YaHei" panose="020B0503020204020204" charset="-122"/>
              </a:rPr>
              <a:t>’)</a:t>
            </a:r>
            <a:r>
              <a:rPr lang="zh-CN" altLang="en-US" sz="1400" b="1" dirty="0">
                <a:solidFill>
                  <a:srgbClr val="000000"/>
                </a:solidFill>
                <a:latin typeface="Microsoft YaHei" panose="020B0503020204020204" charset="-122"/>
                <a:ea typeface="Microsoft YaHei" panose="020B0503020204020204" charset="-122"/>
              </a:rPr>
              <a:t>，</a:t>
            </a:r>
          </a:p>
          <a:p>
            <a:pPr marL="0" indent="0">
              <a:lnSpc>
                <a:spcPct val="160000"/>
              </a:lnSpc>
              <a:spcBef>
                <a:spcPct val="0"/>
              </a:spcBef>
              <a:buFont typeface="Arial" panose="020B0604020202020204" pitchFamily="34" charset="0"/>
              <a:buNone/>
            </a:pPr>
            <a:r>
              <a:rPr lang="zh-CN" altLang="en-US" sz="1400" b="1" dirty="0">
                <a:solidFill>
                  <a:srgbClr val="000000"/>
                </a:solidFill>
                <a:latin typeface="Microsoft YaHei" panose="020B0503020204020204" charset="-122"/>
                <a:ea typeface="Microsoft YaHei" panose="020B0503020204020204" charset="-122"/>
              </a:rPr>
              <a:t>从而 </a:t>
            </a:r>
            <a:r>
              <a:rPr lang="en-US" altLang="zh-CN" sz="1400" b="1" dirty="0">
                <a:solidFill>
                  <a:srgbClr val="000000"/>
                </a:solidFill>
                <a:latin typeface="Microsoft YaHei" panose="020B0503020204020204" charset="-122"/>
                <a:ea typeface="Microsoft YaHei" panose="020B0503020204020204" charset="-122"/>
              </a:rPr>
              <a:t>w(T</a:t>
            </a:r>
            <a:r>
              <a:rPr lang="en-US" altLang="zh-CN" sz="1400" b="1" baseline="-25000" dirty="0">
                <a:solidFill>
                  <a:srgbClr val="000000"/>
                </a:solidFill>
                <a:latin typeface="Microsoft YaHei" panose="020B0503020204020204" charset="-122"/>
                <a:ea typeface="Microsoft YaHei" panose="020B0503020204020204" charset="-122"/>
              </a:rPr>
              <a:t>k</a:t>
            </a:r>
            <a:r>
              <a:rPr lang="en-US" altLang="zh-CN" sz="1400" b="1" dirty="0">
                <a:solidFill>
                  <a:srgbClr val="000000"/>
                </a:solidFill>
                <a:latin typeface="Microsoft YaHei" panose="020B0503020204020204" charset="-122"/>
                <a:ea typeface="Microsoft YaHei" panose="020B0503020204020204" charset="-122"/>
              </a:rPr>
              <a:t>)&lt;= w(T</a:t>
            </a:r>
            <a:r>
              <a:rPr lang="en-US" altLang="zh-CN" sz="1400" b="1" baseline="-25000" dirty="0">
                <a:solidFill>
                  <a:srgbClr val="000000"/>
                </a:solidFill>
                <a:latin typeface="Microsoft YaHei" panose="020B0503020204020204" charset="-122"/>
                <a:ea typeface="Microsoft YaHei" panose="020B0503020204020204" charset="-122"/>
              </a:rPr>
              <a:t>k-1</a:t>
            </a:r>
            <a:r>
              <a:rPr lang="en-US" altLang="zh-CN" sz="1400" b="1" dirty="0">
                <a:solidFill>
                  <a:srgbClr val="000000"/>
                </a:solidFill>
                <a:latin typeface="Microsoft YaHei" panose="020B0503020204020204" charset="-122"/>
                <a:ea typeface="Microsoft YaHei" panose="020B0503020204020204" charset="-122"/>
              </a:rPr>
              <a:t>)&lt;=w(T*) ……</a:t>
            </a:r>
            <a:r>
              <a:rPr lang="zh-CN" altLang="en-US" sz="1400" b="1" dirty="0">
                <a:solidFill>
                  <a:srgbClr val="000000"/>
                </a:solidFill>
                <a:latin typeface="Microsoft YaHei" panose="020B0503020204020204" charset="-122"/>
                <a:ea typeface="Microsoft YaHei" panose="020B0503020204020204" charset="-122"/>
              </a:rPr>
              <a:t>，</a:t>
            </a:r>
          </a:p>
          <a:p>
            <a:pPr marL="0" indent="0">
              <a:lnSpc>
                <a:spcPct val="160000"/>
              </a:lnSpc>
              <a:spcBef>
                <a:spcPct val="0"/>
              </a:spcBef>
              <a:buFont typeface="Arial" panose="020B0604020202020204" pitchFamily="34" charset="0"/>
              <a:buNone/>
            </a:pPr>
            <a:r>
              <a:rPr lang="zh-CN" altLang="en-US" sz="1400" b="1" dirty="0">
                <a:solidFill>
                  <a:srgbClr val="000000"/>
                </a:solidFill>
                <a:latin typeface="Microsoft YaHei" panose="020B0503020204020204" charset="-122"/>
                <a:ea typeface="Microsoft YaHei" panose="020B0503020204020204" charset="-122"/>
              </a:rPr>
              <a:t>最后可以将</a:t>
            </a:r>
            <a:r>
              <a:rPr lang="en-US" altLang="zh-CN" sz="1400" b="1" dirty="0" err="1">
                <a:solidFill>
                  <a:srgbClr val="000000"/>
                </a:solidFill>
                <a:latin typeface="Microsoft YaHei" panose="020B0503020204020204" charset="-122"/>
                <a:ea typeface="Microsoft YaHei" panose="020B0503020204020204" charset="-122"/>
              </a:rPr>
              <a:t>e</a:t>
            </a:r>
            <a:r>
              <a:rPr lang="en-US" altLang="zh-CN" sz="1400" b="1" baseline="-25000" dirty="0" err="1">
                <a:solidFill>
                  <a:srgbClr val="000000"/>
                </a:solidFill>
                <a:latin typeface="Microsoft YaHei" panose="020B0503020204020204" charset="-122"/>
                <a:ea typeface="Microsoft YaHei" panose="020B0503020204020204" charset="-122"/>
              </a:rPr>
              <a:t>m</a:t>
            </a:r>
            <a:r>
              <a:rPr lang="zh-CN" altLang="en-US" sz="1400" b="1" dirty="0">
                <a:solidFill>
                  <a:srgbClr val="000000"/>
                </a:solidFill>
                <a:latin typeface="Microsoft YaHei" panose="020B0503020204020204" charset="-122"/>
                <a:ea typeface="Microsoft YaHei" panose="020B0503020204020204" charset="-122"/>
              </a:rPr>
              <a:t>加入到</a:t>
            </a:r>
            <a:r>
              <a:rPr lang="en-US" altLang="zh-CN" sz="1400" b="1" dirty="0">
                <a:solidFill>
                  <a:srgbClr val="000000"/>
                </a:solidFill>
                <a:latin typeface="Microsoft YaHei" panose="020B0503020204020204" charset="-122"/>
                <a:ea typeface="Microsoft YaHei" panose="020B0503020204020204" charset="-122"/>
              </a:rPr>
              <a:t>T</a:t>
            </a:r>
            <a:r>
              <a:rPr lang="en-US" altLang="zh-CN" sz="1400" b="1" baseline="-25000" dirty="0">
                <a:solidFill>
                  <a:srgbClr val="000000"/>
                </a:solidFill>
                <a:latin typeface="Microsoft YaHei" panose="020B0503020204020204" charset="-122"/>
                <a:ea typeface="Microsoft YaHei" panose="020B0503020204020204" charset="-122"/>
              </a:rPr>
              <a:t>m-1</a:t>
            </a:r>
            <a:r>
              <a:rPr lang="zh-CN" altLang="en-US" sz="1400" b="1" dirty="0">
                <a:solidFill>
                  <a:srgbClr val="000000"/>
                </a:solidFill>
                <a:latin typeface="Microsoft YaHei" panose="020B0503020204020204" charset="-122"/>
                <a:ea typeface="Microsoft YaHei" panose="020B0503020204020204" charset="-122"/>
              </a:rPr>
              <a:t>中，得到生成树</a:t>
            </a:r>
            <a:r>
              <a:rPr lang="en-US" altLang="zh-CN" sz="1400" b="1" dirty="0">
                <a:solidFill>
                  <a:srgbClr val="000000"/>
                </a:solidFill>
                <a:latin typeface="Microsoft YaHei" panose="020B0503020204020204" charset="-122"/>
                <a:ea typeface="Microsoft YaHei" panose="020B0503020204020204" charset="-122"/>
              </a:rPr>
              <a:t>T</a:t>
            </a:r>
            <a:r>
              <a:rPr lang="en-US" altLang="zh-CN" sz="1400" b="1" baseline="-25000" dirty="0">
                <a:solidFill>
                  <a:srgbClr val="000000"/>
                </a:solidFill>
                <a:latin typeface="Microsoft YaHei" panose="020B0503020204020204" charset="-122"/>
                <a:ea typeface="Microsoft YaHei" panose="020B0503020204020204" charset="-122"/>
              </a:rPr>
              <a:t>m</a:t>
            </a:r>
            <a:r>
              <a:rPr lang="zh-CN" altLang="en-US" sz="1400" b="1" dirty="0">
                <a:solidFill>
                  <a:srgbClr val="000000"/>
                </a:solidFill>
                <a:latin typeface="Microsoft YaHei" panose="020B0503020204020204" charset="-122"/>
                <a:ea typeface="Microsoft YaHei" panose="020B0503020204020204" charset="-122"/>
              </a:rPr>
              <a:t>，且</a:t>
            </a:r>
            <a:r>
              <a:rPr lang="en-US" altLang="zh-CN" sz="1400" b="1" dirty="0">
                <a:solidFill>
                  <a:srgbClr val="000000"/>
                </a:solidFill>
                <a:latin typeface="Microsoft YaHei" panose="020B0503020204020204" charset="-122"/>
                <a:ea typeface="Microsoft YaHei" panose="020B0503020204020204" charset="-122"/>
              </a:rPr>
              <a:t>w(T</a:t>
            </a:r>
            <a:r>
              <a:rPr lang="en-US" altLang="zh-CN" sz="1400" b="1" baseline="-25000" dirty="0">
                <a:solidFill>
                  <a:srgbClr val="000000"/>
                </a:solidFill>
                <a:latin typeface="Microsoft YaHei" panose="020B0503020204020204" charset="-122"/>
                <a:ea typeface="Microsoft YaHei" panose="020B0503020204020204" charset="-122"/>
              </a:rPr>
              <a:t>m</a:t>
            </a:r>
            <a:r>
              <a:rPr lang="en-US" altLang="zh-CN" sz="1400" b="1" dirty="0">
                <a:solidFill>
                  <a:srgbClr val="000000"/>
                </a:solidFill>
                <a:latin typeface="Microsoft YaHei" panose="020B0503020204020204" charset="-122"/>
                <a:ea typeface="Microsoft YaHei" panose="020B0503020204020204" charset="-122"/>
              </a:rPr>
              <a:t>)&lt;=…&lt;=w(T</a:t>
            </a:r>
            <a:r>
              <a:rPr lang="en-US" altLang="zh-CN" sz="1400" b="1" baseline="-25000" dirty="0">
                <a:solidFill>
                  <a:srgbClr val="000000"/>
                </a:solidFill>
                <a:latin typeface="Microsoft YaHei" panose="020B0503020204020204" charset="-122"/>
                <a:ea typeface="Microsoft YaHei" panose="020B0503020204020204" charset="-122"/>
              </a:rPr>
              <a:t>k</a:t>
            </a:r>
            <a:r>
              <a:rPr lang="en-US" altLang="zh-CN" sz="1400" b="1" dirty="0">
                <a:solidFill>
                  <a:srgbClr val="000000"/>
                </a:solidFill>
                <a:latin typeface="Microsoft YaHei" panose="020B0503020204020204" charset="-122"/>
                <a:ea typeface="Microsoft YaHei" panose="020B0503020204020204" charset="-122"/>
              </a:rPr>
              <a:t>)&lt;= w(T</a:t>
            </a:r>
            <a:r>
              <a:rPr lang="en-US" altLang="zh-CN" sz="1400" b="1" baseline="-25000" dirty="0">
                <a:solidFill>
                  <a:srgbClr val="000000"/>
                </a:solidFill>
                <a:latin typeface="Microsoft YaHei" panose="020B0503020204020204" charset="-122"/>
                <a:ea typeface="Microsoft YaHei" panose="020B0503020204020204" charset="-122"/>
              </a:rPr>
              <a:t>k-1</a:t>
            </a:r>
            <a:r>
              <a:rPr lang="en-US" altLang="zh-CN" sz="1400" b="1" dirty="0">
                <a:solidFill>
                  <a:srgbClr val="000000"/>
                </a:solidFill>
                <a:latin typeface="Microsoft YaHei" panose="020B0503020204020204" charset="-122"/>
                <a:ea typeface="Microsoft YaHei" panose="020B0503020204020204" charset="-122"/>
              </a:rPr>
              <a:t>)&lt;=… &lt;=w(T</a:t>
            </a:r>
            <a:r>
              <a:rPr lang="en-US" altLang="zh-CN" sz="1400" b="1" baseline="-25000" dirty="0">
                <a:solidFill>
                  <a:srgbClr val="000000"/>
                </a:solidFill>
                <a:latin typeface="Microsoft YaHei" panose="020B0503020204020204" charset="-122"/>
                <a:ea typeface="Microsoft YaHei" panose="020B0503020204020204" charset="-122"/>
              </a:rPr>
              <a:t>1</a:t>
            </a:r>
            <a:r>
              <a:rPr lang="en-US" altLang="zh-CN" sz="1400" b="1" dirty="0">
                <a:solidFill>
                  <a:srgbClr val="000000"/>
                </a:solidFill>
                <a:latin typeface="Microsoft YaHei" panose="020B0503020204020204" charset="-122"/>
                <a:ea typeface="Microsoft YaHei" panose="020B0503020204020204" charset="-122"/>
              </a:rPr>
              <a:t>)&lt;=w(T*)</a:t>
            </a:r>
            <a:r>
              <a:rPr lang="zh-CN" altLang="en-US" sz="1400" b="1" dirty="0">
                <a:solidFill>
                  <a:srgbClr val="000000"/>
                </a:solidFill>
                <a:latin typeface="Microsoft YaHei" panose="020B0503020204020204" charset="-122"/>
                <a:ea typeface="Microsoft YaHei" panose="020B0503020204020204" charset="-122"/>
              </a:rPr>
              <a:t>。</a:t>
            </a:r>
          </a:p>
          <a:p>
            <a:pPr marL="0" indent="0">
              <a:lnSpc>
                <a:spcPct val="160000"/>
              </a:lnSpc>
              <a:spcBef>
                <a:spcPct val="0"/>
              </a:spcBef>
              <a:buFont typeface="Arial" panose="020B0604020202020204" pitchFamily="34" charset="0"/>
              <a:buNone/>
            </a:pPr>
            <a:r>
              <a:rPr lang="zh-CN" altLang="en-US" sz="1400" b="1" dirty="0">
                <a:solidFill>
                  <a:srgbClr val="000000"/>
                </a:solidFill>
                <a:latin typeface="Microsoft YaHei" panose="020B0503020204020204" charset="-122"/>
                <a:ea typeface="Microsoft YaHei" panose="020B0503020204020204" charset="-122"/>
              </a:rPr>
              <a:t>而此时，所</a:t>
            </a:r>
            <a:r>
              <a:rPr lang="en-US" altLang="zh-CN" sz="1400" b="1" dirty="0">
                <a:solidFill>
                  <a:srgbClr val="000000"/>
                </a:solidFill>
                <a:latin typeface="Microsoft YaHei" panose="020B0503020204020204" charset="-122"/>
                <a:ea typeface="Microsoft YaHei" panose="020B0503020204020204" charset="-122"/>
              </a:rPr>
              <a:t>T</a:t>
            </a:r>
            <a:r>
              <a:rPr lang="zh-CN" altLang="en-US" sz="1400" b="1" dirty="0">
                <a:solidFill>
                  <a:srgbClr val="000000"/>
                </a:solidFill>
                <a:latin typeface="Microsoft YaHei" panose="020B0503020204020204" charset="-122"/>
                <a:ea typeface="Microsoft YaHei" panose="020B0503020204020204" charset="-122"/>
              </a:rPr>
              <a:t>有边（</a:t>
            </a:r>
            <a:r>
              <a:rPr lang="zh-CN" altLang="en-US" sz="1400" b="1" dirty="0">
                <a:solidFill>
                  <a:srgbClr val="000000"/>
                </a:solidFill>
                <a:latin typeface="Microsoft YaHei" panose="020B0503020204020204" charset="-122"/>
                <a:ea typeface="Microsoft YaHei" panose="020B0503020204020204" charset="-122"/>
                <a:sym typeface="+mn-ea"/>
              </a:rPr>
              <a:t>包括与</a:t>
            </a:r>
            <a:r>
              <a:rPr lang="en-US" altLang="zh-CN" sz="1400" b="1" dirty="0">
                <a:solidFill>
                  <a:srgbClr val="000000"/>
                </a:solidFill>
                <a:latin typeface="Microsoft YaHei" panose="020B0503020204020204" charset="-122"/>
                <a:ea typeface="Microsoft YaHei" panose="020B0503020204020204" charset="-122"/>
                <a:sym typeface="+mn-ea"/>
              </a:rPr>
              <a:t>T*</a:t>
            </a:r>
            <a:r>
              <a:rPr lang="zh-CN" altLang="en-US" sz="1400" b="1" dirty="0">
                <a:solidFill>
                  <a:srgbClr val="000000"/>
                </a:solidFill>
                <a:latin typeface="Microsoft YaHei" panose="020B0503020204020204" charset="-122"/>
                <a:ea typeface="Microsoft YaHei" panose="020B0503020204020204" charset="-122"/>
                <a:sym typeface="+mn-ea"/>
              </a:rPr>
              <a:t>中相同的边</a:t>
            </a:r>
            <a:r>
              <a:rPr lang="zh-CN" altLang="en-US" sz="1400" b="1" dirty="0">
                <a:solidFill>
                  <a:srgbClr val="000000"/>
                </a:solidFill>
                <a:latin typeface="Microsoft YaHei" panose="020B0503020204020204" charset="-122"/>
                <a:ea typeface="Microsoft YaHei" panose="020B0503020204020204" charset="-122"/>
              </a:rPr>
              <a:t>）都在到</a:t>
            </a:r>
            <a:r>
              <a:rPr lang="en-US" altLang="zh-CN" sz="1400" b="1" dirty="0">
                <a:solidFill>
                  <a:srgbClr val="000000"/>
                </a:solidFill>
                <a:latin typeface="Microsoft YaHei" panose="020B0503020204020204" charset="-122"/>
                <a:ea typeface="Microsoft YaHei" panose="020B0503020204020204" charset="-122"/>
              </a:rPr>
              <a:t>T</a:t>
            </a:r>
            <a:r>
              <a:rPr lang="en-US" altLang="zh-CN" sz="1400" b="1" baseline="-25000" dirty="0">
                <a:solidFill>
                  <a:srgbClr val="000000"/>
                </a:solidFill>
                <a:latin typeface="Microsoft YaHei" panose="020B0503020204020204" charset="-122"/>
                <a:ea typeface="Microsoft YaHei" panose="020B0503020204020204" charset="-122"/>
              </a:rPr>
              <a:t>m</a:t>
            </a:r>
            <a:r>
              <a:rPr lang="zh-CN" altLang="en-US" sz="1400" b="1" dirty="0">
                <a:solidFill>
                  <a:srgbClr val="000000"/>
                </a:solidFill>
                <a:latin typeface="Microsoft YaHei" panose="020B0503020204020204" charset="-122"/>
                <a:ea typeface="Microsoft YaHei" panose="020B0503020204020204" charset="-122"/>
              </a:rPr>
              <a:t>中，即</a:t>
            </a:r>
            <a:r>
              <a:rPr lang="en-US" altLang="zh-CN" sz="1400" b="1" dirty="0">
                <a:solidFill>
                  <a:srgbClr val="000000"/>
                </a:solidFill>
                <a:latin typeface="Microsoft YaHei" panose="020B0503020204020204" charset="-122"/>
                <a:ea typeface="Microsoft YaHei" panose="020B0503020204020204" charset="-122"/>
              </a:rPr>
              <a:t>T</a:t>
            </a:r>
            <a:r>
              <a:rPr lang="en-US" altLang="zh-CN" sz="1400" b="1" baseline="-25000" dirty="0">
                <a:solidFill>
                  <a:srgbClr val="000000"/>
                </a:solidFill>
                <a:latin typeface="Microsoft YaHei" panose="020B0503020204020204" charset="-122"/>
                <a:ea typeface="Microsoft YaHei" panose="020B0503020204020204" charset="-122"/>
              </a:rPr>
              <a:t>m</a:t>
            </a:r>
            <a:r>
              <a:rPr lang="en-US" altLang="zh-CN" sz="1400" b="1" dirty="0">
                <a:solidFill>
                  <a:srgbClr val="000000"/>
                </a:solidFill>
                <a:latin typeface="Microsoft YaHei" panose="020B0503020204020204" charset="-122"/>
                <a:ea typeface="Microsoft YaHei" panose="020B0503020204020204" charset="-122"/>
              </a:rPr>
              <a:t>=T</a:t>
            </a:r>
            <a:r>
              <a:rPr lang="zh-CN" altLang="en-US" sz="1400" b="1" dirty="0">
                <a:solidFill>
                  <a:srgbClr val="000000"/>
                </a:solidFill>
                <a:latin typeface="Microsoft YaHei" panose="020B0503020204020204" charset="-122"/>
                <a:ea typeface="Microsoft YaHei" panose="020B0503020204020204" charset="-122"/>
              </a:rPr>
              <a:t>。故</a:t>
            </a:r>
            <a:r>
              <a:rPr lang="en-US" altLang="zh-CN" sz="1400" b="1" dirty="0">
                <a:solidFill>
                  <a:srgbClr val="000000"/>
                </a:solidFill>
                <a:latin typeface="Microsoft YaHei" panose="020B0503020204020204" charset="-122"/>
                <a:ea typeface="Microsoft YaHei" panose="020B0503020204020204" charset="-122"/>
              </a:rPr>
              <a:t>w(T)&lt;=w(T*)</a:t>
            </a:r>
          </a:p>
          <a:p>
            <a:pPr marL="0" indent="0">
              <a:lnSpc>
                <a:spcPct val="160000"/>
              </a:lnSpc>
              <a:spcBef>
                <a:spcPct val="0"/>
              </a:spcBef>
              <a:buFont typeface="Arial" panose="020B0604020202020204" pitchFamily="34" charset="0"/>
              <a:buNone/>
            </a:pPr>
            <a:r>
              <a:rPr lang="zh-CN" altLang="en-US" sz="1400" b="1" dirty="0">
                <a:solidFill>
                  <a:srgbClr val="CC3300"/>
                </a:solidFill>
                <a:latin typeface="Microsoft YaHei" panose="020B0503020204020204" charset="-122"/>
                <a:ea typeface="Microsoft YaHei" panose="020B0503020204020204" charset="-122"/>
              </a:rPr>
              <a:t>因此，</a:t>
            </a:r>
            <a:r>
              <a:rPr lang="en-US" altLang="zh-CN" sz="1400" b="1" dirty="0">
                <a:solidFill>
                  <a:srgbClr val="CC3300"/>
                </a:solidFill>
                <a:latin typeface="Microsoft YaHei" panose="020B0503020204020204" charset="-122"/>
                <a:ea typeface="Microsoft YaHei" panose="020B0503020204020204" charset="-122"/>
              </a:rPr>
              <a:t>T</a:t>
            </a:r>
            <a:r>
              <a:rPr lang="zh-CN" altLang="en-US" sz="1400" b="1" dirty="0">
                <a:solidFill>
                  <a:srgbClr val="CC3300"/>
                </a:solidFill>
                <a:latin typeface="Microsoft YaHei" panose="020B0503020204020204" charset="-122"/>
                <a:ea typeface="Microsoft YaHei" panose="020B0503020204020204" charset="-122"/>
              </a:rPr>
              <a:t>为最小生成树。</a:t>
            </a:r>
          </a:p>
        </p:txBody>
      </p:sp>
    </p:spTree>
    <p:extLst>
      <p:ext uri="{BB962C8B-B14F-4D97-AF65-F5344CB8AC3E}">
        <p14:creationId xmlns:p14="http://schemas.microsoft.com/office/powerpoint/2010/main" val="4061290095"/>
      </p:ext>
    </p:extLst>
  </p:cSld>
  <p:clrMapOvr>
    <a:masterClrMapping/>
  </p:clrMapOvr>
  <p:transition spd="slow"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Tree</a:t>
            </a:r>
            <a:endParaRPr lang="zh-CN" altLang="en-US" sz="3600" dirty="0">
              <a:latin typeface="Lucida Handwriting" panose="03010101010101010101" pitchFamily="66" charset="0"/>
            </a:endParaRPr>
          </a:p>
        </p:txBody>
      </p:sp>
      <p:sp>
        <p:nvSpPr>
          <p:cNvPr id="4" name="文本占位符 40962">
            <a:extLst>
              <a:ext uri="{FF2B5EF4-FFF2-40B4-BE49-F238E27FC236}">
                <a16:creationId xmlns:a16="http://schemas.microsoft.com/office/drawing/2014/main" id="{1929499E-846F-4AE4-A23C-A2FDE6CE7B08}"/>
              </a:ext>
            </a:extLst>
          </p:cNvPr>
          <p:cNvSpPr txBox="1">
            <a:spLocks/>
          </p:cNvSpPr>
          <p:nvPr/>
        </p:nvSpPr>
        <p:spPr>
          <a:xfrm>
            <a:off x="1717457" y="1055144"/>
            <a:ext cx="8229600" cy="4525963"/>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Arial" panose="020B0604020202020204" pitchFamily="34" charset="0"/>
              <a:buNone/>
            </a:pPr>
            <a:r>
              <a:rPr lang="zh-CN" altLang="en-US" sz="2400" b="1" dirty="0">
                <a:latin typeface="Microsoft YaHei" panose="020B0503020204020204" charset="-122"/>
                <a:ea typeface="Microsoft YaHei" panose="020B0503020204020204" charset="-122"/>
              </a:rPr>
              <a:t>有向树（</a:t>
            </a:r>
            <a:r>
              <a:rPr lang="en-US" altLang="zh-CN" sz="2400" b="1" dirty="0">
                <a:latin typeface="Microsoft YaHei" panose="020B0503020204020204" charset="-122"/>
                <a:ea typeface="Microsoft YaHei" panose="020B0503020204020204" charset="-122"/>
              </a:rPr>
              <a:t>Directed Tree</a:t>
            </a:r>
            <a:r>
              <a:rPr lang="zh-CN" altLang="en-US" sz="2400" dirty="0">
                <a:latin typeface="Microsoft YaHei" panose="020B0503020204020204" charset="-122"/>
                <a:ea typeface="Microsoft YaHei" panose="020B0503020204020204" charset="-122"/>
              </a:rPr>
              <a:t>） ：如果一个有向图在不考虑边的方向时是一棵树，那么这个有向图称为有向树。</a:t>
            </a:r>
          </a:p>
          <a:p>
            <a:pPr>
              <a:lnSpc>
                <a:spcPct val="130000"/>
              </a:lnSpc>
              <a:buFont typeface="Arial" panose="020B0604020202020204" pitchFamily="34" charset="0"/>
              <a:buNone/>
            </a:pPr>
            <a:r>
              <a:rPr lang="zh-CN" altLang="en-US" sz="2400" b="1" dirty="0">
                <a:latin typeface="Microsoft YaHei" panose="020B0503020204020204" charset="-122"/>
                <a:ea typeface="Microsoft YaHei" panose="020B0503020204020204" charset="-122"/>
              </a:rPr>
              <a:t>根树（</a:t>
            </a:r>
            <a:r>
              <a:rPr lang="en-US" altLang="zh-CN" sz="2400" b="1" dirty="0">
                <a:latin typeface="Microsoft YaHei" panose="020B0503020204020204" charset="-122"/>
                <a:ea typeface="Microsoft YaHei" panose="020B0503020204020204" charset="-122"/>
              </a:rPr>
              <a:t>Rooted Tree</a:t>
            </a:r>
            <a:r>
              <a:rPr lang="zh-CN" altLang="en-US" sz="2400" b="1" dirty="0">
                <a:latin typeface="Microsoft YaHei" panose="020B0503020204020204" charset="-122"/>
                <a:ea typeface="Microsoft YaHei" panose="020B0503020204020204" charset="-122"/>
              </a:rPr>
              <a:t>）</a:t>
            </a:r>
            <a:r>
              <a:rPr lang="en-US" altLang="zh-CN" sz="2400" b="1" dirty="0">
                <a:latin typeface="Microsoft YaHei" panose="020B0503020204020204" charset="-122"/>
                <a:ea typeface="Microsoft YaHei" panose="020B0503020204020204" charset="-122"/>
              </a:rPr>
              <a:t>:</a:t>
            </a:r>
            <a:r>
              <a:rPr lang="en-US" altLang="zh-CN" sz="2400" dirty="0">
                <a:latin typeface="Microsoft YaHei" panose="020B0503020204020204" charset="-122"/>
                <a:ea typeface="Microsoft YaHei" panose="020B0503020204020204" charset="-122"/>
              </a:rPr>
              <a:t> </a:t>
            </a:r>
            <a:r>
              <a:rPr lang="zh-CN" altLang="en-US" sz="2400" dirty="0">
                <a:latin typeface="Microsoft YaHei" panose="020B0503020204020204" charset="-122"/>
                <a:ea typeface="Microsoft YaHei" panose="020B0503020204020204" charset="-122"/>
              </a:rPr>
              <a:t>一棵有向树，恰有一个结点的入度为</a:t>
            </a:r>
            <a:r>
              <a:rPr lang="en-US" altLang="zh-CN" sz="2400" dirty="0">
                <a:latin typeface="Microsoft YaHei" panose="020B0503020204020204" charset="-122"/>
                <a:ea typeface="Microsoft YaHei" panose="020B0503020204020204" charset="-122"/>
              </a:rPr>
              <a:t>0</a:t>
            </a:r>
            <a:r>
              <a:rPr lang="zh-CN" altLang="en-US" sz="2400" dirty="0">
                <a:latin typeface="Microsoft YaHei" panose="020B0503020204020204" charset="-122"/>
                <a:ea typeface="Microsoft YaHei" panose="020B0503020204020204" charset="-122"/>
              </a:rPr>
              <a:t>，其余所有结点的入度都为</a:t>
            </a:r>
            <a:r>
              <a:rPr lang="en-US" altLang="zh-CN" sz="2400" dirty="0">
                <a:latin typeface="Microsoft YaHei" panose="020B0503020204020204" charset="-122"/>
                <a:ea typeface="Microsoft YaHei" panose="020B0503020204020204" charset="-122"/>
              </a:rPr>
              <a:t>1</a:t>
            </a:r>
            <a:r>
              <a:rPr lang="zh-CN" altLang="en-US" sz="2400" dirty="0">
                <a:latin typeface="Microsoft YaHei" panose="020B0503020204020204" charset="-122"/>
                <a:ea typeface="Microsoft YaHei" panose="020B0503020204020204" charset="-122"/>
              </a:rPr>
              <a:t>。</a:t>
            </a:r>
            <a:endParaRPr lang="en-US" altLang="zh-CN" sz="2400" dirty="0">
              <a:latin typeface="Microsoft YaHei" panose="020B0503020204020204" charset="-122"/>
              <a:ea typeface="Microsoft YaHei" panose="020B0503020204020204" charset="-122"/>
            </a:endParaRPr>
          </a:p>
          <a:p>
            <a:pPr>
              <a:lnSpc>
                <a:spcPct val="130000"/>
              </a:lnSpc>
              <a:buFont typeface="Arial" panose="020B0604020202020204" pitchFamily="34" charset="0"/>
              <a:buNone/>
            </a:pPr>
            <a:r>
              <a:rPr lang="zh-CN" altLang="en-US" sz="2400" b="1" dirty="0">
                <a:latin typeface="Microsoft YaHei" panose="020B0503020204020204" charset="-122"/>
                <a:ea typeface="Microsoft YaHei" panose="020B0503020204020204" charset="-122"/>
              </a:rPr>
              <a:t>根节点：</a:t>
            </a:r>
            <a:r>
              <a:rPr lang="zh-CN" altLang="en-US" sz="2400" dirty="0">
                <a:latin typeface="Microsoft YaHei" panose="020B0503020204020204" charset="-122"/>
                <a:ea typeface="Microsoft YaHei" panose="020B0503020204020204" charset="-122"/>
              </a:rPr>
              <a:t>入度为</a:t>
            </a:r>
            <a:r>
              <a:rPr lang="en-US" altLang="zh-CN" sz="2400" dirty="0">
                <a:latin typeface="Microsoft YaHei" panose="020B0503020204020204" charset="-122"/>
                <a:ea typeface="Microsoft YaHei" panose="020B0503020204020204" charset="-122"/>
              </a:rPr>
              <a:t>0</a:t>
            </a:r>
            <a:r>
              <a:rPr lang="zh-CN" altLang="en-US" sz="2400" dirty="0">
                <a:latin typeface="Microsoft YaHei" panose="020B0503020204020204" charset="-122"/>
                <a:ea typeface="Microsoft YaHei" panose="020B0503020204020204" charset="-122"/>
              </a:rPr>
              <a:t>。</a:t>
            </a:r>
            <a:endParaRPr lang="en-US" altLang="zh-CN" sz="2400" dirty="0">
              <a:latin typeface="Microsoft YaHei" panose="020B0503020204020204" charset="-122"/>
              <a:ea typeface="Microsoft YaHei" panose="020B0503020204020204" charset="-122"/>
            </a:endParaRPr>
          </a:p>
          <a:p>
            <a:pPr>
              <a:lnSpc>
                <a:spcPct val="130000"/>
              </a:lnSpc>
              <a:buFont typeface="Arial" panose="020B0604020202020204" pitchFamily="34" charset="0"/>
              <a:buNone/>
            </a:pPr>
            <a:r>
              <a:rPr lang="zh-CN" altLang="en-US" sz="2400" b="1" dirty="0">
                <a:latin typeface="Microsoft YaHei" panose="020B0503020204020204" charset="-122"/>
                <a:ea typeface="Microsoft YaHei" panose="020B0503020204020204" charset="-122"/>
              </a:rPr>
              <a:t>叶节点</a:t>
            </a:r>
            <a:r>
              <a:rPr lang="en-US" altLang="zh-CN" sz="2400" b="1" dirty="0">
                <a:latin typeface="Microsoft YaHei" panose="020B0503020204020204" charset="-122"/>
                <a:ea typeface="Microsoft YaHei" panose="020B0503020204020204" charset="-122"/>
              </a:rPr>
              <a:t>/</a:t>
            </a:r>
            <a:r>
              <a:rPr lang="zh-CN" altLang="en-US" sz="2400" b="1" dirty="0">
                <a:latin typeface="Microsoft YaHei" panose="020B0503020204020204" charset="-122"/>
                <a:ea typeface="Microsoft YaHei" panose="020B0503020204020204" charset="-122"/>
              </a:rPr>
              <a:t>外部结点：</a:t>
            </a:r>
            <a:r>
              <a:rPr lang="zh-CN" altLang="en-US" sz="2400" dirty="0">
                <a:latin typeface="Microsoft YaHei" panose="020B0503020204020204" charset="-122"/>
                <a:ea typeface="Microsoft YaHei" panose="020B0503020204020204" charset="-122"/>
              </a:rPr>
              <a:t>出度为</a:t>
            </a:r>
            <a:r>
              <a:rPr lang="en-US" altLang="zh-CN" sz="2400" dirty="0">
                <a:latin typeface="Microsoft YaHei" panose="020B0503020204020204" charset="-122"/>
                <a:ea typeface="Microsoft YaHei" panose="020B0503020204020204" charset="-122"/>
              </a:rPr>
              <a:t>0</a:t>
            </a:r>
            <a:r>
              <a:rPr lang="zh-CN" altLang="en-US" sz="2400" dirty="0">
                <a:latin typeface="Microsoft YaHei" panose="020B0503020204020204" charset="-122"/>
                <a:ea typeface="Microsoft YaHei" panose="020B0503020204020204" charset="-122"/>
              </a:rPr>
              <a:t>。</a:t>
            </a:r>
            <a:endParaRPr lang="en-US" altLang="zh-CN" sz="2400" dirty="0">
              <a:latin typeface="Microsoft YaHei" panose="020B0503020204020204" charset="-122"/>
              <a:ea typeface="Microsoft YaHei" panose="020B0503020204020204" charset="-122"/>
            </a:endParaRPr>
          </a:p>
          <a:p>
            <a:pPr>
              <a:lnSpc>
                <a:spcPct val="130000"/>
              </a:lnSpc>
              <a:buNone/>
            </a:pPr>
            <a:r>
              <a:rPr lang="zh-CN" altLang="en-US" sz="2400" b="1" dirty="0">
                <a:latin typeface="Microsoft YaHei" panose="020B0503020204020204" charset="-122"/>
                <a:ea typeface="Microsoft YaHei" panose="020B0503020204020204" charset="-122"/>
              </a:rPr>
              <a:t>内点：</a:t>
            </a:r>
            <a:r>
              <a:rPr lang="zh-CN" altLang="en-US" sz="2400" dirty="0">
                <a:latin typeface="Microsoft YaHei" panose="020B0503020204020204" charset="-122"/>
                <a:ea typeface="Microsoft YaHei" panose="020B0503020204020204" charset="-122"/>
              </a:rPr>
              <a:t>入度为</a:t>
            </a:r>
            <a:r>
              <a:rPr lang="en-US" altLang="zh-CN" sz="2400" dirty="0">
                <a:latin typeface="Microsoft YaHei" panose="020B0503020204020204" charset="-122"/>
                <a:ea typeface="Microsoft YaHei" panose="020B0503020204020204" charset="-122"/>
              </a:rPr>
              <a:t>1</a:t>
            </a:r>
            <a:r>
              <a:rPr lang="zh-CN" altLang="en-US" sz="2400" dirty="0">
                <a:latin typeface="Microsoft YaHei" panose="020B0503020204020204" charset="-122"/>
                <a:ea typeface="Microsoft YaHei" panose="020B0503020204020204" charset="-122"/>
              </a:rPr>
              <a:t>，出度大于</a:t>
            </a:r>
            <a:r>
              <a:rPr lang="en-US" altLang="zh-CN" sz="2400" dirty="0">
                <a:latin typeface="Microsoft YaHei" panose="020B0503020204020204" charset="-122"/>
                <a:ea typeface="Microsoft YaHei" panose="020B0503020204020204" charset="-122"/>
              </a:rPr>
              <a:t>0</a:t>
            </a:r>
            <a:r>
              <a:rPr lang="zh-CN" altLang="en-US" sz="2400" dirty="0">
                <a:latin typeface="Microsoft YaHei" panose="020B0503020204020204" charset="-122"/>
                <a:ea typeface="Microsoft YaHei" panose="020B0503020204020204" charset="-122"/>
              </a:rPr>
              <a:t>。</a:t>
            </a:r>
            <a:endParaRPr lang="en-US" altLang="zh-CN" sz="2400" dirty="0">
              <a:latin typeface="Microsoft YaHei" panose="020B0503020204020204" charset="-122"/>
              <a:ea typeface="Microsoft YaHei" panose="020B0503020204020204" charset="-122"/>
            </a:endParaRPr>
          </a:p>
          <a:p>
            <a:pPr>
              <a:lnSpc>
                <a:spcPct val="130000"/>
              </a:lnSpc>
              <a:buNone/>
            </a:pPr>
            <a:r>
              <a:rPr lang="zh-CN" altLang="en-US" sz="2400" b="1" dirty="0">
                <a:latin typeface="Microsoft YaHei" panose="020B0503020204020204" charset="-122"/>
                <a:ea typeface="Microsoft YaHei" panose="020B0503020204020204" charset="-122"/>
              </a:rPr>
              <a:t>层数：</a:t>
            </a:r>
            <a:r>
              <a:rPr lang="zh-CN" altLang="en-US" sz="2400" dirty="0">
                <a:latin typeface="Microsoft YaHei" panose="020B0503020204020204" charset="-122"/>
                <a:ea typeface="Microsoft YaHei" panose="020B0503020204020204" charset="-122"/>
              </a:rPr>
              <a:t>从根到任一结点</a:t>
            </a:r>
            <a:r>
              <a:rPr lang="en-US" altLang="zh-CN" sz="2400" dirty="0">
                <a:latin typeface="Microsoft YaHei" panose="020B0503020204020204" charset="-122"/>
                <a:ea typeface="Microsoft YaHei" panose="020B0503020204020204" charset="-122"/>
              </a:rPr>
              <a:t>v</a:t>
            </a:r>
            <a:r>
              <a:rPr lang="zh-CN" altLang="en-US" sz="2400" dirty="0">
                <a:latin typeface="Microsoft YaHei" panose="020B0503020204020204" charset="-122"/>
                <a:ea typeface="Microsoft YaHei" panose="020B0503020204020204" charset="-122"/>
              </a:rPr>
              <a:t>的通路长度。</a:t>
            </a:r>
            <a:endParaRPr lang="en-US" altLang="zh-CN" sz="2400" dirty="0">
              <a:latin typeface="Microsoft YaHei" panose="020B0503020204020204" charset="-122"/>
              <a:ea typeface="Microsoft YaHei" panose="020B0503020204020204" charset="-122"/>
            </a:endParaRPr>
          </a:p>
          <a:p>
            <a:pPr>
              <a:lnSpc>
                <a:spcPct val="130000"/>
              </a:lnSpc>
              <a:buFont typeface="Arial" panose="020B0604020202020204" pitchFamily="34" charset="0"/>
              <a:buNone/>
            </a:pPr>
            <a:r>
              <a:rPr lang="zh-CN" altLang="en-US" sz="2400" b="1" dirty="0">
                <a:latin typeface="Microsoft YaHei" panose="020B0503020204020204" charset="-122"/>
                <a:ea typeface="Microsoft YaHei" panose="020B0503020204020204" charset="-122"/>
              </a:rPr>
              <a:t>树高度：</a:t>
            </a:r>
            <a:r>
              <a:rPr lang="zh-CN" altLang="en-US" sz="2400" dirty="0">
                <a:latin typeface="Microsoft YaHei" panose="020B0503020204020204" charset="-122"/>
                <a:ea typeface="Microsoft YaHei" panose="020B0503020204020204" charset="-122"/>
              </a:rPr>
              <a:t>根树的最大层次数。（根 </a:t>
            </a:r>
            <a:r>
              <a:rPr lang="en-US" altLang="zh-CN" sz="2400" dirty="0">
                <a:latin typeface="Microsoft YaHei" panose="020B0503020204020204" charset="-122"/>
                <a:ea typeface="Microsoft YaHei" panose="020B0503020204020204" charset="-122"/>
              </a:rPr>
              <a:t>0</a:t>
            </a:r>
            <a:r>
              <a:rPr lang="zh-CN" altLang="en-US" sz="2400" dirty="0">
                <a:latin typeface="Microsoft YaHei" panose="020B0503020204020204" charset="-122"/>
                <a:ea typeface="Microsoft YaHei" panose="020B0503020204020204" charset="-122"/>
              </a:rPr>
              <a:t>）</a:t>
            </a:r>
          </a:p>
          <a:p>
            <a:pPr>
              <a:lnSpc>
                <a:spcPct val="130000"/>
              </a:lnSpc>
              <a:buFont typeface="Arial" panose="020B0604020202020204" pitchFamily="34" charset="0"/>
              <a:buNone/>
            </a:pPr>
            <a:r>
              <a:rPr lang="zh-CN" altLang="en-US" sz="2400" dirty="0">
                <a:latin typeface="Microsoft YaHei" panose="020B0503020204020204" charset="-122"/>
                <a:ea typeface="Microsoft YaHei" panose="020B0503020204020204" charset="-122"/>
              </a:rPr>
              <a:t>   </a:t>
            </a:r>
            <a:endParaRPr lang="zh-CN" altLang="en-US" sz="2000" dirty="0">
              <a:solidFill>
                <a:srgbClr val="CC3300"/>
              </a:solidFill>
              <a:latin typeface="Microsoft YaHei" panose="020B0503020204020204" charset="-122"/>
              <a:ea typeface="Microsoft YaHei" panose="020B0503020204020204" charset="-122"/>
            </a:endParaRPr>
          </a:p>
        </p:txBody>
      </p:sp>
      <p:grpSp>
        <p:nvGrpSpPr>
          <p:cNvPr id="5" name="Group 87">
            <a:extLst>
              <a:ext uri="{FF2B5EF4-FFF2-40B4-BE49-F238E27FC236}">
                <a16:creationId xmlns:a16="http://schemas.microsoft.com/office/drawing/2014/main" id="{DC04C609-8CE9-4392-BD27-DBAC6BEBF484}"/>
              </a:ext>
            </a:extLst>
          </p:cNvPr>
          <p:cNvGrpSpPr>
            <a:grpSpLocks/>
          </p:cNvGrpSpPr>
          <p:nvPr/>
        </p:nvGrpSpPr>
        <p:grpSpPr bwMode="auto">
          <a:xfrm>
            <a:off x="7947435" y="2704738"/>
            <a:ext cx="3238500" cy="3511551"/>
            <a:chOff x="367" y="1629"/>
            <a:chExt cx="2040" cy="2212"/>
          </a:xfrm>
        </p:grpSpPr>
        <p:sp>
          <p:nvSpPr>
            <p:cNvPr id="6" name="Oval 6">
              <a:extLst>
                <a:ext uri="{FF2B5EF4-FFF2-40B4-BE49-F238E27FC236}">
                  <a16:creationId xmlns:a16="http://schemas.microsoft.com/office/drawing/2014/main" id="{4665E3F4-8633-4E1A-A125-B2EE56EA8D67}"/>
                </a:ext>
              </a:extLst>
            </p:cNvPr>
            <p:cNvSpPr>
              <a:spLocks noChangeAspect="1" noChangeArrowheads="1"/>
            </p:cNvSpPr>
            <p:nvPr/>
          </p:nvSpPr>
          <p:spPr bwMode="auto">
            <a:xfrm>
              <a:off x="605" y="2888"/>
              <a:ext cx="57" cy="57"/>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7" name="Oval 7">
              <a:extLst>
                <a:ext uri="{FF2B5EF4-FFF2-40B4-BE49-F238E27FC236}">
                  <a16:creationId xmlns:a16="http://schemas.microsoft.com/office/drawing/2014/main" id="{F0574B01-BB4D-4252-AC7D-28113C63A1C0}"/>
                </a:ext>
              </a:extLst>
            </p:cNvPr>
            <p:cNvSpPr>
              <a:spLocks noChangeAspect="1" noChangeArrowheads="1"/>
            </p:cNvSpPr>
            <p:nvPr/>
          </p:nvSpPr>
          <p:spPr bwMode="auto">
            <a:xfrm>
              <a:off x="2015" y="2264"/>
              <a:ext cx="57" cy="57"/>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8" name="Line 8">
              <a:extLst>
                <a:ext uri="{FF2B5EF4-FFF2-40B4-BE49-F238E27FC236}">
                  <a16:creationId xmlns:a16="http://schemas.microsoft.com/office/drawing/2014/main" id="{6C0A5BF3-0AA5-4662-936E-8D7BD51EA18A}"/>
                </a:ext>
              </a:extLst>
            </p:cNvPr>
            <p:cNvSpPr>
              <a:spLocks noChangeAspect="1" noChangeShapeType="1"/>
            </p:cNvSpPr>
            <p:nvPr/>
          </p:nvSpPr>
          <p:spPr bwMode="auto">
            <a:xfrm>
              <a:off x="2046" y="2329"/>
              <a:ext cx="0" cy="567"/>
            </a:xfrm>
            <a:prstGeom prst="line">
              <a:avLst/>
            </a:prstGeom>
            <a:noFill/>
            <a:ln w="254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9" name="Oval 9">
              <a:extLst>
                <a:ext uri="{FF2B5EF4-FFF2-40B4-BE49-F238E27FC236}">
                  <a16:creationId xmlns:a16="http://schemas.microsoft.com/office/drawing/2014/main" id="{B4CD5E58-22C3-4112-8E1D-781203FF2DCE}"/>
                </a:ext>
              </a:extLst>
            </p:cNvPr>
            <p:cNvSpPr>
              <a:spLocks noChangeAspect="1" noChangeArrowheads="1"/>
            </p:cNvSpPr>
            <p:nvPr/>
          </p:nvSpPr>
          <p:spPr bwMode="auto">
            <a:xfrm>
              <a:off x="1385" y="2295"/>
              <a:ext cx="57" cy="57"/>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0" name="Oval 10">
              <a:extLst>
                <a:ext uri="{FF2B5EF4-FFF2-40B4-BE49-F238E27FC236}">
                  <a16:creationId xmlns:a16="http://schemas.microsoft.com/office/drawing/2014/main" id="{0DE5E104-9157-4BB1-B742-A116E51525E1}"/>
                </a:ext>
              </a:extLst>
            </p:cNvPr>
            <p:cNvSpPr>
              <a:spLocks noChangeAspect="1" noChangeArrowheads="1"/>
            </p:cNvSpPr>
            <p:nvPr/>
          </p:nvSpPr>
          <p:spPr bwMode="auto">
            <a:xfrm>
              <a:off x="813" y="2888"/>
              <a:ext cx="57" cy="57"/>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1" name="Oval 11">
              <a:extLst>
                <a:ext uri="{FF2B5EF4-FFF2-40B4-BE49-F238E27FC236}">
                  <a16:creationId xmlns:a16="http://schemas.microsoft.com/office/drawing/2014/main" id="{A713A73A-4215-403C-BF63-437661113228}"/>
                </a:ext>
              </a:extLst>
            </p:cNvPr>
            <p:cNvSpPr>
              <a:spLocks noChangeAspect="1" noChangeArrowheads="1"/>
            </p:cNvSpPr>
            <p:nvPr/>
          </p:nvSpPr>
          <p:spPr bwMode="auto">
            <a:xfrm>
              <a:off x="2015" y="2901"/>
              <a:ext cx="57" cy="57"/>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2" name="Line 12">
              <a:extLst>
                <a:ext uri="{FF2B5EF4-FFF2-40B4-BE49-F238E27FC236}">
                  <a16:creationId xmlns:a16="http://schemas.microsoft.com/office/drawing/2014/main" id="{E0C577E6-F640-4046-A452-71D69781E36C}"/>
                </a:ext>
              </a:extLst>
            </p:cNvPr>
            <p:cNvSpPr>
              <a:spLocks noChangeAspect="1" noChangeShapeType="1"/>
            </p:cNvSpPr>
            <p:nvPr/>
          </p:nvSpPr>
          <p:spPr bwMode="auto">
            <a:xfrm>
              <a:off x="835" y="2334"/>
              <a:ext cx="0" cy="567"/>
            </a:xfrm>
            <a:prstGeom prst="line">
              <a:avLst/>
            </a:prstGeom>
            <a:noFill/>
            <a:ln w="254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3" name="Oval 13">
              <a:extLst>
                <a:ext uri="{FF2B5EF4-FFF2-40B4-BE49-F238E27FC236}">
                  <a16:creationId xmlns:a16="http://schemas.microsoft.com/office/drawing/2014/main" id="{D873AADA-9586-4BA9-9712-477F27EC2104}"/>
                </a:ext>
              </a:extLst>
            </p:cNvPr>
            <p:cNvSpPr>
              <a:spLocks noChangeAspect="1" noChangeArrowheads="1"/>
            </p:cNvSpPr>
            <p:nvPr/>
          </p:nvSpPr>
          <p:spPr bwMode="auto">
            <a:xfrm>
              <a:off x="1812" y="2815"/>
              <a:ext cx="57" cy="57"/>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4" name="Line 14">
              <a:extLst>
                <a:ext uri="{FF2B5EF4-FFF2-40B4-BE49-F238E27FC236}">
                  <a16:creationId xmlns:a16="http://schemas.microsoft.com/office/drawing/2014/main" id="{27572F7D-C86B-4F6E-AF2C-56633A47D457}"/>
                </a:ext>
              </a:extLst>
            </p:cNvPr>
            <p:cNvSpPr>
              <a:spLocks noChangeAspect="1" noChangeShapeType="1"/>
            </p:cNvSpPr>
            <p:nvPr/>
          </p:nvSpPr>
          <p:spPr bwMode="auto">
            <a:xfrm flipH="1">
              <a:off x="837" y="2984"/>
              <a:ext cx="567" cy="283"/>
            </a:xfrm>
            <a:prstGeom prst="line">
              <a:avLst/>
            </a:prstGeom>
            <a:noFill/>
            <a:ln w="254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5" name="Oval 15">
              <a:extLst>
                <a:ext uri="{FF2B5EF4-FFF2-40B4-BE49-F238E27FC236}">
                  <a16:creationId xmlns:a16="http://schemas.microsoft.com/office/drawing/2014/main" id="{9141C8D0-E397-4634-B88A-A4B949163547}"/>
                </a:ext>
              </a:extLst>
            </p:cNvPr>
            <p:cNvSpPr>
              <a:spLocks noChangeAspect="1" noChangeArrowheads="1"/>
            </p:cNvSpPr>
            <p:nvPr/>
          </p:nvSpPr>
          <p:spPr bwMode="auto">
            <a:xfrm>
              <a:off x="800" y="3265"/>
              <a:ext cx="57" cy="57"/>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6" name="Line 16">
              <a:extLst>
                <a:ext uri="{FF2B5EF4-FFF2-40B4-BE49-F238E27FC236}">
                  <a16:creationId xmlns:a16="http://schemas.microsoft.com/office/drawing/2014/main" id="{11F28601-6A3B-44FB-A393-DC7D4B7372C9}"/>
                </a:ext>
              </a:extLst>
            </p:cNvPr>
            <p:cNvSpPr>
              <a:spLocks noChangeAspect="1" noChangeShapeType="1"/>
            </p:cNvSpPr>
            <p:nvPr/>
          </p:nvSpPr>
          <p:spPr bwMode="auto">
            <a:xfrm>
              <a:off x="1466" y="1996"/>
              <a:ext cx="566" cy="283"/>
            </a:xfrm>
            <a:prstGeom prst="line">
              <a:avLst/>
            </a:prstGeom>
            <a:noFill/>
            <a:ln w="254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7" name="Oval 17">
              <a:extLst>
                <a:ext uri="{FF2B5EF4-FFF2-40B4-BE49-F238E27FC236}">
                  <a16:creationId xmlns:a16="http://schemas.microsoft.com/office/drawing/2014/main" id="{CF09C101-08D3-4915-BF21-C8DEF064E7B4}"/>
                </a:ext>
              </a:extLst>
            </p:cNvPr>
            <p:cNvSpPr>
              <a:spLocks noChangeAspect="1" noChangeArrowheads="1"/>
            </p:cNvSpPr>
            <p:nvPr/>
          </p:nvSpPr>
          <p:spPr bwMode="auto">
            <a:xfrm>
              <a:off x="2015" y="3252"/>
              <a:ext cx="57" cy="57"/>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8" name="Line 18">
              <a:extLst>
                <a:ext uri="{FF2B5EF4-FFF2-40B4-BE49-F238E27FC236}">
                  <a16:creationId xmlns:a16="http://schemas.microsoft.com/office/drawing/2014/main" id="{171D962B-86BB-49CC-91FE-F76C3FBA67B1}"/>
                </a:ext>
              </a:extLst>
            </p:cNvPr>
            <p:cNvSpPr>
              <a:spLocks noChangeAspect="1" noChangeShapeType="1"/>
            </p:cNvSpPr>
            <p:nvPr/>
          </p:nvSpPr>
          <p:spPr bwMode="auto">
            <a:xfrm>
              <a:off x="1416" y="2352"/>
              <a:ext cx="0" cy="567"/>
            </a:xfrm>
            <a:prstGeom prst="line">
              <a:avLst/>
            </a:prstGeom>
            <a:noFill/>
            <a:ln w="254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9" name="Oval 19">
              <a:extLst>
                <a:ext uri="{FF2B5EF4-FFF2-40B4-BE49-F238E27FC236}">
                  <a16:creationId xmlns:a16="http://schemas.microsoft.com/office/drawing/2014/main" id="{9C481585-ADF8-458D-9908-FF6210DB016D}"/>
                </a:ext>
              </a:extLst>
            </p:cNvPr>
            <p:cNvSpPr>
              <a:spLocks noChangeAspect="1" noChangeArrowheads="1"/>
            </p:cNvSpPr>
            <p:nvPr/>
          </p:nvSpPr>
          <p:spPr bwMode="auto">
            <a:xfrm>
              <a:off x="1390" y="2919"/>
              <a:ext cx="57" cy="57"/>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20" name="Oval 20">
              <a:extLst>
                <a:ext uri="{FF2B5EF4-FFF2-40B4-BE49-F238E27FC236}">
                  <a16:creationId xmlns:a16="http://schemas.microsoft.com/office/drawing/2014/main" id="{3B8C515D-9F86-4367-82A9-C9E6B87CF9A1}"/>
                </a:ext>
              </a:extLst>
            </p:cNvPr>
            <p:cNvSpPr>
              <a:spLocks noChangeAspect="1" noChangeArrowheads="1"/>
            </p:cNvSpPr>
            <p:nvPr/>
          </p:nvSpPr>
          <p:spPr bwMode="auto">
            <a:xfrm>
              <a:off x="1398" y="1944"/>
              <a:ext cx="57" cy="57"/>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21" name="Line 21">
              <a:extLst>
                <a:ext uri="{FF2B5EF4-FFF2-40B4-BE49-F238E27FC236}">
                  <a16:creationId xmlns:a16="http://schemas.microsoft.com/office/drawing/2014/main" id="{9585B46A-D2D5-412E-9D2D-5577275C47D6}"/>
                </a:ext>
              </a:extLst>
            </p:cNvPr>
            <p:cNvSpPr>
              <a:spLocks noChangeAspect="1" noChangeShapeType="1"/>
            </p:cNvSpPr>
            <p:nvPr/>
          </p:nvSpPr>
          <p:spPr bwMode="auto">
            <a:xfrm>
              <a:off x="1416" y="2009"/>
              <a:ext cx="0" cy="283"/>
            </a:xfrm>
            <a:prstGeom prst="line">
              <a:avLst/>
            </a:prstGeom>
            <a:noFill/>
            <a:ln w="254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22" name="Oval 23">
              <a:extLst>
                <a:ext uri="{FF2B5EF4-FFF2-40B4-BE49-F238E27FC236}">
                  <a16:creationId xmlns:a16="http://schemas.microsoft.com/office/drawing/2014/main" id="{8BD40B80-2909-4E10-9F3F-E8F12115EF95}"/>
                </a:ext>
              </a:extLst>
            </p:cNvPr>
            <p:cNvSpPr>
              <a:spLocks noChangeAspect="1" noChangeArrowheads="1"/>
            </p:cNvSpPr>
            <p:nvPr/>
          </p:nvSpPr>
          <p:spPr bwMode="auto">
            <a:xfrm>
              <a:off x="800" y="2269"/>
              <a:ext cx="57" cy="57"/>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23" name="Line 24">
              <a:extLst>
                <a:ext uri="{FF2B5EF4-FFF2-40B4-BE49-F238E27FC236}">
                  <a16:creationId xmlns:a16="http://schemas.microsoft.com/office/drawing/2014/main" id="{AC0FDEFB-B701-46DD-A2CE-D7DAE8C780B4}"/>
                </a:ext>
              </a:extLst>
            </p:cNvPr>
            <p:cNvSpPr>
              <a:spLocks noChangeAspect="1" noChangeShapeType="1"/>
            </p:cNvSpPr>
            <p:nvPr/>
          </p:nvSpPr>
          <p:spPr bwMode="auto">
            <a:xfrm flipH="1">
              <a:off x="835" y="1979"/>
              <a:ext cx="567" cy="283"/>
            </a:xfrm>
            <a:prstGeom prst="line">
              <a:avLst/>
            </a:prstGeom>
            <a:noFill/>
            <a:ln w="254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24" name="Line 25">
              <a:extLst>
                <a:ext uri="{FF2B5EF4-FFF2-40B4-BE49-F238E27FC236}">
                  <a16:creationId xmlns:a16="http://schemas.microsoft.com/office/drawing/2014/main" id="{98040AB4-6821-4E3E-A3E9-2F798A404CE1}"/>
                </a:ext>
              </a:extLst>
            </p:cNvPr>
            <p:cNvSpPr>
              <a:spLocks noChangeAspect="1" noChangeShapeType="1"/>
            </p:cNvSpPr>
            <p:nvPr/>
          </p:nvSpPr>
          <p:spPr bwMode="auto">
            <a:xfrm flipH="1">
              <a:off x="629" y="2313"/>
              <a:ext cx="180" cy="567"/>
            </a:xfrm>
            <a:prstGeom prst="line">
              <a:avLst/>
            </a:prstGeom>
            <a:noFill/>
            <a:ln w="254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25" name="Line 26">
              <a:extLst>
                <a:ext uri="{FF2B5EF4-FFF2-40B4-BE49-F238E27FC236}">
                  <a16:creationId xmlns:a16="http://schemas.microsoft.com/office/drawing/2014/main" id="{8802EF17-7D7F-4B50-914A-54E820B3474E}"/>
                </a:ext>
              </a:extLst>
            </p:cNvPr>
            <p:cNvSpPr>
              <a:spLocks noChangeAspect="1" noChangeShapeType="1"/>
            </p:cNvSpPr>
            <p:nvPr/>
          </p:nvSpPr>
          <p:spPr bwMode="auto">
            <a:xfrm>
              <a:off x="1453" y="2984"/>
              <a:ext cx="566" cy="283"/>
            </a:xfrm>
            <a:prstGeom prst="line">
              <a:avLst/>
            </a:prstGeom>
            <a:noFill/>
            <a:ln w="254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26" name="Line 27">
              <a:extLst>
                <a:ext uri="{FF2B5EF4-FFF2-40B4-BE49-F238E27FC236}">
                  <a16:creationId xmlns:a16="http://schemas.microsoft.com/office/drawing/2014/main" id="{CABBE7A6-0557-40CB-A2F6-F7789777A309}"/>
                </a:ext>
              </a:extLst>
            </p:cNvPr>
            <p:cNvSpPr>
              <a:spLocks noChangeAspect="1" noChangeShapeType="1"/>
            </p:cNvSpPr>
            <p:nvPr/>
          </p:nvSpPr>
          <p:spPr bwMode="auto">
            <a:xfrm>
              <a:off x="1440" y="2327"/>
              <a:ext cx="377" cy="491"/>
            </a:xfrm>
            <a:prstGeom prst="line">
              <a:avLst/>
            </a:prstGeom>
            <a:noFill/>
            <a:ln w="254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27" name="Oval 28">
              <a:extLst>
                <a:ext uri="{FF2B5EF4-FFF2-40B4-BE49-F238E27FC236}">
                  <a16:creationId xmlns:a16="http://schemas.microsoft.com/office/drawing/2014/main" id="{655A489C-62AA-4ABF-B069-AC13D5D949EF}"/>
                </a:ext>
              </a:extLst>
            </p:cNvPr>
            <p:cNvSpPr>
              <a:spLocks noChangeAspect="1" noChangeArrowheads="1"/>
            </p:cNvSpPr>
            <p:nvPr/>
          </p:nvSpPr>
          <p:spPr bwMode="auto">
            <a:xfrm>
              <a:off x="1390" y="3283"/>
              <a:ext cx="57" cy="57"/>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28" name="Line 29">
              <a:extLst>
                <a:ext uri="{FF2B5EF4-FFF2-40B4-BE49-F238E27FC236}">
                  <a16:creationId xmlns:a16="http://schemas.microsoft.com/office/drawing/2014/main" id="{1F7E6012-D50A-49B7-8DBE-9FF31A2C3F1D}"/>
                </a:ext>
              </a:extLst>
            </p:cNvPr>
            <p:cNvSpPr>
              <a:spLocks noChangeAspect="1" noChangeShapeType="1"/>
            </p:cNvSpPr>
            <p:nvPr/>
          </p:nvSpPr>
          <p:spPr bwMode="auto">
            <a:xfrm>
              <a:off x="1421" y="2997"/>
              <a:ext cx="0" cy="283"/>
            </a:xfrm>
            <a:prstGeom prst="line">
              <a:avLst/>
            </a:prstGeom>
            <a:noFill/>
            <a:ln w="254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29" name="Oval 30">
              <a:extLst>
                <a:ext uri="{FF2B5EF4-FFF2-40B4-BE49-F238E27FC236}">
                  <a16:creationId xmlns:a16="http://schemas.microsoft.com/office/drawing/2014/main" id="{FA9A4131-6119-48AC-936F-63EE20758ED7}"/>
                </a:ext>
              </a:extLst>
            </p:cNvPr>
            <p:cNvSpPr>
              <a:spLocks noChangeAspect="1" noChangeArrowheads="1"/>
            </p:cNvSpPr>
            <p:nvPr/>
          </p:nvSpPr>
          <p:spPr bwMode="auto">
            <a:xfrm>
              <a:off x="1704" y="3616"/>
              <a:ext cx="57" cy="57"/>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30" name="Line 31">
              <a:extLst>
                <a:ext uri="{FF2B5EF4-FFF2-40B4-BE49-F238E27FC236}">
                  <a16:creationId xmlns:a16="http://schemas.microsoft.com/office/drawing/2014/main" id="{8BDE39A9-2DD7-4561-B7A3-8E4FA97D313E}"/>
                </a:ext>
              </a:extLst>
            </p:cNvPr>
            <p:cNvSpPr>
              <a:spLocks noChangeAspect="1" noChangeShapeType="1"/>
            </p:cNvSpPr>
            <p:nvPr/>
          </p:nvSpPr>
          <p:spPr bwMode="auto">
            <a:xfrm>
              <a:off x="1447" y="3348"/>
              <a:ext cx="282" cy="283"/>
            </a:xfrm>
            <a:prstGeom prst="line">
              <a:avLst/>
            </a:prstGeom>
            <a:noFill/>
            <a:ln w="254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31" name="Text Box 32">
              <a:extLst>
                <a:ext uri="{FF2B5EF4-FFF2-40B4-BE49-F238E27FC236}">
                  <a16:creationId xmlns:a16="http://schemas.microsoft.com/office/drawing/2014/main" id="{21AA943E-C9B3-4834-BE42-5D1406D77C2B}"/>
                </a:ext>
              </a:extLst>
            </p:cNvPr>
            <p:cNvSpPr txBox="1">
              <a:spLocks noChangeAspect="1" noChangeArrowheads="1"/>
            </p:cNvSpPr>
            <p:nvPr/>
          </p:nvSpPr>
          <p:spPr bwMode="auto">
            <a:xfrm>
              <a:off x="1321" y="1629"/>
              <a:ext cx="227"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1</a:t>
              </a:r>
              <a:endParaRPr lang="en-US" altLang="zh-CN" sz="2400" b="1"/>
            </a:p>
          </p:txBody>
        </p:sp>
        <p:sp>
          <p:nvSpPr>
            <p:cNvPr id="32" name="Text Box 33">
              <a:extLst>
                <a:ext uri="{FF2B5EF4-FFF2-40B4-BE49-F238E27FC236}">
                  <a16:creationId xmlns:a16="http://schemas.microsoft.com/office/drawing/2014/main" id="{FE13AE90-6B6A-4E3E-9E6E-3306364CAB14}"/>
                </a:ext>
              </a:extLst>
            </p:cNvPr>
            <p:cNvSpPr txBox="1">
              <a:spLocks noChangeAspect="1" noChangeArrowheads="1"/>
            </p:cNvSpPr>
            <p:nvPr/>
          </p:nvSpPr>
          <p:spPr bwMode="auto">
            <a:xfrm>
              <a:off x="573" y="2126"/>
              <a:ext cx="227"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2</a:t>
              </a:r>
              <a:endParaRPr lang="en-US" altLang="zh-CN" sz="2400" b="1"/>
            </a:p>
          </p:txBody>
        </p:sp>
        <p:sp>
          <p:nvSpPr>
            <p:cNvPr id="33" name="Text Box 34">
              <a:extLst>
                <a:ext uri="{FF2B5EF4-FFF2-40B4-BE49-F238E27FC236}">
                  <a16:creationId xmlns:a16="http://schemas.microsoft.com/office/drawing/2014/main" id="{2C00A37D-DFA9-4E22-9D25-23A980E834C2}"/>
                </a:ext>
              </a:extLst>
            </p:cNvPr>
            <p:cNvSpPr txBox="1">
              <a:spLocks noChangeAspect="1" noChangeArrowheads="1"/>
            </p:cNvSpPr>
            <p:nvPr/>
          </p:nvSpPr>
          <p:spPr bwMode="auto">
            <a:xfrm>
              <a:off x="1152" y="2126"/>
              <a:ext cx="227"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3</a:t>
              </a:r>
              <a:endParaRPr lang="en-US" altLang="zh-CN" sz="2400" b="1"/>
            </a:p>
          </p:txBody>
        </p:sp>
        <p:sp>
          <p:nvSpPr>
            <p:cNvPr id="34" name="Text Box 35">
              <a:extLst>
                <a:ext uri="{FF2B5EF4-FFF2-40B4-BE49-F238E27FC236}">
                  <a16:creationId xmlns:a16="http://schemas.microsoft.com/office/drawing/2014/main" id="{84C41FAE-CC8C-403B-8712-B9DDCEAD1F21}"/>
                </a:ext>
              </a:extLst>
            </p:cNvPr>
            <p:cNvSpPr txBox="1">
              <a:spLocks noChangeAspect="1" noChangeArrowheads="1"/>
            </p:cNvSpPr>
            <p:nvPr/>
          </p:nvSpPr>
          <p:spPr bwMode="auto">
            <a:xfrm>
              <a:off x="2090" y="2126"/>
              <a:ext cx="227"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4</a:t>
              </a:r>
              <a:endParaRPr lang="en-US" altLang="zh-CN" sz="2400" b="1"/>
            </a:p>
          </p:txBody>
        </p:sp>
        <p:sp>
          <p:nvSpPr>
            <p:cNvPr id="35" name="Text Box 36">
              <a:extLst>
                <a:ext uri="{FF2B5EF4-FFF2-40B4-BE49-F238E27FC236}">
                  <a16:creationId xmlns:a16="http://schemas.microsoft.com/office/drawing/2014/main" id="{C0DA76BB-0DF7-49C4-8907-9290EE0EB526}"/>
                </a:ext>
              </a:extLst>
            </p:cNvPr>
            <p:cNvSpPr txBox="1">
              <a:spLocks noChangeAspect="1" noChangeArrowheads="1"/>
            </p:cNvSpPr>
            <p:nvPr/>
          </p:nvSpPr>
          <p:spPr bwMode="auto">
            <a:xfrm>
              <a:off x="367" y="2724"/>
              <a:ext cx="227"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5</a:t>
              </a:r>
              <a:endParaRPr lang="en-US" altLang="zh-CN" sz="2400" b="1"/>
            </a:p>
          </p:txBody>
        </p:sp>
        <p:sp>
          <p:nvSpPr>
            <p:cNvPr id="36" name="Text Box 37">
              <a:extLst>
                <a:ext uri="{FF2B5EF4-FFF2-40B4-BE49-F238E27FC236}">
                  <a16:creationId xmlns:a16="http://schemas.microsoft.com/office/drawing/2014/main" id="{1434C465-692F-4E95-9C5A-295F19E26313}"/>
                </a:ext>
              </a:extLst>
            </p:cNvPr>
            <p:cNvSpPr txBox="1">
              <a:spLocks noChangeAspect="1" noChangeArrowheads="1"/>
            </p:cNvSpPr>
            <p:nvPr/>
          </p:nvSpPr>
          <p:spPr bwMode="auto">
            <a:xfrm>
              <a:off x="896" y="2724"/>
              <a:ext cx="227"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6</a:t>
              </a:r>
              <a:endParaRPr lang="en-US" altLang="zh-CN" sz="2400" b="1"/>
            </a:p>
          </p:txBody>
        </p:sp>
        <p:sp>
          <p:nvSpPr>
            <p:cNvPr id="37" name="Text Box 38">
              <a:extLst>
                <a:ext uri="{FF2B5EF4-FFF2-40B4-BE49-F238E27FC236}">
                  <a16:creationId xmlns:a16="http://schemas.microsoft.com/office/drawing/2014/main" id="{FFFDEC7C-09CE-472D-B7AE-E42FF9F70906}"/>
                </a:ext>
              </a:extLst>
            </p:cNvPr>
            <p:cNvSpPr txBox="1">
              <a:spLocks noChangeAspect="1" noChangeArrowheads="1"/>
            </p:cNvSpPr>
            <p:nvPr/>
          </p:nvSpPr>
          <p:spPr bwMode="auto">
            <a:xfrm>
              <a:off x="1178" y="2724"/>
              <a:ext cx="227"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7</a:t>
              </a:r>
              <a:endParaRPr lang="en-US" altLang="zh-CN" sz="2400" b="1"/>
            </a:p>
          </p:txBody>
        </p:sp>
        <p:sp>
          <p:nvSpPr>
            <p:cNvPr id="38" name="Text Box 39">
              <a:extLst>
                <a:ext uri="{FF2B5EF4-FFF2-40B4-BE49-F238E27FC236}">
                  <a16:creationId xmlns:a16="http://schemas.microsoft.com/office/drawing/2014/main" id="{99FF39D6-00E8-4803-870C-3760DB66CF1A}"/>
                </a:ext>
              </a:extLst>
            </p:cNvPr>
            <p:cNvSpPr txBox="1">
              <a:spLocks noChangeAspect="1" noChangeArrowheads="1"/>
            </p:cNvSpPr>
            <p:nvPr/>
          </p:nvSpPr>
          <p:spPr bwMode="auto">
            <a:xfrm>
              <a:off x="1644" y="2793"/>
              <a:ext cx="22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dirty="0"/>
                <a:t>v</a:t>
              </a:r>
              <a:r>
                <a:rPr lang="en-US" altLang="zh-CN" sz="2400" b="1" baseline="-25000" dirty="0"/>
                <a:t>8</a:t>
              </a:r>
              <a:endParaRPr lang="en-US" altLang="zh-CN" sz="2400" b="1" dirty="0"/>
            </a:p>
          </p:txBody>
        </p:sp>
        <p:sp>
          <p:nvSpPr>
            <p:cNvPr id="39" name="Text Box 40">
              <a:extLst>
                <a:ext uri="{FF2B5EF4-FFF2-40B4-BE49-F238E27FC236}">
                  <a16:creationId xmlns:a16="http://schemas.microsoft.com/office/drawing/2014/main" id="{4931CE4C-C90B-49D0-AB5F-00FBCB47DA58}"/>
                </a:ext>
              </a:extLst>
            </p:cNvPr>
            <p:cNvSpPr txBox="1">
              <a:spLocks noChangeAspect="1" noChangeArrowheads="1"/>
            </p:cNvSpPr>
            <p:nvPr/>
          </p:nvSpPr>
          <p:spPr bwMode="auto">
            <a:xfrm>
              <a:off x="2103" y="2724"/>
              <a:ext cx="227"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9</a:t>
              </a:r>
              <a:endParaRPr lang="en-US" altLang="zh-CN" sz="2400" b="1"/>
            </a:p>
          </p:txBody>
        </p:sp>
        <p:sp>
          <p:nvSpPr>
            <p:cNvPr id="40" name="Text Box 41">
              <a:extLst>
                <a:ext uri="{FF2B5EF4-FFF2-40B4-BE49-F238E27FC236}">
                  <a16:creationId xmlns:a16="http://schemas.microsoft.com/office/drawing/2014/main" id="{C9703F04-DDCA-47C4-B3C1-0A63DA0BC1B8}"/>
                </a:ext>
              </a:extLst>
            </p:cNvPr>
            <p:cNvSpPr txBox="1">
              <a:spLocks noChangeAspect="1" noChangeArrowheads="1"/>
            </p:cNvSpPr>
            <p:nvPr/>
          </p:nvSpPr>
          <p:spPr bwMode="auto">
            <a:xfrm>
              <a:off x="508" y="3243"/>
              <a:ext cx="27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r>
                <a:rPr lang="en-US" altLang="zh-CN" sz="2400" b="1" dirty="0"/>
                <a:t>v</a:t>
              </a:r>
              <a:r>
                <a:rPr lang="en-US" altLang="zh-CN" sz="2400" b="1" baseline="-25000" dirty="0"/>
                <a:t>10</a:t>
              </a:r>
              <a:endParaRPr lang="en-US" altLang="zh-CN" sz="2400" b="1" dirty="0"/>
            </a:p>
          </p:txBody>
        </p:sp>
        <p:sp>
          <p:nvSpPr>
            <p:cNvPr id="41" name="Text Box 42">
              <a:extLst>
                <a:ext uri="{FF2B5EF4-FFF2-40B4-BE49-F238E27FC236}">
                  <a16:creationId xmlns:a16="http://schemas.microsoft.com/office/drawing/2014/main" id="{AC87A94A-72FE-4D48-93C2-19E22883DEE7}"/>
                </a:ext>
              </a:extLst>
            </p:cNvPr>
            <p:cNvSpPr txBox="1">
              <a:spLocks noChangeAspect="1" noChangeArrowheads="1"/>
            </p:cNvSpPr>
            <p:nvPr/>
          </p:nvSpPr>
          <p:spPr bwMode="auto">
            <a:xfrm>
              <a:off x="1112" y="3223"/>
              <a:ext cx="28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r>
                <a:rPr lang="en-US" altLang="zh-CN" sz="2400" b="1" dirty="0"/>
                <a:t>v</a:t>
              </a:r>
              <a:r>
                <a:rPr lang="en-US" altLang="zh-CN" sz="2400" b="1" baseline="-25000" dirty="0"/>
                <a:t>11</a:t>
              </a:r>
              <a:endParaRPr lang="en-US" altLang="zh-CN" sz="2400" b="1" dirty="0"/>
            </a:p>
          </p:txBody>
        </p:sp>
        <p:sp>
          <p:nvSpPr>
            <p:cNvPr id="42" name="Text Box 43">
              <a:extLst>
                <a:ext uri="{FF2B5EF4-FFF2-40B4-BE49-F238E27FC236}">
                  <a16:creationId xmlns:a16="http://schemas.microsoft.com/office/drawing/2014/main" id="{E1EDA593-E87B-49C4-915A-DD032FBC90AC}"/>
                </a:ext>
              </a:extLst>
            </p:cNvPr>
            <p:cNvSpPr txBox="1">
              <a:spLocks noChangeAspect="1" noChangeArrowheads="1"/>
            </p:cNvSpPr>
            <p:nvPr/>
          </p:nvSpPr>
          <p:spPr bwMode="auto">
            <a:xfrm>
              <a:off x="2116" y="3140"/>
              <a:ext cx="291"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r>
                <a:rPr lang="en-US" altLang="zh-CN" sz="2400" b="1" dirty="0"/>
                <a:t>v</a:t>
              </a:r>
              <a:r>
                <a:rPr lang="en-US" altLang="zh-CN" sz="2400" b="1" baseline="-25000" dirty="0"/>
                <a:t>12</a:t>
              </a:r>
              <a:endParaRPr lang="en-US" altLang="zh-CN" sz="2400" b="1" dirty="0"/>
            </a:p>
          </p:txBody>
        </p:sp>
        <p:sp>
          <p:nvSpPr>
            <p:cNvPr id="43" name="Text Box 44">
              <a:extLst>
                <a:ext uri="{FF2B5EF4-FFF2-40B4-BE49-F238E27FC236}">
                  <a16:creationId xmlns:a16="http://schemas.microsoft.com/office/drawing/2014/main" id="{DF34FBFB-0DB6-493E-A59A-2BE8F5E1409F}"/>
                </a:ext>
              </a:extLst>
            </p:cNvPr>
            <p:cNvSpPr txBox="1">
              <a:spLocks noChangeAspect="1" noChangeArrowheads="1"/>
            </p:cNvSpPr>
            <p:nvPr/>
          </p:nvSpPr>
          <p:spPr bwMode="auto">
            <a:xfrm>
              <a:off x="1678" y="3608"/>
              <a:ext cx="28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r>
                <a:rPr lang="en-US" altLang="zh-CN" sz="2400" b="1" dirty="0"/>
                <a:t>v</a:t>
              </a:r>
              <a:r>
                <a:rPr lang="en-US" altLang="zh-CN" sz="2400" b="1" baseline="-25000" dirty="0"/>
                <a:t>13</a:t>
              </a:r>
              <a:endParaRPr lang="en-US" altLang="zh-CN" sz="2400" b="1" dirty="0"/>
            </a:p>
          </p:txBody>
        </p:sp>
      </p:grpSp>
    </p:spTree>
    <p:extLst>
      <p:ext uri="{BB962C8B-B14F-4D97-AF65-F5344CB8AC3E}">
        <p14:creationId xmlns:p14="http://schemas.microsoft.com/office/powerpoint/2010/main" val="281619416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Tree</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E1AF3532-82B4-482F-9DE6-42089E8D11DA}"/>
              </a:ext>
            </a:extLst>
          </p:cNvPr>
          <p:cNvSpPr/>
          <p:nvPr/>
        </p:nvSpPr>
        <p:spPr>
          <a:xfrm>
            <a:off x="1290172" y="1214991"/>
            <a:ext cx="7119281" cy="4978607"/>
          </a:xfrm>
          <a:prstGeom prst="rect">
            <a:avLst/>
          </a:prstGeom>
        </p:spPr>
        <p:txBody>
          <a:bodyPr wrap="square">
            <a:spAutoFit/>
          </a:bodyPr>
          <a:lstStyle/>
          <a:p>
            <a:pPr>
              <a:lnSpc>
                <a:spcPct val="130000"/>
              </a:lnSpc>
            </a:pPr>
            <a:r>
              <a:rPr lang="zh-CN" altLang="en-US" sz="2400" b="1" dirty="0">
                <a:latin typeface="Microsoft YaHei" panose="020B0503020204020204" charset="-122"/>
                <a:ea typeface="Microsoft YaHei" panose="020B0503020204020204" charset="-122"/>
              </a:rPr>
              <a:t>有序树：</a:t>
            </a:r>
            <a:r>
              <a:rPr lang="zh-CN" altLang="en-US" sz="2400" dirty="0"/>
              <a:t>设 </a:t>
            </a:r>
            <a:r>
              <a:rPr lang="en-US" altLang="zh-CN" sz="2400" dirty="0"/>
              <a:t>T </a:t>
            </a:r>
            <a:r>
              <a:rPr lang="zh-CN" altLang="en-US" sz="2400" dirty="0"/>
              <a:t>为根树，若给 </a:t>
            </a:r>
            <a:r>
              <a:rPr lang="en-US" altLang="zh-CN" sz="2400" dirty="0"/>
              <a:t>T </a:t>
            </a:r>
            <a:r>
              <a:rPr lang="zh-CN" altLang="en-US" sz="2400" dirty="0"/>
              <a:t>的每一层结点规定了顺序，则称 </a:t>
            </a:r>
            <a:r>
              <a:rPr lang="en-US" altLang="zh-CN" sz="2400" dirty="0"/>
              <a:t>T </a:t>
            </a:r>
            <a:r>
              <a:rPr lang="zh-CN" altLang="en-US" sz="2400" dirty="0"/>
              <a:t>为有序树。</a:t>
            </a:r>
          </a:p>
          <a:p>
            <a:pPr>
              <a:lnSpc>
                <a:spcPct val="130000"/>
              </a:lnSpc>
              <a:buFont typeface="Arial" panose="020B0604020202020204" pitchFamily="34" charset="0"/>
              <a:buNone/>
            </a:pPr>
            <a:endParaRPr lang="en-US" altLang="zh-CN" sz="2400" b="1" dirty="0">
              <a:latin typeface="Microsoft YaHei" panose="020B0503020204020204" charset="-122"/>
              <a:ea typeface="Microsoft YaHei" panose="020B0503020204020204" charset="-122"/>
            </a:endParaRPr>
          </a:p>
          <a:p>
            <a:pPr>
              <a:lnSpc>
                <a:spcPct val="130000"/>
              </a:lnSpc>
              <a:buFont typeface="Arial" panose="020B0604020202020204" pitchFamily="34" charset="0"/>
              <a:buNone/>
            </a:pPr>
            <a:endParaRPr lang="en-US" altLang="zh-CN" sz="2000" dirty="0">
              <a:latin typeface="Microsoft YaHei" panose="020B0503020204020204" charset="-122"/>
              <a:ea typeface="Microsoft YaHei" panose="020B0503020204020204" charset="-122"/>
            </a:endParaRPr>
          </a:p>
          <a:p>
            <a:pPr>
              <a:lnSpc>
                <a:spcPct val="130000"/>
              </a:lnSpc>
            </a:pPr>
            <a:r>
              <a:rPr lang="en-US" altLang="zh-CN" sz="2400" b="1" dirty="0">
                <a:latin typeface="Microsoft YaHei" panose="020B0503020204020204" charset="-122"/>
                <a:ea typeface="Microsoft YaHei" panose="020B0503020204020204" charset="-122"/>
              </a:rPr>
              <a:t>(</a:t>
            </a:r>
            <a:r>
              <a:rPr lang="zh-CN" altLang="en-US" sz="2400" b="1" dirty="0">
                <a:latin typeface="Microsoft YaHei" panose="020B0503020204020204" charset="-122"/>
                <a:ea typeface="Microsoft YaHei" panose="020B0503020204020204" charset="-122"/>
              </a:rPr>
              <a:t>完全</a:t>
            </a:r>
            <a:r>
              <a:rPr lang="en-US" altLang="zh-CN" sz="2400" b="1" dirty="0">
                <a:latin typeface="Microsoft YaHei" panose="020B0503020204020204" charset="-122"/>
                <a:ea typeface="Microsoft YaHei" panose="020B0503020204020204" charset="-122"/>
              </a:rPr>
              <a:t>)m</a:t>
            </a:r>
            <a:r>
              <a:rPr lang="zh-CN" altLang="en-US" sz="2400" b="1" dirty="0">
                <a:latin typeface="Microsoft YaHei" panose="020B0503020204020204" charset="-122"/>
                <a:ea typeface="Microsoft YaHei" panose="020B0503020204020204" charset="-122"/>
              </a:rPr>
              <a:t>分树：</a:t>
            </a:r>
            <a:r>
              <a:rPr lang="zh-CN" altLang="en-US" sz="2400" dirty="0"/>
              <a:t>设</a:t>
            </a:r>
            <a:r>
              <a:rPr lang="en-US" altLang="zh-CN" sz="2400" dirty="0"/>
              <a:t>T</a:t>
            </a:r>
            <a:r>
              <a:rPr lang="zh-CN" altLang="en-US" sz="2400" dirty="0"/>
              <a:t>为有根树，若对于任意结点</a:t>
            </a:r>
            <a:r>
              <a:rPr lang="en-US" altLang="zh-CN" sz="2400" dirty="0"/>
              <a:t>v</a:t>
            </a:r>
            <a:r>
              <a:rPr lang="zh-CN" altLang="en-US" sz="2400" dirty="0"/>
              <a:t>，有 </a:t>
            </a:r>
            <a:r>
              <a:rPr lang="en-US" altLang="zh-CN" sz="2400" dirty="0"/>
              <a:t>deg</a:t>
            </a:r>
            <a:r>
              <a:rPr lang="en-US" altLang="zh-CN" sz="2400" baseline="30000" dirty="0"/>
              <a:t>+ </a:t>
            </a:r>
            <a:r>
              <a:rPr lang="en-US" altLang="zh-CN" sz="2400" dirty="0"/>
              <a:t>(v) ≤m, </a:t>
            </a:r>
            <a:r>
              <a:rPr lang="zh-CN" altLang="en-US" sz="2400" dirty="0"/>
              <a:t>则称此有根树为</a:t>
            </a:r>
            <a:r>
              <a:rPr lang="en-US" altLang="zh-CN" sz="2400" dirty="0"/>
              <a:t>m</a:t>
            </a:r>
            <a:r>
              <a:rPr lang="zh-CN" altLang="en-US" sz="2400" dirty="0"/>
              <a:t>分树。如果对每个结点</a:t>
            </a:r>
            <a:r>
              <a:rPr lang="en-US" altLang="zh-CN" sz="2400" dirty="0"/>
              <a:t>v</a:t>
            </a:r>
            <a:r>
              <a:rPr lang="zh-CN" altLang="en-US" sz="2400" dirty="0"/>
              <a:t>有</a:t>
            </a:r>
            <a:r>
              <a:rPr lang="en-US" altLang="zh-CN" sz="2400" dirty="0"/>
              <a:t>deg</a:t>
            </a:r>
            <a:r>
              <a:rPr lang="en-US" altLang="zh-CN" sz="2400" baseline="30000" dirty="0"/>
              <a:t>+ </a:t>
            </a:r>
            <a:r>
              <a:rPr lang="en-US" altLang="zh-CN" sz="2400" dirty="0"/>
              <a:t>(v)</a:t>
            </a:r>
            <a:r>
              <a:rPr lang="zh-CN" altLang="en-US" sz="2400" dirty="0"/>
              <a:t>＝</a:t>
            </a:r>
            <a:r>
              <a:rPr lang="en-US" altLang="zh-CN" sz="2400" dirty="0"/>
              <a:t>m</a:t>
            </a:r>
            <a:r>
              <a:rPr lang="zh-CN" altLang="en-US" sz="2400" dirty="0"/>
              <a:t>或者</a:t>
            </a:r>
            <a:r>
              <a:rPr lang="en-US" altLang="zh-CN" sz="2400" dirty="0"/>
              <a:t>deg</a:t>
            </a:r>
            <a:r>
              <a:rPr lang="en-US" altLang="zh-CN" sz="2400" baseline="30000" dirty="0"/>
              <a:t>+ </a:t>
            </a:r>
            <a:r>
              <a:rPr lang="en-US" altLang="zh-CN" sz="2400" dirty="0"/>
              <a:t>(v)</a:t>
            </a:r>
            <a:r>
              <a:rPr lang="zh-CN" altLang="en-US" sz="2400" dirty="0"/>
              <a:t>＝</a:t>
            </a:r>
            <a:r>
              <a:rPr lang="en-US" altLang="zh-CN" sz="2400" dirty="0"/>
              <a:t>0, </a:t>
            </a:r>
            <a:r>
              <a:rPr lang="zh-CN" altLang="en-US" sz="2400" dirty="0"/>
              <a:t>则称此有根树为完全</a:t>
            </a:r>
            <a:r>
              <a:rPr lang="en-US" altLang="zh-CN" sz="2400" dirty="0"/>
              <a:t>m</a:t>
            </a:r>
            <a:r>
              <a:rPr lang="zh-CN" altLang="en-US" sz="2400" dirty="0"/>
              <a:t>分树。</a:t>
            </a:r>
          </a:p>
          <a:p>
            <a:pPr>
              <a:lnSpc>
                <a:spcPct val="130000"/>
              </a:lnSpc>
              <a:buFont typeface="Arial" panose="020B0604020202020204" pitchFamily="34" charset="0"/>
              <a:buNone/>
            </a:pPr>
            <a:endParaRPr lang="en-US" altLang="zh-CN" sz="2000" dirty="0">
              <a:latin typeface="Microsoft YaHei" panose="020B0503020204020204" charset="-122"/>
              <a:ea typeface="Microsoft YaHei" panose="020B0503020204020204" charset="-122"/>
            </a:endParaRPr>
          </a:p>
          <a:p>
            <a:pPr>
              <a:lnSpc>
                <a:spcPct val="130000"/>
              </a:lnSpc>
              <a:buFont typeface="Arial" panose="020B0604020202020204" pitchFamily="34" charset="0"/>
              <a:buNone/>
            </a:pPr>
            <a:r>
              <a:rPr lang="zh-CN" altLang="en-US" sz="2000" dirty="0">
                <a:latin typeface="Microsoft YaHei" panose="020B0503020204020204" charset="-122"/>
                <a:ea typeface="Microsoft YaHei" panose="020B0503020204020204" charset="-122"/>
              </a:rPr>
              <a:t>  </a:t>
            </a:r>
            <a:endParaRPr lang="en-US" altLang="zh-CN" sz="2000" dirty="0">
              <a:latin typeface="Microsoft YaHei" panose="020B0503020204020204" charset="-122"/>
              <a:ea typeface="Microsoft YaHei" panose="020B0503020204020204" charset="-122"/>
            </a:endParaRPr>
          </a:p>
          <a:p>
            <a:pPr>
              <a:lnSpc>
                <a:spcPct val="130000"/>
              </a:lnSpc>
              <a:buFont typeface="Arial" panose="020B0604020202020204" pitchFamily="34" charset="0"/>
              <a:buNone/>
            </a:pPr>
            <a:r>
              <a:rPr lang="zh-CN" altLang="en-US" dirty="0">
                <a:solidFill>
                  <a:schemeClr val="accent2"/>
                </a:solidFill>
                <a:latin typeface="Microsoft YaHei" panose="020B0503020204020204" charset="-122"/>
                <a:ea typeface="Microsoft YaHei" panose="020B0503020204020204" charset="-122"/>
              </a:rPr>
              <a:t>    </a:t>
            </a:r>
            <a:endParaRPr lang="zh-CN" altLang="en-US" dirty="0">
              <a:solidFill>
                <a:srgbClr val="CC3300"/>
              </a:solidFill>
              <a:latin typeface="Microsoft YaHei" panose="020B0503020204020204" charset="-122"/>
              <a:ea typeface="Microsoft YaHei" panose="020B0503020204020204" charset="-122"/>
            </a:endParaRPr>
          </a:p>
        </p:txBody>
      </p:sp>
      <p:grpSp>
        <p:nvGrpSpPr>
          <p:cNvPr id="5" name="Group 49">
            <a:extLst>
              <a:ext uri="{FF2B5EF4-FFF2-40B4-BE49-F238E27FC236}">
                <a16:creationId xmlns:a16="http://schemas.microsoft.com/office/drawing/2014/main" id="{96DB8A3D-C097-45BC-9936-C66AF176ED0F}"/>
              </a:ext>
            </a:extLst>
          </p:cNvPr>
          <p:cNvGrpSpPr>
            <a:grpSpLocks/>
          </p:cNvGrpSpPr>
          <p:nvPr/>
        </p:nvGrpSpPr>
        <p:grpSpPr bwMode="auto">
          <a:xfrm>
            <a:off x="8857128" y="2974206"/>
            <a:ext cx="2447925" cy="2886075"/>
            <a:chOff x="3606" y="2382"/>
            <a:chExt cx="1542" cy="1818"/>
          </a:xfrm>
        </p:grpSpPr>
        <p:grpSp>
          <p:nvGrpSpPr>
            <p:cNvPr id="6" name="Group 35">
              <a:extLst>
                <a:ext uri="{FF2B5EF4-FFF2-40B4-BE49-F238E27FC236}">
                  <a16:creationId xmlns:a16="http://schemas.microsoft.com/office/drawing/2014/main" id="{034D5F72-C72A-487D-B0B2-453E311862EE}"/>
                </a:ext>
              </a:extLst>
            </p:cNvPr>
            <p:cNvGrpSpPr>
              <a:grpSpLocks/>
            </p:cNvGrpSpPr>
            <p:nvPr/>
          </p:nvGrpSpPr>
          <p:grpSpPr bwMode="auto">
            <a:xfrm>
              <a:off x="3654" y="2592"/>
              <a:ext cx="1434" cy="1455"/>
              <a:chOff x="3504" y="2709"/>
              <a:chExt cx="1434" cy="1455"/>
            </a:xfrm>
          </p:grpSpPr>
          <p:sp>
            <p:nvSpPr>
              <p:cNvPr id="19" name="Oval 4">
                <a:extLst>
                  <a:ext uri="{FF2B5EF4-FFF2-40B4-BE49-F238E27FC236}">
                    <a16:creationId xmlns:a16="http://schemas.microsoft.com/office/drawing/2014/main" id="{79714144-0BF5-42DF-81AF-FD120A977360}"/>
                  </a:ext>
                </a:extLst>
              </p:cNvPr>
              <p:cNvSpPr>
                <a:spLocks noChangeArrowheads="1"/>
              </p:cNvSpPr>
              <p:nvPr/>
            </p:nvSpPr>
            <p:spPr bwMode="auto">
              <a:xfrm>
                <a:off x="4166" y="2709"/>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5">
                <a:extLst>
                  <a:ext uri="{FF2B5EF4-FFF2-40B4-BE49-F238E27FC236}">
                    <a16:creationId xmlns:a16="http://schemas.microsoft.com/office/drawing/2014/main" id="{7A8AC1F1-017D-453F-98E8-E525739A1DD7}"/>
                  </a:ext>
                </a:extLst>
              </p:cNvPr>
              <p:cNvSpPr>
                <a:spLocks noChangeArrowheads="1"/>
              </p:cNvSpPr>
              <p:nvPr/>
            </p:nvSpPr>
            <p:spPr bwMode="auto">
              <a:xfrm>
                <a:off x="3830" y="3158"/>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6">
                <a:extLst>
                  <a:ext uri="{FF2B5EF4-FFF2-40B4-BE49-F238E27FC236}">
                    <a16:creationId xmlns:a16="http://schemas.microsoft.com/office/drawing/2014/main" id="{C1DFBCEA-95DF-4744-8B2E-189E80AF3DF9}"/>
                  </a:ext>
                </a:extLst>
              </p:cNvPr>
              <p:cNvSpPr>
                <a:spLocks noChangeArrowheads="1"/>
              </p:cNvSpPr>
              <p:nvPr/>
            </p:nvSpPr>
            <p:spPr bwMode="auto">
              <a:xfrm>
                <a:off x="4164" y="3158"/>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8">
                <a:extLst>
                  <a:ext uri="{FF2B5EF4-FFF2-40B4-BE49-F238E27FC236}">
                    <a16:creationId xmlns:a16="http://schemas.microsoft.com/office/drawing/2014/main" id="{08D144BA-715A-42CC-9FF5-01A601BC26A4}"/>
                  </a:ext>
                </a:extLst>
              </p:cNvPr>
              <p:cNvSpPr>
                <a:spLocks noChangeArrowheads="1"/>
              </p:cNvSpPr>
              <p:nvPr/>
            </p:nvSpPr>
            <p:spPr bwMode="auto">
              <a:xfrm>
                <a:off x="3831" y="3614"/>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9">
                <a:extLst>
                  <a:ext uri="{FF2B5EF4-FFF2-40B4-BE49-F238E27FC236}">
                    <a16:creationId xmlns:a16="http://schemas.microsoft.com/office/drawing/2014/main" id="{BBC2F5CA-E916-479C-BCC2-F56C3899D4C5}"/>
                  </a:ext>
                </a:extLst>
              </p:cNvPr>
              <p:cNvSpPr>
                <a:spLocks noChangeArrowheads="1"/>
              </p:cNvSpPr>
              <p:nvPr/>
            </p:nvSpPr>
            <p:spPr bwMode="auto">
              <a:xfrm>
                <a:off x="4157" y="3617"/>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10">
                <a:extLst>
                  <a:ext uri="{FF2B5EF4-FFF2-40B4-BE49-F238E27FC236}">
                    <a16:creationId xmlns:a16="http://schemas.microsoft.com/office/drawing/2014/main" id="{00416487-0C52-40B0-AD2A-158B4FF7BDA1}"/>
                  </a:ext>
                </a:extLst>
              </p:cNvPr>
              <p:cNvSpPr>
                <a:spLocks noChangeArrowheads="1"/>
              </p:cNvSpPr>
              <p:nvPr/>
            </p:nvSpPr>
            <p:spPr bwMode="auto">
              <a:xfrm>
                <a:off x="3504" y="3617"/>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7">
                <a:extLst>
                  <a:ext uri="{FF2B5EF4-FFF2-40B4-BE49-F238E27FC236}">
                    <a16:creationId xmlns:a16="http://schemas.microsoft.com/office/drawing/2014/main" id="{742B4107-00B0-40E5-B4F7-7195F16AB606}"/>
                  </a:ext>
                </a:extLst>
              </p:cNvPr>
              <p:cNvSpPr>
                <a:spLocks noChangeArrowheads="1"/>
              </p:cNvSpPr>
              <p:nvPr/>
            </p:nvSpPr>
            <p:spPr bwMode="auto">
              <a:xfrm>
                <a:off x="4499" y="3155"/>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11">
                <a:extLst>
                  <a:ext uri="{FF2B5EF4-FFF2-40B4-BE49-F238E27FC236}">
                    <a16:creationId xmlns:a16="http://schemas.microsoft.com/office/drawing/2014/main" id="{0D6B048B-C217-4B75-BB03-3B6359C7DA79}"/>
                  </a:ext>
                </a:extLst>
              </p:cNvPr>
              <p:cNvSpPr>
                <a:spLocks noChangeArrowheads="1"/>
              </p:cNvSpPr>
              <p:nvPr/>
            </p:nvSpPr>
            <p:spPr bwMode="auto">
              <a:xfrm>
                <a:off x="4338" y="3615"/>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12">
                <a:extLst>
                  <a:ext uri="{FF2B5EF4-FFF2-40B4-BE49-F238E27FC236}">
                    <a16:creationId xmlns:a16="http://schemas.microsoft.com/office/drawing/2014/main" id="{B31CB85D-B18B-4B4F-89C6-67A2403440AB}"/>
                  </a:ext>
                </a:extLst>
              </p:cNvPr>
              <p:cNvSpPr>
                <a:spLocks noChangeArrowheads="1"/>
              </p:cNvSpPr>
              <p:nvPr/>
            </p:nvSpPr>
            <p:spPr bwMode="auto">
              <a:xfrm>
                <a:off x="4664" y="3614"/>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3">
                <a:extLst>
                  <a:ext uri="{FF2B5EF4-FFF2-40B4-BE49-F238E27FC236}">
                    <a16:creationId xmlns:a16="http://schemas.microsoft.com/office/drawing/2014/main" id="{691FC861-7C61-4706-AA7C-19E12B26C240}"/>
                  </a:ext>
                </a:extLst>
              </p:cNvPr>
              <p:cNvSpPr>
                <a:spLocks noChangeArrowheads="1"/>
              </p:cNvSpPr>
              <p:nvPr/>
            </p:nvSpPr>
            <p:spPr bwMode="auto">
              <a:xfrm>
                <a:off x="4170" y="4073"/>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Oval 14">
                <a:extLst>
                  <a:ext uri="{FF2B5EF4-FFF2-40B4-BE49-F238E27FC236}">
                    <a16:creationId xmlns:a16="http://schemas.microsoft.com/office/drawing/2014/main" id="{581D6AA1-50AC-45C9-ACF9-E0BC2E70E988}"/>
                  </a:ext>
                </a:extLst>
              </p:cNvPr>
              <p:cNvSpPr>
                <a:spLocks noChangeArrowheads="1"/>
              </p:cNvSpPr>
              <p:nvPr/>
            </p:nvSpPr>
            <p:spPr bwMode="auto">
              <a:xfrm>
                <a:off x="4508" y="4073"/>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15">
                <a:extLst>
                  <a:ext uri="{FF2B5EF4-FFF2-40B4-BE49-F238E27FC236}">
                    <a16:creationId xmlns:a16="http://schemas.microsoft.com/office/drawing/2014/main" id="{B022F6F4-FB1A-41F3-823B-1F6CF6C19128}"/>
                  </a:ext>
                </a:extLst>
              </p:cNvPr>
              <p:cNvSpPr>
                <a:spLocks noChangeArrowheads="1"/>
              </p:cNvSpPr>
              <p:nvPr/>
            </p:nvSpPr>
            <p:spPr bwMode="auto">
              <a:xfrm>
                <a:off x="4847" y="4073"/>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Freeform 22">
                <a:extLst>
                  <a:ext uri="{FF2B5EF4-FFF2-40B4-BE49-F238E27FC236}">
                    <a16:creationId xmlns:a16="http://schemas.microsoft.com/office/drawing/2014/main" id="{64F7BF27-7A8F-4D9E-B844-E511FB4F0885}"/>
                  </a:ext>
                </a:extLst>
              </p:cNvPr>
              <p:cNvSpPr>
                <a:spLocks/>
              </p:cNvSpPr>
              <p:nvPr/>
            </p:nvSpPr>
            <p:spPr bwMode="auto">
              <a:xfrm>
                <a:off x="4224" y="3705"/>
                <a:ext cx="138" cy="372"/>
              </a:xfrm>
              <a:custGeom>
                <a:avLst/>
                <a:gdLst>
                  <a:gd name="T0" fmla="*/ 138 w 138"/>
                  <a:gd name="T1" fmla="*/ 0 h 372"/>
                  <a:gd name="T2" fmla="*/ 0 w 138"/>
                  <a:gd name="T3" fmla="*/ 372 h 372"/>
                </a:gdLst>
                <a:ahLst/>
                <a:cxnLst>
                  <a:cxn ang="0">
                    <a:pos x="T0" y="T1"/>
                  </a:cxn>
                  <a:cxn ang="0">
                    <a:pos x="T2" y="T3"/>
                  </a:cxn>
                </a:cxnLst>
                <a:rect l="0" t="0" r="r" b="b"/>
                <a:pathLst>
                  <a:path w="138" h="372">
                    <a:moveTo>
                      <a:pt x="138" y="0"/>
                    </a:moveTo>
                    <a:lnTo>
                      <a:pt x="0" y="372"/>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Freeform 24">
                <a:extLst>
                  <a:ext uri="{FF2B5EF4-FFF2-40B4-BE49-F238E27FC236}">
                    <a16:creationId xmlns:a16="http://schemas.microsoft.com/office/drawing/2014/main" id="{C7DBC655-C402-424D-8FCD-7ECB93F8DEB9}"/>
                  </a:ext>
                </a:extLst>
              </p:cNvPr>
              <p:cNvSpPr>
                <a:spLocks/>
              </p:cNvSpPr>
              <p:nvPr/>
            </p:nvSpPr>
            <p:spPr bwMode="auto">
              <a:xfrm>
                <a:off x="4413" y="3702"/>
                <a:ext cx="138" cy="369"/>
              </a:xfrm>
              <a:custGeom>
                <a:avLst/>
                <a:gdLst>
                  <a:gd name="T0" fmla="*/ 0 w 138"/>
                  <a:gd name="T1" fmla="*/ 0 h 369"/>
                  <a:gd name="T2" fmla="*/ 138 w 138"/>
                  <a:gd name="T3" fmla="*/ 369 h 369"/>
                </a:gdLst>
                <a:ahLst/>
                <a:cxnLst>
                  <a:cxn ang="0">
                    <a:pos x="T0" y="T1"/>
                  </a:cxn>
                  <a:cxn ang="0">
                    <a:pos x="T2" y="T3"/>
                  </a:cxn>
                </a:cxnLst>
                <a:rect l="0" t="0" r="r" b="b"/>
                <a:pathLst>
                  <a:path w="138" h="369">
                    <a:moveTo>
                      <a:pt x="0" y="0"/>
                    </a:moveTo>
                    <a:lnTo>
                      <a:pt x="138" y="369"/>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Freeform 25">
                <a:extLst>
                  <a:ext uri="{FF2B5EF4-FFF2-40B4-BE49-F238E27FC236}">
                    <a16:creationId xmlns:a16="http://schemas.microsoft.com/office/drawing/2014/main" id="{8C1622DB-255B-4CA8-91D2-DD8B6E764B3F}"/>
                  </a:ext>
                </a:extLst>
              </p:cNvPr>
              <p:cNvSpPr>
                <a:spLocks/>
              </p:cNvSpPr>
              <p:nvPr/>
            </p:nvSpPr>
            <p:spPr bwMode="auto">
              <a:xfrm>
                <a:off x="4734" y="3708"/>
                <a:ext cx="156" cy="366"/>
              </a:xfrm>
              <a:custGeom>
                <a:avLst/>
                <a:gdLst>
                  <a:gd name="T0" fmla="*/ 0 w 156"/>
                  <a:gd name="T1" fmla="*/ 0 h 366"/>
                  <a:gd name="T2" fmla="*/ 156 w 156"/>
                  <a:gd name="T3" fmla="*/ 366 h 366"/>
                </a:gdLst>
                <a:ahLst/>
                <a:cxnLst>
                  <a:cxn ang="0">
                    <a:pos x="T0" y="T1"/>
                  </a:cxn>
                  <a:cxn ang="0">
                    <a:pos x="T2" y="T3"/>
                  </a:cxn>
                </a:cxnLst>
                <a:rect l="0" t="0" r="r" b="b"/>
                <a:pathLst>
                  <a:path w="156" h="366">
                    <a:moveTo>
                      <a:pt x="0" y="0"/>
                    </a:moveTo>
                    <a:lnTo>
                      <a:pt x="156" y="366"/>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Freeform 26">
                <a:extLst>
                  <a:ext uri="{FF2B5EF4-FFF2-40B4-BE49-F238E27FC236}">
                    <a16:creationId xmlns:a16="http://schemas.microsoft.com/office/drawing/2014/main" id="{E5CBFBD2-D2C6-46B5-8C8D-8A18A4089A04}"/>
                  </a:ext>
                </a:extLst>
              </p:cNvPr>
              <p:cNvSpPr>
                <a:spLocks/>
              </p:cNvSpPr>
              <p:nvPr/>
            </p:nvSpPr>
            <p:spPr bwMode="auto">
              <a:xfrm>
                <a:off x="4389" y="3243"/>
                <a:ext cx="123" cy="369"/>
              </a:xfrm>
              <a:custGeom>
                <a:avLst/>
                <a:gdLst>
                  <a:gd name="T0" fmla="*/ 123 w 123"/>
                  <a:gd name="T1" fmla="*/ 0 h 369"/>
                  <a:gd name="T2" fmla="*/ 0 w 123"/>
                  <a:gd name="T3" fmla="*/ 369 h 369"/>
                </a:gdLst>
                <a:ahLst/>
                <a:cxnLst>
                  <a:cxn ang="0">
                    <a:pos x="T0" y="T1"/>
                  </a:cxn>
                  <a:cxn ang="0">
                    <a:pos x="T2" y="T3"/>
                  </a:cxn>
                </a:cxnLst>
                <a:rect l="0" t="0" r="r" b="b"/>
                <a:pathLst>
                  <a:path w="123" h="369">
                    <a:moveTo>
                      <a:pt x="123" y="0"/>
                    </a:moveTo>
                    <a:lnTo>
                      <a:pt x="0" y="369"/>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Freeform 27">
                <a:extLst>
                  <a:ext uri="{FF2B5EF4-FFF2-40B4-BE49-F238E27FC236}">
                    <a16:creationId xmlns:a16="http://schemas.microsoft.com/office/drawing/2014/main" id="{1EAB01BE-435F-4DD2-AE45-8F0EC0EC029F}"/>
                  </a:ext>
                </a:extLst>
              </p:cNvPr>
              <p:cNvSpPr>
                <a:spLocks/>
              </p:cNvSpPr>
              <p:nvPr/>
            </p:nvSpPr>
            <p:spPr bwMode="auto">
              <a:xfrm>
                <a:off x="4578" y="3243"/>
                <a:ext cx="132" cy="375"/>
              </a:xfrm>
              <a:custGeom>
                <a:avLst/>
                <a:gdLst>
                  <a:gd name="T0" fmla="*/ 0 w 132"/>
                  <a:gd name="T1" fmla="*/ 0 h 375"/>
                  <a:gd name="T2" fmla="*/ 132 w 132"/>
                  <a:gd name="T3" fmla="*/ 375 h 375"/>
                </a:gdLst>
                <a:ahLst/>
                <a:cxnLst>
                  <a:cxn ang="0">
                    <a:pos x="T0" y="T1"/>
                  </a:cxn>
                  <a:cxn ang="0">
                    <a:pos x="T2" y="T3"/>
                  </a:cxn>
                </a:cxnLst>
                <a:rect l="0" t="0" r="r" b="b"/>
                <a:pathLst>
                  <a:path w="132" h="375">
                    <a:moveTo>
                      <a:pt x="0" y="0"/>
                    </a:moveTo>
                    <a:lnTo>
                      <a:pt x="132" y="375"/>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Freeform 28">
                <a:extLst>
                  <a:ext uri="{FF2B5EF4-FFF2-40B4-BE49-F238E27FC236}">
                    <a16:creationId xmlns:a16="http://schemas.microsoft.com/office/drawing/2014/main" id="{189A6F74-965C-4C06-936C-2742C86A8723}"/>
                  </a:ext>
                </a:extLst>
              </p:cNvPr>
              <p:cNvSpPr>
                <a:spLocks/>
              </p:cNvSpPr>
              <p:nvPr/>
            </p:nvSpPr>
            <p:spPr bwMode="auto">
              <a:xfrm>
                <a:off x="3558" y="3246"/>
                <a:ext cx="291" cy="375"/>
              </a:xfrm>
              <a:custGeom>
                <a:avLst/>
                <a:gdLst>
                  <a:gd name="T0" fmla="*/ 291 w 291"/>
                  <a:gd name="T1" fmla="*/ 0 h 375"/>
                  <a:gd name="T2" fmla="*/ 0 w 291"/>
                  <a:gd name="T3" fmla="*/ 375 h 375"/>
                </a:gdLst>
                <a:ahLst/>
                <a:cxnLst>
                  <a:cxn ang="0">
                    <a:pos x="T0" y="T1"/>
                  </a:cxn>
                  <a:cxn ang="0">
                    <a:pos x="T2" y="T3"/>
                  </a:cxn>
                </a:cxnLst>
                <a:rect l="0" t="0" r="r" b="b"/>
                <a:pathLst>
                  <a:path w="291" h="375">
                    <a:moveTo>
                      <a:pt x="291" y="0"/>
                    </a:moveTo>
                    <a:lnTo>
                      <a:pt x="0" y="375"/>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Freeform 29">
                <a:extLst>
                  <a:ext uri="{FF2B5EF4-FFF2-40B4-BE49-F238E27FC236}">
                    <a16:creationId xmlns:a16="http://schemas.microsoft.com/office/drawing/2014/main" id="{9AF2213F-A39E-43B8-BC92-176E0A465DE0}"/>
                  </a:ext>
                </a:extLst>
              </p:cNvPr>
              <p:cNvSpPr>
                <a:spLocks/>
              </p:cNvSpPr>
              <p:nvPr/>
            </p:nvSpPr>
            <p:spPr bwMode="auto">
              <a:xfrm>
                <a:off x="3876" y="3255"/>
                <a:ext cx="1" cy="357"/>
              </a:xfrm>
              <a:custGeom>
                <a:avLst/>
                <a:gdLst>
                  <a:gd name="T0" fmla="*/ 0 w 1"/>
                  <a:gd name="T1" fmla="*/ 0 h 357"/>
                  <a:gd name="T2" fmla="*/ 0 w 1"/>
                  <a:gd name="T3" fmla="*/ 357 h 357"/>
                </a:gdLst>
                <a:ahLst/>
                <a:cxnLst>
                  <a:cxn ang="0">
                    <a:pos x="T0" y="T1"/>
                  </a:cxn>
                  <a:cxn ang="0">
                    <a:pos x="T2" y="T3"/>
                  </a:cxn>
                </a:cxnLst>
                <a:rect l="0" t="0" r="r" b="b"/>
                <a:pathLst>
                  <a:path w="1" h="357">
                    <a:moveTo>
                      <a:pt x="0" y="0"/>
                    </a:moveTo>
                    <a:lnTo>
                      <a:pt x="0" y="357"/>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Freeform 30">
                <a:extLst>
                  <a:ext uri="{FF2B5EF4-FFF2-40B4-BE49-F238E27FC236}">
                    <a16:creationId xmlns:a16="http://schemas.microsoft.com/office/drawing/2014/main" id="{DA319ABB-A2E2-4B65-B270-C4EFCF3492B5}"/>
                  </a:ext>
                </a:extLst>
              </p:cNvPr>
              <p:cNvSpPr>
                <a:spLocks/>
              </p:cNvSpPr>
              <p:nvPr/>
            </p:nvSpPr>
            <p:spPr bwMode="auto">
              <a:xfrm>
                <a:off x="3906" y="3246"/>
                <a:ext cx="288" cy="372"/>
              </a:xfrm>
              <a:custGeom>
                <a:avLst/>
                <a:gdLst>
                  <a:gd name="T0" fmla="*/ 0 w 288"/>
                  <a:gd name="T1" fmla="*/ 0 h 372"/>
                  <a:gd name="T2" fmla="*/ 288 w 288"/>
                  <a:gd name="T3" fmla="*/ 372 h 372"/>
                </a:gdLst>
                <a:ahLst/>
                <a:cxnLst>
                  <a:cxn ang="0">
                    <a:pos x="T0" y="T1"/>
                  </a:cxn>
                  <a:cxn ang="0">
                    <a:pos x="T2" y="T3"/>
                  </a:cxn>
                </a:cxnLst>
                <a:rect l="0" t="0" r="r" b="b"/>
                <a:pathLst>
                  <a:path w="288" h="372">
                    <a:moveTo>
                      <a:pt x="0" y="0"/>
                    </a:moveTo>
                    <a:lnTo>
                      <a:pt x="288" y="372"/>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Freeform 32">
                <a:extLst>
                  <a:ext uri="{FF2B5EF4-FFF2-40B4-BE49-F238E27FC236}">
                    <a16:creationId xmlns:a16="http://schemas.microsoft.com/office/drawing/2014/main" id="{58231DF5-16AE-46CD-9ABA-1A4B19F47CC0}"/>
                  </a:ext>
                </a:extLst>
              </p:cNvPr>
              <p:cNvSpPr>
                <a:spLocks/>
              </p:cNvSpPr>
              <p:nvPr/>
            </p:nvSpPr>
            <p:spPr bwMode="auto">
              <a:xfrm>
                <a:off x="4211" y="2802"/>
                <a:ext cx="1" cy="357"/>
              </a:xfrm>
              <a:custGeom>
                <a:avLst/>
                <a:gdLst>
                  <a:gd name="T0" fmla="*/ 0 w 1"/>
                  <a:gd name="T1" fmla="*/ 0 h 357"/>
                  <a:gd name="T2" fmla="*/ 0 w 1"/>
                  <a:gd name="T3" fmla="*/ 357 h 357"/>
                </a:gdLst>
                <a:ahLst/>
                <a:cxnLst>
                  <a:cxn ang="0">
                    <a:pos x="T0" y="T1"/>
                  </a:cxn>
                  <a:cxn ang="0">
                    <a:pos x="T2" y="T3"/>
                  </a:cxn>
                </a:cxnLst>
                <a:rect l="0" t="0" r="r" b="b"/>
                <a:pathLst>
                  <a:path w="1" h="357">
                    <a:moveTo>
                      <a:pt x="0" y="0"/>
                    </a:moveTo>
                    <a:lnTo>
                      <a:pt x="0" y="357"/>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Freeform 33">
                <a:extLst>
                  <a:ext uri="{FF2B5EF4-FFF2-40B4-BE49-F238E27FC236}">
                    <a16:creationId xmlns:a16="http://schemas.microsoft.com/office/drawing/2014/main" id="{F6428F09-9F49-4EE5-85D6-220047394803}"/>
                  </a:ext>
                </a:extLst>
              </p:cNvPr>
              <p:cNvSpPr>
                <a:spLocks/>
              </p:cNvSpPr>
              <p:nvPr/>
            </p:nvSpPr>
            <p:spPr bwMode="auto">
              <a:xfrm>
                <a:off x="3888" y="2784"/>
                <a:ext cx="291" cy="378"/>
              </a:xfrm>
              <a:custGeom>
                <a:avLst/>
                <a:gdLst>
                  <a:gd name="T0" fmla="*/ 291 w 291"/>
                  <a:gd name="T1" fmla="*/ 0 h 378"/>
                  <a:gd name="T2" fmla="*/ 0 w 291"/>
                  <a:gd name="T3" fmla="*/ 378 h 378"/>
                </a:gdLst>
                <a:ahLst/>
                <a:cxnLst>
                  <a:cxn ang="0">
                    <a:pos x="T0" y="T1"/>
                  </a:cxn>
                  <a:cxn ang="0">
                    <a:pos x="T2" y="T3"/>
                  </a:cxn>
                </a:cxnLst>
                <a:rect l="0" t="0" r="r" b="b"/>
                <a:pathLst>
                  <a:path w="291" h="378">
                    <a:moveTo>
                      <a:pt x="291" y="0"/>
                    </a:moveTo>
                    <a:lnTo>
                      <a:pt x="0" y="378"/>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Freeform 34">
                <a:extLst>
                  <a:ext uri="{FF2B5EF4-FFF2-40B4-BE49-F238E27FC236}">
                    <a16:creationId xmlns:a16="http://schemas.microsoft.com/office/drawing/2014/main" id="{CBD687C3-5929-4A93-AF87-43E1F5ADAFFB}"/>
                  </a:ext>
                </a:extLst>
              </p:cNvPr>
              <p:cNvSpPr>
                <a:spLocks/>
              </p:cNvSpPr>
              <p:nvPr/>
            </p:nvSpPr>
            <p:spPr bwMode="auto">
              <a:xfrm>
                <a:off x="4248" y="2787"/>
                <a:ext cx="291" cy="369"/>
              </a:xfrm>
              <a:custGeom>
                <a:avLst/>
                <a:gdLst>
                  <a:gd name="T0" fmla="*/ 0 w 291"/>
                  <a:gd name="T1" fmla="*/ 0 h 369"/>
                  <a:gd name="T2" fmla="*/ 291 w 291"/>
                  <a:gd name="T3" fmla="*/ 369 h 369"/>
                </a:gdLst>
                <a:ahLst/>
                <a:cxnLst>
                  <a:cxn ang="0">
                    <a:pos x="T0" y="T1"/>
                  </a:cxn>
                  <a:cxn ang="0">
                    <a:pos x="T2" y="T3"/>
                  </a:cxn>
                </a:cxnLst>
                <a:rect l="0" t="0" r="r" b="b"/>
                <a:pathLst>
                  <a:path w="291" h="369">
                    <a:moveTo>
                      <a:pt x="0" y="0"/>
                    </a:moveTo>
                    <a:lnTo>
                      <a:pt x="291" y="369"/>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 name="Text Box 36">
              <a:extLst>
                <a:ext uri="{FF2B5EF4-FFF2-40B4-BE49-F238E27FC236}">
                  <a16:creationId xmlns:a16="http://schemas.microsoft.com/office/drawing/2014/main" id="{7AA075B1-28B9-47C2-A58C-C1639E184FC4}"/>
                </a:ext>
              </a:extLst>
            </p:cNvPr>
            <p:cNvSpPr txBox="1">
              <a:spLocks noChangeArrowheads="1"/>
            </p:cNvSpPr>
            <p:nvPr/>
          </p:nvSpPr>
          <p:spPr bwMode="auto">
            <a:xfrm>
              <a:off x="4266" y="2382"/>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sz="2000" i="1" dirty="0"/>
                <a:t>v</a:t>
              </a:r>
              <a:r>
                <a:rPr lang="en-US" altLang="zh-CN" sz="2000" baseline="-25000" dirty="0"/>
                <a:t>0</a:t>
              </a:r>
              <a:endParaRPr lang="en-US" altLang="zh-CN" sz="2000" dirty="0"/>
            </a:p>
          </p:txBody>
        </p:sp>
        <p:sp>
          <p:nvSpPr>
            <p:cNvPr id="8" name="Text Box 37">
              <a:extLst>
                <a:ext uri="{FF2B5EF4-FFF2-40B4-BE49-F238E27FC236}">
                  <a16:creationId xmlns:a16="http://schemas.microsoft.com/office/drawing/2014/main" id="{F46281C0-B814-492A-A522-04F2AAA4A8B2}"/>
                </a:ext>
              </a:extLst>
            </p:cNvPr>
            <p:cNvSpPr txBox="1">
              <a:spLocks noChangeArrowheads="1"/>
            </p:cNvSpPr>
            <p:nvPr/>
          </p:nvSpPr>
          <p:spPr bwMode="auto">
            <a:xfrm>
              <a:off x="3792" y="2922"/>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sz="2000" i="1"/>
                <a:t>v</a:t>
              </a:r>
              <a:r>
                <a:rPr lang="en-US" altLang="zh-CN" sz="2000" baseline="-25000"/>
                <a:t>1</a:t>
              </a:r>
              <a:endParaRPr lang="en-US" altLang="zh-CN" sz="2000"/>
            </a:p>
          </p:txBody>
        </p:sp>
        <p:sp>
          <p:nvSpPr>
            <p:cNvPr id="9" name="Text Box 38">
              <a:extLst>
                <a:ext uri="{FF2B5EF4-FFF2-40B4-BE49-F238E27FC236}">
                  <a16:creationId xmlns:a16="http://schemas.microsoft.com/office/drawing/2014/main" id="{FEA92474-E34C-4E46-807C-81C8E096C2C0}"/>
                </a:ext>
              </a:extLst>
            </p:cNvPr>
            <p:cNvSpPr txBox="1">
              <a:spLocks noChangeArrowheads="1"/>
            </p:cNvSpPr>
            <p:nvPr/>
          </p:nvSpPr>
          <p:spPr bwMode="auto">
            <a:xfrm>
              <a:off x="4266" y="3084"/>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sz="2000" i="1" dirty="0"/>
                <a:t>v</a:t>
              </a:r>
              <a:r>
                <a:rPr lang="en-US" altLang="zh-CN" sz="2000" baseline="-25000" dirty="0"/>
                <a:t>2</a:t>
              </a:r>
              <a:endParaRPr lang="en-US" altLang="zh-CN" sz="2000" dirty="0"/>
            </a:p>
          </p:txBody>
        </p:sp>
        <p:sp>
          <p:nvSpPr>
            <p:cNvPr id="10" name="Text Box 39">
              <a:extLst>
                <a:ext uri="{FF2B5EF4-FFF2-40B4-BE49-F238E27FC236}">
                  <a16:creationId xmlns:a16="http://schemas.microsoft.com/office/drawing/2014/main" id="{EDF8F7A8-DE58-4FD1-A9F8-5FC5F9294173}"/>
                </a:ext>
              </a:extLst>
            </p:cNvPr>
            <p:cNvSpPr txBox="1">
              <a:spLocks noChangeArrowheads="1"/>
            </p:cNvSpPr>
            <p:nvPr/>
          </p:nvSpPr>
          <p:spPr bwMode="auto">
            <a:xfrm>
              <a:off x="4740" y="295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sz="2000" i="1"/>
                <a:t>v</a:t>
              </a:r>
              <a:r>
                <a:rPr lang="en-US" altLang="zh-CN" sz="2000" baseline="-25000"/>
                <a:t>3</a:t>
              </a:r>
              <a:endParaRPr lang="en-US" altLang="zh-CN" sz="2000"/>
            </a:p>
          </p:txBody>
        </p:sp>
        <p:sp>
          <p:nvSpPr>
            <p:cNvPr id="11" name="Text Box 40">
              <a:extLst>
                <a:ext uri="{FF2B5EF4-FFF2-40B4-BE49-F238E27FC236}">
                  <a16:creationId xmlns:a16="http://schemas.microsoft.com/office/drawing/2014/main" id="{C8CC04B2-D9A8-4518-859E-26B734A163D5}"/>
                </a:ext>
              </a:extLst>
            </p:cNvPr>
            <p:cNvSpPr txBox="1">
              <a:spLocks noChangeArrowheads="1"/>
            </p:cNvSpPr>
            <p:nvPr/>
          </p:nvSpPr>
          <p:spPr bwMode="auto">
            <a:xfrm>
              <a:off x="3606" y="355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sz="2000" i="1"/>
                <a:t>v</a:t>
              </a:r>
              <a:r>
                <a:rPr lang="en-US" altLang="zh-CN" sz="2000" baseline="-25000"/>
                <a:t>4</a:t>
              </a:r>
              <a:endParaRPr lang="en-US" altLang="zh-CN" sz="2000"/>
            </a:p>
          </p:txBody>
        </p:sp>
        <p:sp>
          <p:nvSpPr>
            <p:cNvPr id="12" name="Text Box 41">
              <a:extLst>
                <a:ext uri="{FF2B5EF4-FFF2-40B4-BE49-F238E27FC236}">
                  <a16:creationId xmlns:a16="http://schemas.microsoft.com/office/drawing/2014/main" id="{244EE323-E787-4437-B374-1DE59F09DD03}"/>
                </a:ext>
              </a:extLst>
            </p:cNvPr>
            <p:cNvSpPr txBox="1">
              <a:spLocks noChangeArrowheads="1"/>
            </p:cNvSpPr>
            <p:nvPr/>
          </p:nvSpPr>
          <p:spPr bwMode="auto">
            <a:xfrm>
              <a:off x="3936" y="3564"/>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sz="2000" i="1"/>
                <a:t>v</a:t>
              </a:r>
              <a:r>
                <a:rPr lang="en-US" altLang="zh-CN" sz="2000" baseline="-25000"/>
                <a:t>5</a:t>
              </a:r>
              <a:endParaRPr lang="en-US" altLang="zh-CN" sz="2000"/>
            </a:p>
          </p:txBody>
        </p:sp>
        <p:sp>
          <p:nvSpPr>
            <p:cNvPr id="13" name="Text Box 42">
              <a:extLst>
                <a:ext uri="{FF2B5EF4-FFF2-40B4-BE49-F238E27FC236}">
                  <a16:creationId xmlns:a16="http://schemas.microsoft.com/office/drawing/2014/main" id="{62A6B524-B525-4938-8F02-2B67F7B083FA}"/>
                </a:ext>
              </a:extLst>
            </p:cNvPr>
            <p:cNvSpPr txBox="1">
              <a:spLocks noChangeArrowheads="1"/>
            </p:cNvSpPr>
            <p:nvPr/>
          </p:nvSpPr>
          <p:spPr bwMode="auto">
            <a:xfrm>
              <a:off x="4266" y="355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sz="2000" i="1"/>
                <a:t>v</a:t>
              </a:r>
              <a:r>
                <a:rPr lang="en-US" altLang="zh-CN" sz="2000" baseline="-25000"/>
                <a:t>6</a:t>
              </a:r>
              <a:endParaRPr lang="en-US" altLang="zh-CN" sz="2000"/>
            </a:p>
          </p:txBody>
        </p:sp>
        <p:sp>
          <p:nvSpPr>
            <p:cNvPr id="14" name="Text Box 43">
              <a:extLst>
                <a:ext uri="{FF2B5EF4-FFF2-40B4-BE49-F238E27FC236}">
                  <a16:creationId xmlns:a16="http://schemas.microsoft.com/office/drawing/2014/main" id="{D134D200-2F52-4501-A11F-62C03A72C933}"/>
                </a:ext>
              </a:extLst>
            </p:cNvPr>
            <p:cNvSpPr txBox="1">
              <a:spLocks noChangeArrowheads="1"/>
            </p:cNvSpPr>
            <p:nvPr/>
          </p:nvSpPr>
          <p:spPr bwMode="auto">
            <a:xfrm>
              <a:off x="4566" y="343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sz="2000" i="1"/>
                <a:t>v</a:t>
              </a:r>
              <a:r>
                <a:rPr lang="en-US" altLang="zh-CN" sz="2000" baseline="-25000"/>
                <a:t>7</a:t>
              </a:r>
              <a:endParaRPr lang="en-US" altLang="zh-CN" sz="2000"/>
            </a:p>
          </p:txBody>
        </p:sp>
        <p:sp>
          <p:nvSpPr>
            <p:cNvPr id="15" name="Text Box 44">
              <a:extLst>
                <a:ext uri="{FF2B5EF4-FFF2-40B4-BE49-F238E27FC236}">
                  <a16:creationId xmlns:a16="http://schemas.microsoft.com/office/drawing/2014/main" id="{68C7D898-4E91-4F76-AB9B-87C2C54E0C0D}"/>
                </a:ext>
              </a:extLst>
            </p:cNvPr>
            <p:cNvSpPr txBox="1">
              <a:spLocks noChangeArrowheads="1"/>
            </p:cNvSpPr>
            <p:nvPr/>
          </p:nvSpPr>
          <p:spPr bwMode="auto">
            <a:xfrm>
              <a:off x="4902" y="343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sz="2000" i="1"/>
                <a:t>v</a:t>
              </a:r>
              <a:r>
                <a:rPr lang="en-US" altLang="zh-CN" sz="2000" baseline="-25000"/>
                <a:t>8</a:t>
              </a:r>
              <a:endParaRPr lang="en-US" altLang="zh-CN" sz="2000"/>
            </a:p>
          </p:txBody>
        </p:sp>
        <p:sp>
          <p:nvSpPr>
            <p:cNvPr id="16" name="Text Box 45">
              <a:extLst>
                <a:ext uri="{FF2B5EF4-FFF2-40B4-BE49-F238E27FC236}">
                  <a16:creationId xmlns:a16="http://schemas.microsoft.com/office/drawing/2014/main" id="{6ADBFDDC-D935-4874-BD35-D8A4AE73430E}"/>
                </a:ext>
              </a:extLst>
            </p:cNvPr>
            <p:cNvSpPr txBox="1">
              <a:spLocks noChangeArrowheads="1"/>
            </p:cNvSpPr>
            <p:nvPr/>
          </p:nvSpPr>
          <p:spPr bwMode="auto">
            <a:xfrm>
              <a:off x="4272" y="400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sz="2000" i="1"/>
                <a:t>v</a:t>
              </a:r>
              <a:r>
                <a:rPr lang="en-US" altLang="zh-CN" sz="2000" baseline="-25000"/>
                <a:t>9</a:t>
              </a:r>
              <a:endParaRPr lang="en-US" altLang="zh-CN" sz="2000"/>
            </a:p>
          </p:txBody>
        </p:sp>
        <p:sp>
          <p:nvSpPr>
            <p:cNvPr id="17" name="Text Box 46">
              <a:extLst>
                <a:ext uri="{FF2B5EF4-FFF2-40B4-BE49-F238E27FC236}">
                  <a16:creationId xmlns:a16="http://schemas.microsoft.com/office/drawing/2014/main" id="{06B3D057-3D9D-4B83-908D-F23E1C6BF185}"/>
                </a:ext>
              </a:extLst>
            </p:cNvPr>
            <p:cNvSpPr txBox="1">
              <a:spLocks noChangeArrowheads="1"/>
            </p:cNvSpPr>
            <p:nvPr/>
          </p:nvSpPr>
          <p:spPr bwMode="auto">
            <a:xfrm>
              <a:off x="4608" y="400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sz="2000" i="1"/>
                <a:t>v</a:t>
              </a:r>
              <a:r>
                <a:rPr lang="en-US" altLang="zh-CN" sz="2000" baseline="-25000"/>
                <a:t>10</a:t>
              </a:r>
              <a:endParaRPr lang="en-US" altLang="zh-CN" sz="2000"/>
            </a:p>
          </p:txBody>
        </p:sp>
        <p:sp>
          <p:nvSpPr>
            <p:cNvPr id="18" name="Text Box 47">
              <a:extLst>
                <a:ext uri="{FF2B5EF4-FFF2-40B4-BE49-F238E27FC236}">
                  <a16:creationId xmlns:a16="http://schemas.microsoft.com/office/drawing/2014/main" id="{56C214A1-A1C9-40C6-B97C-D40C615484F8}"/>
                </a:ext>
              </a:extLst>
            </p:cNvPr>
            <p:cNvSpPr txBox="1">
              <a:spLocks noChangeArrowheads="1"/>
            </p:cNvSpPr>
            <p:nvPr/>
          </p:nvSpPr>
          <p:spPr bwMode="auto">
            <a:xfrm>
              <a:off x="4956" y="400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sz="2000" i="1"/>
                <a:t>v</a:t>
              </a:r>
              <a:r>
                <a:rPr lang="en-US" altLang="zh-CN" sz="2000" baseline="-25000"/>
                <a:t>11</a:t>
              </a:r>
              <a:endParaRPr lang="en-US" altLang="zh-CN" sz="2000"/>
            </a:p>
          </p:txBody>
        </p:sp>
      </p:grpSp>
    </p:spTree>
    <p:extLst>
      <p:ext uri="{BB962C8B-B14F-4D97-AF65-F5344CB8AC3E}">
        <p14:creationId xmlns:p14="http://schemas.microsoft.com/office/powerpoint/2010/main" val="1340588873"/>
      </p:ext>
    </p:extLst>
  </p:cSld>
  <p:clrMapOvr>
    <a:masterClrMapping/>
  </p:clrMapOvr>
  <p:transition spd="slow"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Tree</a:t>
            </a:r>
            <a:endParaRPr lang="zh-CN" altLang="en-US" sz="3600" dirty="0">
              <a:latin typeface="Lucida Handwriting" panose="03010101010101010101" pitchFamily="66" charset="0"/>
            </a:endParaRPr>
          </a:p>
        </p:txBody>
      </p:sp>
      <p:sp>
        <p:nvSpPr>
          <p:cNvPr id="4" name="文本占位符 41986">
            <a:extLst>
              <a:ext uri="{FF2B5EF4-FFF2-40B4-BE49-F238E27FC236}">
                <a16:creationId xmlns:a16="http://schemas.microsoft.com/office/drawing/2014/main" id="{EB5D2628-AA9C-4209-BCE6-5A8B8E3265E7}"/>
              </a:ext>
            </a:extLst>
          </p:cNvPr>
          <p:cNvSpPr txBox="1">
            <a:spLocks/>
          </p:cNvSpPr>
          <p:nvPr/>
        </p:nvSpPr>
        <p:spPr>
          <a:xfrm>
            <a:off x="1916884" y="1485348"/>
            <a:ext cx="8229600" cy="4525963"/>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Font typeface="Arial" panose="020B0604020202020204" pitchFamily="34" charset="0"/>
              <a:buNone/>
            </a:pPr>
            <a:r>
              <a:rPr lang="zh-CN" altLang="en-US" sz="2400" dirty="0">
                <a:solidFill>
                  <a:schemeClr val="accent2"/>
                </a:solidFill>
                <a:latin typeface="Microsoft YaHei" panose="020B0503020204020204" charset="-122"/>
                <a:ea typeface="Microsoft YaHei" panose="020B0503020204020204" charset="-122"/>
              </a:rPr>
              <a:t>问题探讨</a:t>
            </a:r>
          </a:p>
          <a:p>
            <a:pPr marL="609600" indent="-609600">
              <a:buFont typeface="Symbol" panose="05050102010706020507" pitchFamily="2" charset="2"/>
              <a:buAutoNum type="arabicParenBoth"/>
            </a:pPr>
            <a:endParaRPr lang="zh-CN" altLang="en-US" sz="2000" dirty="0">
              <a:solidFill>
                <a:schemeClr val="accent2"/>
              </a:solidFill>
              <a:latin typeface="Microsoft YaHei" panose="020B0503020204020204" charset="-122"/>
              <a:ea typeface="Microsoft YaHei" panose="020B0503020204020204" charset="-122"/>
            </a:endParaRPr>
          </a:p>
          <a:p>
            <a:pPr marL="0" indent="0">
              <a:buFont typeface="Symbol" panose="05050102010706020507" pitchFamily="2" charset="2"/>
              <a:buNone/>
            </a:pPr>
            <a:r>
              <a:rPr lang="zh-CN" altLang="en-US" sz="2000" b="1" dirty="0">
                <a:latin typeface="Microsoft YaHei" panose="020B0503020204020204" charset="-122"/>
                <a:ea typeface="Microsoft YaHei" panose="020B0503020204020204" charset="-122"/>
              </a:rPr>
              <a:t>（</a:t>
            </a:r>
            <a:r>
              <a:rPr lang="en-US" altLang="zh-CN" sz="2000" b="1" dirty="0">
                <a:latin typeface="Microsoft YaHei" panose="020B0503020204020204" charset="-122"/>
                <a:ea typeface="Microsoft YaHei" panose="020B0503020204020204" charset="-122"/>
              </a:rPr>
              <a:t>1</a:t>
            </a:r>
            <a:r>
              <a:rPr lang="zh-CN" altLang="en-US" sz="2000" b="1" dirty="0">
                <a:latin typeface="Microsoft YaHei" panose="020B0503020204020204" charset="-122"/>
                <a:ea typeface="Microsoft YaHei" panose="020B0503020204020204" charset="-122"/>
              </a:rPr>
              <a:t>）存在一棵有</a:t>
            </a:r>
            <a:r>
              <a:rPr lang="en-US" altLang="zh-CN" sz="2000" b="1" dirty="0">
                <a:latin typeface="Microsoft YaHei" panose="020B0503020204020204" charset="-122"/>
                <a:ea typeface="Microsoft YaHei" panose="020B0503020204020204" charset="-122"/>
              </a:rPr>
              <a:t>n</a:t>
            </a:r>
            <a:r>
              <a:rPr lang="zh-CN" altLang="en-US" sz="2000" b="1" dirty="0">
                <a:latin typeface="Microsoft YaHei" panose="020B0503020204020204" charset="-122"/>
                <a:ea typeface="Microsoft YaHei" panose="020B0503020204020204" charset="-122"/>
              </a:rPr>
              <a:t>片叶的完全两分树 </a:t>
            </a:r>
          </a:p>
          <a:p>
            <a:pPr marL="0" indent="0">
              <a:buNone/>
            </a:pPr>
            <a:endParaRPr lang="en-US" altLang="zh-CN" sz="2000" b="1" dirty="0">
              <a:latin typeface="Microsoft YaHei" panose="020B0503020204020204" charset="-122"/>
              <a:ea typeface="Microsoft YaHei" panose="020B0503020204020204" charset="-122"/>
            </a:endParaRPr>
          </a:p>
          <a:p>
            <a:pPr marL="0" indent="0">
              <a:buNone/>
            </a:pPr>
            <a:r>
              <a:rPr lang="zh-CN" altLang="en-US" sz="2000" b="1" dirty="0">
                <a:latin typeface="Microsoft YaHei" panose="020B0503020204020204" charset="-122"/>
                <a:ea typeface="Microsoft YaHei" panose="020B0503020204020204" charset="-122"/>
              </a:rPr>
              <a:t>（</a:t>
            </a:r>
            <a:r>
              <a:rPr lang="en-US" altLang="zh-CN" sz="2000" b="1" dirty="0">
                <a:latin typeface="Microsoft YaHei" panose="020B0503020204020204" charset="-122"/>
                <a:ea typeface="Microsoft YaHei" panose="020B0503020204020204" charset="-122"/>
              </a:rPr>
              <a:t>2</a:t>
            </a:r>
            <a:r>
              <a:rPr lang="zh-CN" altLang="en-US" sz="2000" b="1" dirty="0">
                <a:latin typeface="Microsoft YaHei" panose="020B0503020204020204" charset="-122"/>
                <a:ea typeface="Microsoft YaHei" panose="020B0503020204020204" charset="-122"/>
              </a:rPr>
              <a:t>）高为</a:t>
            </a:r>
            <a:r>
              <a:rPr lang="en-US" altLang="zh-CN" sz="2000" b="1" dirty="0">
                <a:latin typeface="Microsoft YaHei" panose="020B0503020204020204" charset="-122"/>
                <a:ea typeface="Microsoft YaHei" panose="020B0503020204020204" charset="-122"/>
              </a:rPr>
              <a:t>h</a:t>
            </a:r>
            <a:r>
              <a:rPr lang="zh-CN" altLang="en-US" sz="2000" b="1" dirty="0">
                <a:latin typeface="Microsoft YaHei" panose="020B0503020204020204" charset="-122"/>
                <a:ea typeface="Microsoft YaHei" panose="020B0503020204020204" charset="-122"/>
              </a:rPr>
              <a:t>的完全</a:t>
            </a:r>
            <a:r>
              <a:rPr lang="en-US" altLang="zh-CN" sz="2000" b="1" dirty="0">
                <a:latin typeface="Microsoft YaHei" panose="020B0503020204020204" charset="-122"/>
                <a:ea typeface="Microsoft YaHei" panose="020B0503020204020204" charset="-122"/>
              </a:rPr>
              <a:t>m</a:t>
            </a:r>
            <a:r>
              <a:rPr lang="zh-CN" altLang="en-US" sz="2000" b="1" dirty="0">
                <a:latin typeface="Microsoft YaHei" panose="020B0503020204020204" charset="-122"/>
                <a:ea typeface="Microsoft YaHei" panose="020B0503020204020204" charset="-122"/>
              </a:rPr>
              <a:t>（</a:t>
            </a:r>
            <a:r>
              <a:rPr lang="en-US" altLang="zh-CN" sz="2000" b="1" dirty="0">
                <a:latin typeface="Microsoft YaHei" panose="020B0503020204020204" charset="-122"/>
                <a:ea typeface="Microsoft YaHei" panose="020B0503020204020204" charset="-122"/>
              </a:rPr>
              <a:t>m</a:t>
            </a:r>
            <a:r>
              <a:rPr lang="zh-CN" altLang="en-US" sz="2000" b="1" dirty="0">
                <a:latin typeface="Microsoft YaHei" panose="020B0503020204020204" charset="-122"/>
                <a:ea typeface="Microsoft YaHei" panose="020B0503020204020204" charset="-122"/>
              </a:rPr>
              <a:t>≥</a:t>
            </a:r>
            <a:r>
              <a:rPr lang="en-US" altLang="zh-CN" sz="2000" b="1" dirty="0">
                <a:latin typeface="Microsoft YaHei" panose="020B0503020204020204" charset="-122"/>
                <a:ea typeface="Microsoft YaHei" panose="020B0503020204020204" charset="-122"/>
              </a:rPr>
              <a:t>2</a:t>
            </a:r>
            <a:r>
              <a:rPr lang="zh-CN" altLang="en-US" sz="2000" b="1" dirty="0">
                <a:latin typeface="Microsoft YaHei" panose="020B0503020204020204" charset="-122"/>
                <a:ea typeface="Microsoft YaHei" panose="020B0503020204020204" charset="-122"/>
              </a:rPr>
              <a:t>）分树至多有多少叶子结点？至少呢？</a:t>
            </a:r>
          </a:p>
          <a:p>
            <a:pPr marL="0" indent="0">
              <a:buFont typeface="Symbol" panose="05050102010706020507" pitchFamily="2" charset="2"/>
              <a:buNone/>
            </a:pPr>
            <a:endParaRPr lang="en-US" altLang="zh-CN" sz="2000" b="1" dirty="0">
              <a:latin typeface="Microsoft YaHei" panose="020B0503020204020204" charset="-122"/>
              <a:ea typeface="Microsoft YaHei" panose="020B0503020204020204" charset="-122"/>
            </a:endParaRPr>
          </a:p>
          <a:p>
            <a:pPr marL="0" indent="0">
              <a:buFont typeface="Symbol" panose="05050102010706020507" pitchFamily="2" charset="2"/>
              <a:buNone/>
            </a:pPr>
            <a:r>
              <a:rPr lang="zh-CN" altLang="en-US" sz="2000" b="1" dirty="0">
                <a:latin typeface="Microsoft YaHei" panose="020B0503020204020204" charset="-122"/>
                <a:ea typeface="Microsoft YaHei" panose="020B0503020204020204" charset="-122"/>
              </a:rPr>
              <a:t>（</a:t>
            </a:r>
            <a:r>
              <a:rPr lang="en-US" altLang="zh-CN" sz="2000" b="1" dirty="0">
                <a:latin typeface="Microsoft YaHei" panose="020B0503020204020204" charset="-122"/>
                <a:ea typeface="Microsoft YaHei" panose="020B0503020204020204" charset="-122"/>
              </a:rPr>
              <a:t>3</a:t>
            </a:r>
            <a:r>
              <a:rPr lang="zh-CN" altLang="en-US" sz="2000" b="1" dirty="0">
                <a:latin typeface="Microsoft YaHei" panose="020B0503020204020204" charset="-122"/>
                <a:ea typeface="Microsoft YaHei" panose="020B0503020204020204" charset="-122"/>
              </a:rPr>
              <a:t>）某完全</a:t>
            </a:r>
            <a:r>
              <a:rPr lang="en-US" altLang="zh-CN" sz="2000" b="1" dirty="0">
                <a:latin typeface="Microsoft YaHei" panose="020B0503020204020204" charset="-122"/>
                <a:ea typeface="Microsoft YaHei" panose="020B0503020204020204" charset="-122"/>
              </a:rPr>
              <a:t>m</a:t>
            </a:r>
            <a:r>
              <a:rPr lang="zh-CN" altLang="en-US" sz="2000" b="1" dirty="0">
                <a:latin typeface="Microsoft YaHei" panose="020B0503020204020204" charset="-122"/>
                <a:ea typeface="Microsoft YaHei" panose="020B0503020204020204" charset="-122"/>
              </a:rPr>
              <a:t>分树的叶子结点数为</a:t>
            </a:r>
            <a:r>
              <a:rPr lang="en-US" altLang="zh-CN" sz="2000" b="1" dirty="0">
                <a:latin typeface="Microsoft YaHei" panose="020B0503020204020204" charset="-122"/>
                <a:ea typeface="Microsoft YaHei" panose="020B0503020204020204" charset="-122"/>
              </a:rPr>
              <a:t>t, </a:t>
            </a:r>
            <a:r>
              <a:rPr lang="zh-CN" altLang="en-US" sz="2000" b="1" dirty="0">
                <a:latin typeface="Microsoft YaHei" panose="020B0503020204020204" charset="-122"/>
                <a:ea typeface="Microsoft YaHei" panose="020B0503020204020204" charset="-122"/>
              </a:rPr>
              <a:t>分支结点数为</a:t>
            </a:r>
            <a:r>
              <a:rPr lang="en-US" altLang="zh-CN" sz="2000" b="1" dirty="0" err="1">
                <a:latin typeface="Microsoft YaHei" panose="020B0503020204020204" charset="-122"/>
                <a:ea typeface="Microsoft YaHei" panose="020B0503020204020204" charset="-122"/>
              </a:rPr>
              <a:t>i</a:t>
            </a:r>
            <a:r>
              <a:rPr lang="en-US" altLang="zh-CN" sz="2000" b="1" dirty="0">
                <a:latin typeface="Microsoft YaHei" panose="020B0503020204020204" charset="-122"/>
                <a:ea typeface="Microsoft YaHei" panose="020B0503020204020204" charset="-122"/>
              </a:rPr>
              <a:t>, </a:t>
            </a:r>
            <a:r>
              <a:rPr lang="zh-CN" altLang="en-US" sz="2000" b="1" dirty="0">
                <a:latin typeface="Microsoft YaHei" panose="020B0503020204020204" charset="-122"/>
                <a:ea typeface="Microsoft YaHei" panose="020B0503020204020204" charset="-122"/>
              </a:rPr>
              <a:t>则</a:t>
            </a:r>
            <a:r>
              <a:rPr lang="en-US" altLang="zh-CN" sz="2000" b="1" dirty="0">
                <a:latin typeface="Microsoft YaHei" panose="020B0503020204020204" charset="-122"/>
                <a:ea typeface="Microsoft YaHei" panose="020B0503020204020204" charset="-122"/>
              </a:rPr>
              <a:t>(m-1)</a:t>
            </a:r>
            <a:r>
              <a:rPr lang="en-US" altLang="zh-CN" sz="2000" b="1" dirty="0" err="1">
                <a:latin typeface="Microsoft YaHei" panose="020B0503020204020204" charset="-122"/>
                <a:ea typeface="Microsoft YaHei" panose="020B0503020204020204" charset="-122"/>
              </a:rPr>
              <a:t>i</a:t>
            </a:r>
            <a:r>
              <a:rPr lang="en-US" altLang="zh-CN" sz="2000" b="1" dirty="0">
                <a:latin typeface="Microsoft YaHei" panose="020B0503020204020204" charset="-122"/>
                <a:ea typeface="Microsoft YaHei" panose="020B0503020204020204" charset="-122"/>
              </a:rPr>
              <a:t>=t-1</a:t>
            </a:r>
          </a:p>
          <a:p>
            <a:pPr marL="609600" indent="-609600">
              <a:buFont typeface="Symbol" panose="05050102010706020507" pitchFamily="2" charset="2"/>
              <a:buAutoNum type="arabicParenBoth"/>
            </a:pPr>
            <a:endParaRPr lang="en-US" altLang="zh-CN" sz="2000" b="1" dirty="0">
              <a:latin typeface="Microsoft YaHei" panose="020B0503020204020204" charset="-122"/>
              <a:ea typeface="Microsoft YaHei" panose="020B0503020204020204" charset="-122"/>
            </a:endParaRPr>
          </a:p>
          <a:p>
            <a:pPr marL="0" indent="0">
              <a:buFont typeface="Symbol" panose="05050102010706020507" pitchFamily="2" charset="2"/>
              <a:buNone/>
            </a:pPr>
            <a:r>
              <a:rPr lang="zh-CN" altLang="en-US" sz="2000" b="1" dirty="0">
                <a:latin typeface="Microsoft YaHei" panose="020B0503020204020204" charset="-122"/>
                <a:ea typeface="Microsoft YaHei" panose="020B0503020204020204" charset="-122"/>
              </a:rPr>
              <a:t>（</a:t>
            </a:r>
            <a:r>
              <a:rPr lang="en-US" altLang="zh-CN" sz="2000" b="1" dirty="0">
                <a:latin typeface="Microsoft YaHei" panose="020B0503020204020204" charset="-122"/>
                <a:ea typeface="Microsoft YaHei" panose="020B0503020204020204" charset="-122"/>
              </a:rPr>
              <a:t>4</a:t>
            </a:r>
            <a:r>
              <a:rPr lang="zh-CN" altLang="en-US" sz="2000" b="1" dirty="0">
                <a:latin typeface="Microsoft YaHei" panose="020B0503020204020204" charset="-122"/>
                <a:ea typeface="Microsoft YaHei" panose="020B0503020204020204" charset="-122"/>
              </a:rPr>
              <a:t>）</a:t>
            </a:r>
            <a:r>
              <a:rPr lang="en-US" altLang="zh-CN" sz="2000" b="1" dirty="0">
                <a:latin typeface="Microsoft YaHei" panose="020B0503020204020204" charset="-122"/>
                <a:ea typeface="Microsoft YaHei" panose="020B0503020204020204" charset="-122"/>
              </a:rPr>
              <a:t>T</a:t>
            </a:r>
            <a:r>
              <a:rPr lang="zh-CN" altLang="en-US" sz="2000" b="1" dirty="0">
                <a:latin typeface="Microsoft YaHei" panose="020B0503020204020204" charset="-122"/>
                <a:ea typeface="Microsoft YaHei" panose="020B0503020204020204" charset="-122"/>
              </a:rPr>
              <a:t>为有</a:t>
            </a:r>
            <a:r>
              <a:rPr lang="en-US" altLang="zh-CN" sz="2000" b="1" dirty="0">
                <a:latin typeface="Microsoft YaHei" panose="020B0503020204020204" charset="-122"/>
                <a:ea typeface="Microsoft YaHei" panose="020B0503020204020204" charset="-122"/>
              </a:rPr>
              <a:t>t</a:t>
            </a:r>
            <a:r>
              <a:rPr lang="zh-CN" altLang="en-US" sz="2000" b="1" dirty="0">
                <a:latin typeface="Microsoft YaHei" panose="020B0503020204020204" charset="-122"/>
                <a:ea typeface="Microsoft YaHei" panose="020B0503020204020204" charset="-122"/>
              </a:rPr>
              <a:t>片叶的完全两分树，则</a:t>
            </a:r>
            <a:r>
              <a:rPr lang="en-US" altLang="zh-CN" sz="2000" b="1" dirty="0">
                <a:latin typeface="Microsoft YaHei" panose="020B0503020204020204" charset="-122"/>
                <a:ea typeface="Microsoft YaHei" panose="020B0503020204020204" charset="-122"/>
              </a:rPr>
              <a:t>T</a:t>
            </a:r>
            <a:r>
              <a:rPr lang="zh-CN" altLang="en-US" sz="2000" b="1" dirty="0">
                <a:latin typeface="Microsoft YaHei" panose="020B0503020204020204" charset="-122"/>
                <a:ea typeface="Microsoft YaHei" panose="020B0503020204020204" charset="-122"/>
              </a:rPr>
              <a:t>有</a:t>
            </a:r>
            <a:r>
              <a:rPr lang="en-US" altLang="zh-CN" sz="2000" b="1" dirty="0">
                <a:latin typeface="Microsoft YaHei" panose="020B0503020204020204" charset="-122"/>
                <a:ea typeface="Microsoft YaHei" panose="020B0503020204020204" charset="-122"/>
              </a:rPr>
              <a:t>2(t-1)</a:t>
            </a:r>
            <a:r>
              <a:rPr lang="zh-CN" altLang="en-US" sz="2000" b="1" dirty="0">
                <a:latin typeface="Microsoft YaHei" panose="020B0503020204020204" charset="-122"/>
                <a:ea typeface="Microsoft YaHei" panose="020B0503020204020204" charset="-122"/>
              </a:rPr>
              <a:t>条边</a:t>
            </a:r>
          </a:p>
        </p:txBody>
      </p:sp>
    </p:spTree>
    <p:extLst>
      <p:ext uri="{BB962C8B-B14F-4D97-AF65-F5344CB8AC3E}">
        <p14:creationId xmlns:p14="http://schemas.microsoft.com/office/powerpoint/2010/main" val="3357887500"/>
      </p:ext>
    </p:extLst>
  </p:cSld>
  <p:clrMapOvr>
    <a:masterClrMapping/>
  </p:clrMapOvr>
  <p:transition spd="slow"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Tree</a:t>
            </a:r>
            <a:endParaRPr lang="zh-CN" altLang="en-US" sz="3600" dirty="0">
              <a:latin typeface="Lucida Handwriting" panose="03010101010101010101" pitchFamily="66" charset="0"/>
            </a:endParaRPr>
          </a:p>
        </p:txBody>
      </p:sp>
      <p:sp>
        <p:nvSpPr>
          <p:cNvPr id="7" name="Rectangle 3">
            <a:extLst>
              <a:ext uri="{FF2B5EF4-FFF2-40B4-BE49-F238E27FC236}">
                <a16:creationId xmlns:a16="http://schemas.microsoft.com/office/drawing/2014/main" id="{010558D4-ADEE-43FD-9D64-7154190D7C0C}"/>
              </a:ext>
            </a:extLst>
          </p:cNvPr>
          <p:cNvSpPr txBox="1">
            <a:spLocks noChangeArrowheads="1"/>
          </p:cNvSpPr>
          <p:nvPr/>
        </p:nvSpPr>
        <p:spPr bwMode="auto">
          <a:xfrm>
            <a:off x="1941830" y="2733507"/>
            <a:ext cx="8064500" cy="17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just" rtl="0" fontAlgn="base">
              <a:lnSpc>
                <a:spcPct val="120000"/>
              </a:lnSpc>
              <a:spcBef>
                <a:spcPct val="20000"/>
              </a:spcBef>
              <a:spcAft>
                <a:spcPct val="0"/>
              </a:spcAft>
              <a:buClr>
                <a:srgbClr val="FF3300"/>
              </a:buClr>
              <a:buFont typeface="Wingdings" panose="05000000000000000000" pitchFamily="2" charset="2"/>
              <a:defRPr sz="2800" b="1" kern="1200">
                <a:solidFill>
                  <a:srgbClr val="000000"/>
                </a:solidFill>
                <a:latin typeface="+mn-lt"/>
                <a:ea typeface="+mn-ea"/>
                <a:cs typeface="+mn-cs"/>
              </a:defRPr>
            </a:lvl1pPr>
            <a:lvl2pPr marL="742950" indent="-285750" algn="just" rtl="0" fontAlgn="base">
              <a:lnSpc>
                <a:spcPct val="120000"/>
              </a:lnSpc>
              <a:spcBef>
                <a:spcPct val="20000"/>
              </a:spcBef>
              <a:spcAft>
                <a:spcPct val="0"/>
              </a:spcAft>
              <a:buClr>
                <a:srgbClr val="FF3300"/>
              </a:buClr>
              <a:buFont typeface="Wingdings" panose="05000000000000000000" pitchFamily="2" charset="2"/>
              <a:defRPr sz="2800" b="1" kern="1200">
                <a:solidFill>
                  <a:srgbClr val="000000"/>
                </a:solidFill>
                <a:latin typeface="+mn-lt"/>
                <a:ea typeface="+mn-ea"/>
                <a:cs typeface="+mn-cs"/>
              </a:defRPr>
            </a:lvl2pPr>
            <a:lvl3pPr marL="1143000" indent="-228600" algn="just" rtl="0" fontAlgn="base">
              <a:lnSpc>
                <a:spcPct val="120000"/>
              </a:lnSpc>
              <a:spcBef>
                <a:spcPct val="20000"/>
              </a:spcBef>
              <a:spcAft>
                <a:spcPct val="0"/>
              </a:spcAft>
              <a:buClr>
                <a:srgbClr val="FF3300"/>
              </a:buClr>
              <a:buFont typeface="Wingdings" panose="05000000000000000000" pitchFamily="2" charset="2"/>
              <a:defRPr sz="2800" b="1" kern="1200">
                <a:solidFill>
                  <a:srgbClr val="000000"/>
                </a:solidFill>
                <a:latin typeface="+mn-lt"/>
                <a:ea typeface="+mn-ea"/>
                <a:cs typeface="+mn-cs"/>
              </a:defRPr>
            </a:lvl3pPr>
            <a:lvl4pPr marL="1600200" indent="-228600" algn="just" rtl="0" fontAlgn="base">
              <a:lnSpc>
                <a:spcPct val="120000"/>
              </a:lnSpc>
              <a:spcBef>
                <a:spcPct val="20000"/>
              </a:spcBef>
              <a:spcAft>
                <a:spcPct val="0"/>
              </a:spcAft>
              <a:buClr>
                <a:srgbClr val="FF3300"/>
              </a:buClr>
              <a:defRPr sz="2800" b="1" kern="1200">
                <a:solidFill>
                  <a:srgbClr val="000000"/>
                </a:solidFill>
                <a:latin typeface="+mn-lt"/>
                <a:ea typeface="+mn-ea"/>
                <a:cs typeface="+mn-cs"/>
              </a:defRPr>
            </a:lvl4pPr>
            <a:lvl5pPr marL="2057400" indent="-228600" algn="just" rtl="0" fontAlgn="base">
              <a:lnSpc>
                <a:spcPct val="120000"/>
              </a:lnSpc>
              <a:spcBef>
                <a:spcPct val="20000"/>
              </a:spcBef>
              <a:spcAft>
                <a:spcPct val="0"/>
              </a:spcAft>
              <a:buClr>
                <a:srgbClr val="FF3300"/>
              </a:buClr>
              <a:defRPr sz="2800" b="1"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just"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tabLst/>
              <a:defRPr/>
            </a:pPr>
            <a:r>
              <a:rPr kumimoji="0" lang="zh-CN" altLang="en-US" sz="2000" b="1" i="0" u="none" strike="noStrike" kern="1200" cap="none" spc="0" normalizeH="0" baseline="0" noProof="0" dirty="0">
                <a:ln>
                  <a:noFill/>
                </a:ln>
                <a:solidFill>
                  <a:srgbClr val="000000"/>
                </a:solidFill>
                <a:effectLst/>
                <a:uLnTx/>
                <a:uFillTx/>
                <a:latin typeface="黑体"/>
                <a:ea typeface="黑体"/>
                <a:cs typeface="+mn-cs"/>
              </a:rPr>
              <a:t>二元树的</a:t>
            </a:r>
            <a:r>
              <a:rPr kumimoji="0" lang="zh-CN" altLang="en-US" sz="2000" b="1" i="0" u="none" strike="noStrike" kern="1200" cap="none" spc="0" normalizeH="0" baseline="0" noProof="0" dirty="0">
                <a:ln>
                  <a:noFill/>
                </a:ln>
                <a:solidFill>
                  <a:srgbClr val="DF0029"/>
                </a:solidFill>
                <a:effectLst/>
                <a:uLnTx/>
                <a:uFillTx/>
                <a:latin typeface="黑体"/>
                <a:ea typeface="黑体"/>
                <a:cs typeface="+mn-cs"/>
              </a:rPr>
              <a:t>中根次序遍历</a:t>
            </a:r>
            <a:r>
              <a:rPr kumimoji="0" lang="zh-CN" altLang="en-US" sz="2000" b="1" i="0" u="none" strike="noStrike" kern="1200" cap="none" spc="0" normalizeH="0" baseline="0" noProof="0" dirty="0">
                <a:ln>
                  <a:noFill/>
                </a:ln>
                <a:solidFill>
                  <a:srgbClr val="000000"/>
                </a:solidFill>
                <a:effectLst/>
                <a:uLnTx/>
                <a:uFillTx/>
                <a:latin typeface="黑体"/>
                <a:ea typeface="黑体"/>
                <a:cs typeface="+mn-cs"/>
              </a:rPr>
              <a:t>算法：</a:t>
            </a:r>
          </a:p>
          <a:p>
            <a:pPr marL="533400" marR="0" lvl="0" indent="-533400" algn="just"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AutoNum type="arabicPeriod"/>
              <a:tabLst/>
              <a:defRPr/>
            </a:pPr>
            <a:r>
              <a:rPr kumimoji="0" lang="zh-CN" altLang="en-US" sz="2000" b="1" i="0" u="none" strike="noStrike" kern="1200" cap="none" spc="0" normalizeH="0" baseline="0" noProof="0" dirty="0">
                <a:ln>
                  <a:noFill/>
                </a:ln>
                <a:solidFill>
                  <a:srgbClr val="0000FF"/>
                </a:solidFill>
                <a:effectLst/>
                <a:uLnTx/>
                <a:uFillTx/>
                <a:latin typeface="黑体"/>
                <a:ea typeface="黑体"/>
                <a:cs typeface="+mn-cs"/>
              </a:rPr>
              <a:t>按中根次序遍历根的左子树；</a:t>
            </a:r>
          </a:p>
          <a:p>
            <a:pPr marL="533400" marR="0" lvl="0" indent="-533400" algn="just"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AutoNum type="arabicPeriod"/>
              <a:tabLst/>
              <a:defRPr/>
            </a:pPr>
            <a:r>
              <a:rPr kumimoji="0" lang="zh-CN" altLang="en-US" sz="2000" b="1" i="0" u="none" strike="noStrike" kern="1200" cap="none" spc="0" normalizeH="0" baseline="0" noProof="0" dirty="0">
                <a:ln>
                  <a:noFill/>
                </a:ln>
                <a:solidFill>
                  <a:srgbClr val="0000FF"/>
                </a:solidFill>
                <a:effectLst/>
                <a:uLnTx/>
                <a:uFillTx/>
                <a:latin typeface="黑体"/>
                <a:ea typeface="黑体"/>
                <a:cs typeface="+mn-cs"/>
              </a:rPr>
              <a:t>访问根；</a:t>
            </a:r>
          </a:p>
          <a:p>
            <a:pPr marL="533400" marR="0" lvl="0" indent="-533400" algn="just"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AutoNum type="arabicPeriod"/>
              <a:tabLst/>
              <a:defRPr/>
            </a:pPr>
            <a:r>
              <a:rPr kumimoji="0" lang="zh-CN" altLang="en-US" sz="2000" b="1" i="0" u="none" strike="noStrike" kern="1200" cap="none" spc="0" normalizeH="0" baseline="0" noProof="0" dirty="0">
                <a:ln>
                  <a:noFill/>
                </a:ln>
                <a:solidFill>
                  <a:srgbClr val="0000FF"/>
                </a:solidFill>
                <a:effectLst/>
                <a:uLnTx/>
                <a:uFillTx/>
                <a:latin typeface="黑体"/>
                <a:ea typeface="黑体"/>
                <a:cs typeface="+mn-cs"/>
              </a:rPr>
              <a:t>按中根次序遍历根的右子树。</a:t>
            </a:r>
          </a:p>
        </p:txBody>
      </p:sp>
      <p:sp>
        <p:nvSpPr>
          <p:cNvPr id="9" name="Rectangle 3">
            <a:extLst>
              <a:ext uri="{FF2B5EF4-FFF2-40B4-BE49-F238E27FC236}">
                <a16:creationId xmlns:a16="http://schemas.microsoft.com/office/drawing/2014/main" id="{6615F3D3-6508-401C-AECB-FEDC9823EB0A}"/>
              </a:ext>
            </a:extLst>
          </p:cNvPr>
          <p:cNvSpPr txBox="1">
            <a:spLocks noChangeArrowheads="1"/>
          </p:cNvSpPr>
          <p:nvPr/>
        </p:nvSpPr>
        <p:spPr bwMode="auto">
          <a:xfrm>
            <a:off x="1941830" y="838331"/>
            <a:ext cx="8064500" cy="17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just" rtl="0" fontAlgn="base">
              <a:lnSpc>
                <a:spcPct val="120000"/>
              </a:lnSpc>
              <a:spcBef>
                <a:spcPct val="20000"/>
              </a:spcBef>
              <a:spcAft>
                <a:spcPct val="0"/>
              </a:spcAft>
              <a:buClr>
                <a:srgbClr val="FF3300"/>
              </a:buClr>
              <a:buFont typeface="Wingdings" panose="05000000000000000000" pitchFamily="2" charset="2"/>
              <a:defRPr sz="2800" b="1" kern="1200">
                <a:solidFill>
                  <a:srgbClr val="000000"/>
                </a:solidFill>
                <a:latin typeface="+mn-lt"/>
                <a:ea typeface="+mn-ea"/>
                <a:cs typeface="+mn-cs"/>
              </a:defRPr>
            </a:lvl1pPr>
            <a:lvl2pPr marL="742950" indent="-285750" algn="just" rtl="0" fontAlgn="base">
              <a:lnSpc>
                <a:spcPct val="120000"/>
              </a:lnSpc>
              <a:spcBef>
                <a:spcPct val="20000"/>
              </a:spcBef>
              <a:spcAft>
                <a:spcPct val="0"/>
              </a:spcAft>
              <a:buClr>
                <a:srgbClr val="FF3300"/>
              </a:buClr>
              <a:buFont typeface="Wingdings" panose="05000000000000000000" pitchFamily="2" charset="2"/>
              <a:defRPr sz="2800" b="1" kern="1200">
                <a:solidFill>
                  <a:srgbClr val="000000"/>
                </a:solidFill>
                <a:latin typeface="+mn-lt"/>
                <a:ea typeface="+mn-ea"/>
                <a:cs typeface="+mn-cs"/>
              </a:defRPr>
            </a:lvl2pPr>
            <a:lvl3pPr marL="1143000" indent="-228600" algn="just" rtl="0" fontAlgn="base">
              <a:lnSpc>
                <a:spcPct val="120000"/>
              </a:lnSpc>
              <a:spcBef>
                <a:spcPct val="20000"/>
              </a:spcBef>
              <a:spcAft>
                <a:spcPct val="0"/>
              </a:spcAft>
              <a:buClr>
                <a:srgbClr val="FF3300"/>
              </a:buClr>
              <a:buFont typeface="Wingdings" panose="05000000000000000000" pitchFamily="2" charset="2"/>
              <a:defRPr sz="2800" b="1" kern="1200">
                <a:solidFill>
                  <a:srgbClr val="000000"/>
                </a:solidFill>
                <a:latin typeface="+mn-lt"/>
                <a:ea typeface="+mn-ea"/>
                <a:cs typeface="+mn-cs"/>
              </a:defRPr>
            </a:lvl3pPr>
            <a:lvl4pPr marL="1600200" indent="-228600" algn="just" rtl="0" fontAlgn="base">
              <a:lnSpc>
                <a:spcPct val="120000"/>
              </a:lnSpc>
              <a:spcBef>
                <a:spcPct val="20000"/>
              </a:spcBef>
              <a:spcAft>
                <a:spcPct val="0"/>
              </a:spcAft>
              <a:buClr>
                <a:srgbClr val="FF3300"/>
              </a:buClr>
              <a:defRPr sz="2800" b="1" kern="1200">
                <a:solidFill>
                  <a:srgbClr val="000000"/>
                </a:solidFill>
                <a:latin typeface="+mn-lt"/>
                <a:ea typeface="+mn-ea"/>
                <a:cs typeface="+mn-cs"/>
              </a:defRPr>
            </a:lvl4pPr>
            <a:lvl5pPr marL="2057400" indent="-228600" algn="just" rtl="0" fontAlgn="base">
              <a:lnSpc>
                <a:spcPct val="120000"/>
              </a:lnSpc>
              <a:spcBef>
                <a:spcPct val="20000"/>
              </a:spcBef>
              <a:spcAft>
                <a:spcPct val="0"/>
              </a:spcAft>
              <a:buClr>
                <a:srgbClr val="FF3300"/>
              </a:buClr>
              <a:defRPr sz="2800" b="1"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just"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tabLst/>
              <a:defRPr/>
            </a:pPr>
            <a:r>
              <a:rPr kumimoji="0" lang="zh-CN" altLang="en-US" sz="2000" b="1" i="0" u="none" strike="noStrike" kern="1200" cap="none" spc="0" normalizeH="0" baseline="0" noProof="0">
                <a:ln>
                  <a:noFill/>
                </a:ln>
                <a:solidFill>
                  <a:srgbClr val="000000"/>
                </a:solidFill>
                <a:effectLst/>
                <a:uLnTx/>
                <a:uFillTx/>
                <a:latin typeface="黑体"/>
                <a:ea typeface="黑体"/>
                <a:cs typeface="+mn-cs"/>
              </a:rPr>
              <a:t>二元树的</a:t>
            </a:r>
            <a:r>
              <a:rPr kumimoji="0" lang="zh-CN" altLang="en-US" sz="2000" b="1" i="0" u="none" strike="noStrike" kern="1200" cap="none" spc="0" normalizeH="0" baseline="0" noProof="0">
                <a:ln>
                  <a:noFill/>
                </a:ln>
                <a:solidFill>
                  <a:srgbClr val="DF0029"/>
                </a:solidFill>
                <a:effectLst/>
                <a:uLnTx/>
                <a:uFillTx/>
                <a:latin typeface="黑体"/>
                <a:ea typeface="黑体"/>
                <a:cs typeface="+mn-cs"/>
              </a:rPr>
              <a:t>先根次序遍历</a:t>
            </a:r>
            <a:r>
              <a:rPr kumimoji="0" lang="zh-CN" altLang="en-US" sz="2000" b="1" i="0" u="none" strike="noStrike" kern="1200" cap="none" spc="0" normalizeH="0" baseline="0" noProof="0">
                <a:ln>
                  <a:noFill/>
                </a:ln>
                <a:solidFill>
                  <a:srgbClr val="000000"/>
                </a:solidFill>
                <a:effectLst/>
                <a:uLnTx/>
                <a:uFillTx/>
                <a:latin typeface="黑体"/>
                <a:ea typeface="黑体"/>
                <a:cs typeface="+mn-cs"/>
              </a:rPr>
              <a:t>算法：</a:t>
            </a:r>
          </a:p>
          <a:p>
            <a:pPr marL="533400" marR="0" lvl="0" indent="-533400" algn="just"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AutoNum type="arabicPeriod"/>
              <a:tabLst/>
              <a:defRPr/>
            </a:pPr>
            <a:r>
              <a:rPr kumimoji="0" lang="zh-CN" altLang="en-US" sz="2000" b="1" i="0" u="none" strike="noStrike" kern="1200" cap="none" spc="0" normalizeH="0" baseline="0" noProof="0">
                <a:ln>
                  <a:noFill/>
                </a:ln>
                <a:solidFill>
                  <a:srgbClr val="0000FF"/>
                </a:solidFill>
                <a:effectLst/>
                <a:uLnTx/>
                <a:uFillTx/>
                <a:latin typeface="黑体"/>
                <a:ea typeface="黑体"/>
                <a:cs typeface="+mn-cs"/>
              </a:rPr>
              <a:t>访问根；</a:t>
            </a:r>
          </a:p>
          <a:p>
            <a:pPr marL="533400" marR="0" lvl="0" indent="-533400" algn="just"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AutoNum type="arabicPeriod"/>
              <a:tabLst/>
              <a:defRPr/>
            </a:pPr>
            <a:r>
              <a:rPr kumimoji="0" lang="zh-CN" altLang="en-US" sz="2000" b="1" i="0" u="none" strike="noStrike" kern="1200" cap="none" spc="0" normalizeH="0" baseline="0" noProof="0">
                <a:ln>
                  <a:noFill/>
                </a:ln>
                <a:solidFill>
                  <a:srgbClr val="0000FF"/>
                </a:solidFill>
                <a:effectLst/>
                <a:uLnTx/>
                <a:uFillTx/>
                <a:latin typeface="黑体"/>
                <a:ea typeface="黑体"/>
                <a:cs typeface="+mn-cs"/>
              </a:rPr>
              <a:t>按先根次序遍历根的左子树；</a:t>
            </a:r>
          </a:p>
          <a:p>
            <a:pPr marL="533400" marR="0" lvl="0" indent="-533400" algn="just"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AutoNum type="arabicPeriod"/>
              <a:tabLst/>
              <a:defRPr/>
            </a:pPr>
            <a:r>
              <a:rPr kumimoji="0" lang="zh-CN" altLang="en-US" sz="2000" b="1" i="0" u="none" strike="noStrike" kern="1200" cap="none" spc="0" normalizeH="0" baseline="0" noProof="0">
                <a:ln>
                  <a:noFill/>
                </a:ln>
                <a:solidFill>
                  <a:srgbClr val="0000FF"/>
                </a:solidFill>
                <a:effectLst/>
                <a:uLnTx/>
                <a:uFillTx/>
                <a:latin typeface="黑体"/>
                <a:ea typeface="黑体"/>
                <a:cs typeface="+mn-cs"/>
              </a:rPr>
              <a:t>按先根次序遍历根的右子树。</a:t>
            </a:r>
            <a:endParaRPr kumimoji="0" lang="zh-CN" altLang="en-US" sz="2000" b="1" i="0" u="none" strike="noStrike" kern="1200" cap="none" spc="0" normalizeH="0" baseline="0" noProof="0" dirty="0">
              <a:ln>
                <a:noFill/>
              </a:ln>
              <a:solidFill>
                <a:srgbClr val="0000FF"/>
              </a:solidFill>
              <a:effectLst/>
              <a:uLnTx/>
              <a:uFillTx/>
              <a:latin typeface="黑体"/>
              <a:ea typeface="黑体"/>
              <a:cs typeface="+mn-cs"/>
            </a:endParaRPr>
          </a:p>
        </p:txBody>
      </p:sp>
      <p:sp>
        <p:nvSpPr>
          <p:cNvPr id="11" name="Rectangle 3">
            <a:extLst>
              <a:ext uri="{FF2B5EF4-FFF2-40B4-BE49-F238E27FC236}">
                <a16:creationId xmlns:a16="http://schemas.microsoft.com/office/drawing/2014/main" id="{C24302F8-0BBB-4C2F-A2B9-533E7824E854}"/>
              </a:ext>
            </a:extLst>
          </p:cNvPr>
          <p:cNvSpPr txBox="1">
            <a:spLocks noChangeArrowheads="1"/>
          </p:cNvSpPr>
          <p:nvPr/>
        </p:nvSpPr>
        <p:spPr bwMode="auto">
          <a:xfrm>
            <a:off x="1941830" y="4628683"/>
            <a:ext cx="8064500" cy="17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just" rtl="0" fontAlgn="base">
              <a:lnSpc>
                <a:spcPct val="120000"/>
              </a:lnSpc>
              <a:spcBef>
                <a:spcPct val="20000"/>
              </a:spcBef>
              <a:spcAft>
                <a:spcPct val="0"/>
              </a:spcAft>
              <a:buClr>
                <a:srgbClr val="FF3300"/>
              </a:buClr>
              <a:buFont typeface="Wingdings" panose="05000000000000000000" pitchFamily="2" charset="2"/>
              <a:defRPr sz="2800" b="1" kern="1200">
                <a:solidFill>
                  <a:srgbClr val="000000"/>
                </a:solidFill>
                <a:latin typeface="+mn-lt"/>
                <a:ea typeface="+mn-ea"/>
                <a:cs typeface="+mn-cs"/>
              </a:defRPr>
            </a:lvl1pPr>
            <a:lvl2pPr marL="742950" indent="-285750" algn="just" rtl="0" fontAlgn="base">
              <a:lnSpc>
                <a:spcPct val="120000"/>
              </a:lnSpc>
              <a:spcBef>
                <a:spcPct val="20000"/>
              </a:spcBef>
              <a:spcAft>
                <a:spcPct val="0"/>
              </a:spcAft>
              <a:buClr>
                <a:srgbClr val="FF3300"/>
              </a:buClr>
              <a:buFont typeface="Wingdings" panose="05000000000000000000" pitchFamily="2" charset="2"/>
              <a:defRPr sz="2800" b="1" kern="1200">
                <a:solidFill>
                  <a:srgbClr val="000000"/>
                </a:solidFill>
                <a:latin typeface="+mn-lt"/>
                <a:ea typeface="+mn-ea"/>
                <a:cs typeface="+mn-cs"/>
              </a:defRPr>
            </a:lvl2pPr>
            <a:lvl3pPr marL="1143000" indent="-228600" algn="just" rtl="0" fontAlgn="base">
              <a:lnSpc>
                <a:spcPct val="120000"/>
              </a:lnSpc>
              <a:spcBef>
                <a:spcPct val="20000"/>
              </a:spcBef>
              <a:spcAft>
                <a:spcPct val="0"/>
              </a:spcAft>
              <a:buClr>
                <a:srgbClr val="FF3300"/>
              </a:buClr>
              <a:buFont typeface="Wingdings" panose="05000000000000000000" pitchFamily="2" charset="2"/>
              <a:defRPr sz="2800" b="1" kern="1200">
                <a:solidFill>
                  <a:srgbClr val="000000"/>
                </a:solidFill>
                <a:latin typeface="+mn-lt"/>
                <a:ea typeface="+mn-ea"/>
                <a:cs typeface="+mn-cs"/>
              </a:defRPr>
            </a:lvl3pPr>
            <a:lvl4pPr marL="1600200" indent="-228600" algn="just" rtl="0" fontAlgn="base">
              <a:lnSpc>
                <a:spcPct val="120000"/>
              </a:lnSpc>
              <a:spcBef>
                <a:spcPct val="20000"/>
              </a:spcBef>
              <a:spcAft>
                <a:spcPct val="0"/>
              </a:spcAft>
              <a:buClr>
                <a:srgbClr val="FF3300"/>
              </a:buClr>
              <a:defRPr sz="2800" b="1" kern="1200">
                <a:solidFill>
                  <a:srgbClr val="000000"/>
                </a:solidFill>
                <a:latin typeface="+mn-lt"/>
                <a:ea typeface="+mn-ea"/>
                <a:cs typeface="+mn-cs"/>
              </a:defRPr>
            </a:lvl4pPr>
            <a:lvl5pPr marL="2057400" indent="-228600" algn="just" rtl="0" fontAlgn="base">
              <a:lnSpc>
                <a:spcPct val="120000"/>
              </a:lnSpc>
              <a:spcBef>
                <a:spcPct val="20000"/>
              </a:spcBef>
              <a:spcAft>
                <a:spcPct val="0"/>
              </a:spcAft>
              <a:buClr>
                <a:srgbClr val="FF3300"/>
              </a:buClr>
              <a:defRPr sz="2800" b="1"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just"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tabLst/>
              <a:defRPr/>
            </a:pPr>
            <a:r>
              <a:rPr kumimoji="0" lang="zh-CN" altLang="en-US" sz="2000" b="1" i="0" u="none" strike="noStrike" kern="1200" cap="none" spc="0" normalizeH="0" baseline="0" noProof="0" dirty="0">
                <a:ln>
                  <a:noFill/>
                </a:ln>
                <a:solidFill>
                  <a:srgbClr val="000000"/>
                </a:solidFill>
                <a:effectLst/>
                <a:uLnTx/>
                <a:uFillTx/>
                <a:latin typeface="黑体"/>
                <a:ea typeface="黑体"/>
                <a:cs typeface="+mn-cs"/>
              </a:rPr>
              <a:t>二元树的</a:t>
            </a:r>
            <a:r>
              <a:rPr kumimoji="0" lang="zh-CN" altLang="en-US" sz="2000" b="1" i="0" u="none" strike="noStrike" kern="1200" cap="none" spc="0" normalizeH="0" baseline="0" noProof="0" dirty="0">
                <a:ln>
                  <a:noFill/>
                </a:ln>
                <a:solidFill>
                  <a:srgbClr val="DF0029"/>
                </a:solidFill>
                <a:effectLst/>
                <a:uLnTx/>
                <a:uFillTx/>
                <a:latin typeface="黑体"/>
                <a:ea typeface="黑体"/>
                <a:cs typeface="+mn-cs"/>
              </a:rPr>
              <a:t>后根次序遍历</a:t>
            </a:r>
            <a:r>
              <a:rPr kumimoji="0" lang="zh-CN" altLang="en-US" sz="2000" b="1" i="0" u="none" strike="noStrike" kern="1200" cap="none" spc="0" normalizeH="0" baseline="0" noProof="0" dirty="0">
                <a:ln>
                  <a:noFill/>
                </a:ln>
                <a:solidFill>
                  <a:srgbClr val="000000"/>
                </a:solidFill>
                <a:effectLst/>
                <a:uLnTx/>
                <a:uFillTx/>
                <a:latin typeface="黑体"/>
                <a:ea typeface="黑体"/>
                <a:cs typeface="+mn-cs"/>
              </a:rPr>
              <a:t>算法：</a:t>
            </a:r>
          </a:p>
          <a:p>
            <a:pPr marL="533400" marR="0" lvl="0" indent="-533400" algn="just"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AutoNum type="arabicPeriod"/>
              <a:tabLst/>
              <a:defRPr/>
            </a:pPr>
            <a:r>
              <a:rPr kumimoji="0" lang="zh-CN" altLang="en-US" sz="2000" b="1" i="0" u="none" strike="noStrike" kern="1200" cap="none" spc="0" normalizeH="0" baseline="0" noProof="0" dirty="0">
                <a:ln>
                  <a:noFill/>
                </a:ln>
                <a:solidFill>
                  <a:srgbClr val="0000FF"/>
                </a:solidFill>
                <a:effectLst/>
                <a:uLnTx/>
                <a:uFillTx/>
                <a:latin typeface="黑体"/>
                <a:ea typeface="黑体"/>
                <a:cs typeface="+mn-cs"/>
              </a:rPr>
              <a:t>按后根次序遍历根的左子树；</a:t>
            </a:r>
          </a:p>
          <a:p>
            <a:pPr marL="533400" marR="0" lvl="0" indent="-533400" algn="just"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AutoNum type="arabicPeriod"/>
              <a:tabLst/>
              <a:defRPr/>
            </a:pPr>
            <a:r>
              <a:rPr kumimoji="0" lang="zh-CN" altLang="en-US" sz="2000" b="1" i="0" u="none" strike="noStrike" kern="1200" cap="none" spc="0" normalizeH="0" baseline="0" noProof="0" dirty="0">
                <a:ln>
                  <a:noFill/>
                </a:ln>
                <a:solidFill>
                  <a:srgbClr val="0000FF"/>
                </a:solidFill>
                <a:effectLst/>
                <a:uLnTx/>
                <a:uFillTx/>
                <a:latin typeface="黑体"/>
                <a:ea typeface="黑体"/>
                <a:cs typeface="+mn-cs"/>
              </a:rPr>
              <a:t>按后根次序遍历根的右子树；</a:t>
            </a:r>
          </a:p>
          <a:p>
            <a:pPr marL="533400" marR="0" lvl="0" indent="-533400" algn="just"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AutoNum type="arabicPeriod"/>
              <a:tabLst/>
              <a:defRPr/>
            </a:pPr>
            <a:r>
              <a:rPr kumimoji="0" lang="zh-CN" altLang="en-US" sz="2000" b="1" i="0" u="none" strike="noStrike" kern="1200" cap="none" spc="0" normalizeH="0" baseline="0" noProof="0" dirty="0">
                <a:ln>
                  <a:noFill/>
                </a:ln>
                <a:solidFill>
                  <a:srgbClr val="0000FF"/>
                </a:solidFill>
                <a:effectLst/>
                <a:uLnTx/>
                <a:uFillTx/>
                <a:latin typeface="黑体"/>
                <a:ea typeface="黑体"/>
                <a:cs typeface="+mn-cs"/>
              </a:rPr>
              <a:t>访问根。</a:t>
            </a:r>
          </a:p>
        </p:txBody>
      </p:sp>
      <p:grpSp>
        <p:nvGrpSpPr>
          <p:cNvPr id="12" name="Group 44">
            <a:extLst>
              <a:ext uri="{FF2B5EF4-FFF2-40B4-BE49-F238E27FC236}">
                <a16:creationId xmlns:a16="http://schemas.microsoft.com/office/drawing/2014/main" id="{5F47B582-E73E-43ED-B4A9-357AB9F3EEFD}"/>
              </a:ext>
            </a:extLst>
          </p:cNvPr>
          <p:cNvGrpSpPr>
            <a:grpSpLocks/>
          </p:cNvGrpSpPr>
          <p:nvPr/>
        </p:nvGrpSpPr>
        <p:grpSpPr bwMode="auto">
          <a:xfrm>
            <a:off x="7013984" y="1107907"/>
            <a:ext cx="4078287" cy="3425825"/>
            <a:chOff x="1383" y="1296"/>
            <a:chExt cx="2569" cy="2158"/>
          </a:xfrm>
        </p:grpSpPr>
        <p:sp>
          <p:nvSpPr>
            <p:cNvPr id="13" name="Line 5">
              <a:extLst>
                <a:ext uri="{FF2B5EF4-FFF2-40B4-BE49-F238E27FC236}">
                  <a16:creationId xmlns:a16="http://schemas.microsoft.com/office/drawing/2014/main" id="{3238197F-231F-4F81-95D3-A189A9E725E3}"/>
                </a:ext>
              </a:extLst>
            </p:cNvPr>
            <p:cNvSpPr>
              <a:spLocks noChangeAspect="1" noChangeShapeType="1"/>
            </p:cNvSpPr>
            <p:nvPr/>
          </p:nvSpPr>
          <p:spPr bwMode="auto">
            <a:xfrm flipH="1">
              <a:off x="1874" y="2046"/>
              <a:ext cx="340" cy="408"/>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4" name="Line 6">
              <a:extLst>
                <a:ext uri="{FF2B5EF4-FFF2-40B4-BE49-F238E27FC236}">
                  <a16:creationId xmlns:a16="http://schemas.microsoft.com/office/drawing/2014/main" id="{F9464ECA-40DA-47A6-A015-C33ED304D9B0}"/>
                </a:ext>
              </a:extLst>
            </p:cNvPr>
            <p:cNvSpPr>
              <a:spLocks noChangeAspect="1" noChangeShapeType="1"/>
            </p:cNvSpPr>
            <p:nvPr/>
          </p:nvSpPr>
          <p:spPr bwMode="auto">
            <a:xfrm flipH="1">
              <a:off x="2607" y="2287"/>
              <a:ext cx="340" cy="409"/>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5" name="Line 8">
              <a:extLst>
                <a:ext uri="{FF2B5EF4-FFF2-40B4-BE49-F238E27FC236}">
                  <a16:creationId xmlns:a16="http://schemas.microsoft.com/office/drawing/2014/main" id="{06A471B0-3768-4939-B395-6E2187FD6D78}"/>
                </a:ext>
              </a:extLst>
            </p:cNvPr>
            <p:cNvSpPr>
              <a:spLocks noChangeAspect="1" noChangeShapeType="1"/>
            </p:cNvSpPr>
            <p:nvPr/>
          </p:nvSpPr>
          <p:spPr bwMode="auto">
            <a:xfrm flipH="1">
              <a:off x="3139" y="2559"/>
              <a:ext cx="204" cy="204"/>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6" name="Oval 9">
              <a:extLst>
                <a:ext uri="{FF2B5EF4-FFF2-40B4-BE49-F238E27FC236}">
                  <a16:creationId xmlns:a16="http://schemas.microsoft.com/office/drawing/2014/main" id="{22441B2E-470E-4FE4-B556-F2A4AD3975E0}"/>
                </a:ext>
              </a:extLst>
            </p:cNvPr>
            <p:cNvSpPr>
              <a:spLocks noChangeAspect="1" noChangeArrowheads="1"/>
            </p:cNvSpPr>
            <p:nvPr/>
          </p:nvSpPr>
          <p:spPr bwMode="auto">
            <a:xfrm>
              <a:off x="1814" y="2460"/>
              <a:ext cx="68" cy="69"/>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7" name="Oval 10">
              <a:extLst>
                <a:ext uri="{FF2B5EF4-FFF2-40B4-BE49-F238E27FC236}">
                  <a16:creationId xmlns:a16="http://schemas.microsoft.com/office/drawing/2014/main" id="{659DFC1E-5BC6-4F36-A810-D26DD634C8C4}"/>
                </a:ext>
              </a:extLst>
            </p:cNvPr>
            <p:cNvSpPr>
              <a:spLocks noChangeAspect="1" noChangeArrowheads="1"/>
            </p:cNvSpPr>
            <p:nvPr/>
          </p:nvSpPr>
          <p:spPr bwMode="auto">
            <a:xfrm>
              <a:off x="2935" y="2233"/>
              <a:ext cx="69" cy="69"/>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8" name="Line 11">
              <a:extLst>
                <a:ext uri="{FF2B5EF4-FFF2-40B4-BE49-F238E27FC236}">
                  <a16:creationId xmlns:a16="http://schemas.microsoft.com/office/drawing/2014/main" id="{5E577603-066D-4250-9CB5-269250A7069B}"/>
                </a:ext>
              </a:extLst>
            </p:cNvPr>
            <p:cNvSpPr>
              <a:spLocks noChangeAspect="1" noChangeShapeType="1"/>
            </p:cNvSpPr>
            <p:nvPr/>
          </p:nvSpPr>
          <p:spPr bwMode="auto">
            <a:xfrm>
              <a:off x="1873" y="2538"/>
              <a:ext cx="272" cy="409"/>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9" name="Oval 12">
              <a:extLst>
                <a:ext uri="{FF2B5EF4-FFF2-40B4-BE49-F238E27FC236}">
                  <a16:creationId xmlns:a16="http://schemas.microsoft.com/office/drawing/2014/main" id="{155B42FB-0164-4B83-831E-FD3027627BFD}"/>
                </a:ext>
              </a:extLst>
            </p:cNvPr>
            <p:cNvSpPr>
              <a:spLocks noChangeAspect="1" noChangeArrowheads="1"/>
            </p:cNvSpPr>
            <p:nvPr/>
          </p:nvSpPr>
          <p:spPr bwMode="auto">
            <a:xfrm>
              <a:off x="2557" y="2703"/>
              <a:ext cx="68" cy="68"/>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20" name="Line 13">
              <a:extLst>
                <a:ext uri="{FF2B5EF4-FFF2-40B4-BE49-F238E27FC236}">
                  <a16:creationId xmlns:a16="http://schemas.microsoft.com/office/drawing/2014/main" id="{4A6F40E3-439F-411C-BFC9-B782D77F9875}"/>
                </a:ext>
              </a:extLst>
            </p:cNvPr>
            <p:cNvSpPr>
              <a:spLocks noChangeAspect="1" noChangeShapeType="1"/>
            </p:cNvSpPr>
            <p:nvPr/>
          </p:nvSpPr>
          <p:spPr bwMode="auto">
            <a:xfrm>
              <a:off x="2880" y="1588"/>
              <a:ext cx="545" cy="409"/>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21" name="Oval 14">
              <a:extLst>
                <a:ext uri="{FF2B5EF4-FFF2-40B4-BE49-F238E27FC236}">
                  <a16:creationId xmlns:a16="http://schemas.microsoft.com/office/drawing/2014/main" id="{3091ADFC-C3E7-42F2-959C-E18739F426F6}"/>
                </a:ext>
              </a:extLst>
            </p:cNvPr>
            <p:cNvSpPr>
              <a:spLocks noChangeAspect="1" noChangeArrowheads="1"/>
            </p:cNvSpPr>
            <p:nvPr/>
          </p:nvSpPr>
          <p:spPr bwMode="auto">
            <a:xfrm>
              <a:off x="2851" y="3168"/>
              <a:ext cx="69" cy="68"/>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22" name="Oval 15">
              <a:extLst>
                <a:ext uri="{FF2B5EF4-FFF2-40B4-BE49-F238E27FC236}">
                  <a16:creationId xmlns:a16="http://schemas.microsoft.com/office/drawing/2014/main" id="{A8CF054C-D139-481D-A4EF-B36800089521}"/>
                </a:ext>
              </a:extLst>
            </p:cNvPr>
            <p:cNvSpPr>
              <a:spLocks noChangeAspect="1" noChangeArrowheads="1"/>
            </p:cNvSpPr>
            <p:nvPr/>
          </p:nvSpPr>
          <p:spPr bwMode="auto">
            <a:xfrm>
              <a:off x="2121" y="2942"/>
              <a:ext cx="69" cy="68"/>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23" name="Oval 16">
              <a:extLst>
                <a:ext uri="{FF2B5EF4-FFF2-40B4-BE49-F238E27FC236}">
                  <a16:creationId xmlns:a16="http://schemas.microsoft.com/office/drawing/2014/main" id="{16385A29-CE5E-428D-B22D-4C19CCCD5015}"/>
                </a:ext>
              </a:extLst>
            </p:cNvPr>
            <p:cNvSpPr>
              <a:spLocks noChangeAspect="1" noChangeArrowheads="1"/>
            </p:cNvSpPr>
            <p:nvPr/>
          </p:nvSpPr>
          <p:spPr bwMode="auto">
            <a:xfrm>
              <a:off x="2812" y="1547"/>
              <a:ext cx="68" cy="69"/>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24" name="Oval 17">
              <a:extLst>
                <a:ext uri="{FF2B5EF4-FFF2-40B4-BE49-F238E27FC236}">
                  <a16:creationId xmlns:a16="http://schemas.microsoft.com/office/drawing/2014/main" id="{83BA914D-BE3F-4E75-BE38-5B35502E7725}"/>
                </a:ext>
              </a:extLst>
            </p:cNvPr>
            <p:cNvSpPr>
              <a:spLocks noChangeAspect="1" noChangeArrowheads="1"/>
            </p:cNvSpPr>
            <p:nvPr/>
          </p:nvSpPr>
          <p:spPr bwMode="auto">
            <a:xfrm>
              <a:off x="2202" y="1979"/>
              <a:ext cx="68" cy="68"/>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25" name="Line 18">
              <a:extLst>
                <a:ext uri="{FF2B5EF4-FFF2-40B4-BE49-F238E27FC236}">
                  <a16:creationId xmlns:a16="http://schemas.microsoft.com/office/drawing/2014/main" id="{BAAA123C-1A0F-4F64-8618-A91E1F015184}"/>
                </a:ext>
              </a:extLst>
            </p:cNvPr>
            <p:cNvSpPr>
              <a:spLocks noChangeAspect="1" noChangeShapeType="1"/>
            </p:cNvSpPr>
            <p:nvPr/>
          </p:nvSpPr>
          <p:spPr bwMode="auto">
            <a:xfrm flipH="1">
              <a:off x="2258" y="1588"/>
              <a:ext cx="545" cy="409"/>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26" name="Line 19">
              <a:extLst>
                <a:ext uri="{FF2B5EF4-FFF2-40B4-BE49-F238E27FC236}">
                  <a16:creationId xmlns:a16="http://schemas.microsoft.com/office/drawing/2014/main" id="{78D5B037-E2E2-49E9-BD4D-6A2AE01DDDB9}"/>
                </a:ext>
              </a:extLst>
            </p:cNvPr>
            <p:cNvSpPr>
              <a:spLocks noChangeAspect="1" noChangeShapeType="1"/>
            </p:cNvSpPr>
            <p:nvPr/>
          </p:nvSpPr>
          <p:spPr bwMode="auto">
            <a:xfrm flipH="1">
              <a:off x="2899" y="2840"/>
              <a:ext cx="204" cy="340"/>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27" name="Text Box 20">
              <a:extLst>
                <a:ext uri="{FF2B5EF4-FFF2-40B4-BE49-F238E27FC236}">
                  <a16:creationId xmlns:a16="http://schemas.microsoft.com/office/drawing/2014/main" id="{6F7BD8EA-7EB4-4384-AF86-B3CEB1DBB1A5}"/>
                </a:ext>
              </a:extLst>
            </p:cNvPr>
            <p:cNvSpPr txBox="1">
              <a:spLocks noChangeAspect="1" noChangeArrowheads="1"/>
            </p:cNvSpPr>
            <p:nvPr/>
          </p:nvSpPr>
          <p:spPr bwMode="auto">
            <a:xfrm>
              <a:off x="2719" y="1296"/>
              <a:ext cx="273"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a</a:t>
              </a:r>
            </a:p>
          </p:txBody>
        </p:sp>
        <p:sp>
          <p:nvSpPr>
            <p:cNvPr id="28" name="Text Box 21">
              <a:extLst>
                <a:ext uri="{FF2B5EF4-FFF2-40B4-BE49-F238E27FC236}">
                  <a16:creationId xmlns:a16="http://schemas.microsoft.com/office/drawing/2014/main" id="{B2A103CA-8B23-4A7C-B170-A30C0708075A}"/>
                </a:ext>
              </a:extLst>
            </p:cNvPr>
            <p:cNvSpPr txBox="1">
              <a:spLocks noChangeAspect="1" noChangeArrowheads="1"/>
            </p:cNvSpPr>
            <p:nvPr/>
          </p:nvSpPr>
          <p:spPr bwMode="auto">
            <a:xfrm>
              <a:off x="2038" y="1774"/>
              <a:ext cx="27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b</a:t>
              </a:r>
            </a:p>
          </p:txBody>
        </p:sp>
        <p:sp>
          <p:nvSpPr>
            <p:cNvPr id="29" name="Text Box 22">
              <a:extLst>
                <a:ext uri="{FF2B5EF4-FFF2-40B4-BE49-F238E27FC236}">
                  <a16:creationId xmlns:a16="http://schemas.microsoft.com/office/drawing/2014/main" id="{1E9C68C8-D5C8-476F-9CBC-23F1099CB699}"/>
                </a:ext>
              </a:extLst>
            </p:cNvPr>
            <p:cNvSpPr txBox="1">
              <a:spLocks noChangeAspect="1" noChangeArrowheads="1"/>
            </p:cNvSpPr>
            <p:nvPr/>
          </p:nvSpPr>
          <p:spPr bwMode="auto">
            <a:xfrm>
              <a:off x="2779" y="1979"/>
              <a:ext cx="273"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e</a:t>
              </a:r>
            </a:p>
          </p:txBody>
        </p:sp>
        <p:sp>
          <p:nvSpPr>
            <p:cNvPr id="30" name="Text Box 23">
              <a:extLst>
                <a:ext uri="{FF2B5EF4-FFF2-40B4-BE49-F238E27FC236}">
                  <a16:creationId xmlns:a16="http://schemas.microsoft.com/office/drawing/2014/main" id="{0B7E4C65-59C9-4AE7-A014-CF03D42B34C9}"/>
                </a:ext>
              </a:extLst>
            </p:cNvPr>
            <p:cNvSpPr txBox="1">
              <a:spLocks noChangeAspect="1" noChangeArrowheads="1"/>
            </p:cNvSpPr>
            <p:nvPr/>
          </p:nvSpPr>
          <p:spPr bwMode="auto">
            <a:xfrm>
              <a:off x="1574" y="2293"/>
              <a:ext cx="27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dirty="0"/>
                <a:t>d</a:t>
              </a:r>
            </a:p>
          </p:txBody>
        </p:sp>
        <p:sp>
          <p:nvSpPr>
            <p:cNvPr id="31" name="Text Box 24">
              <a:extLst>
                <a:ext uri="{FF2B5EF4-FFF2-40B4-BE49-F238E27FC236}">
                  <a16:creationId xmlns:a16="http://schemas.microsoft.com/office/drawing/2014/main" id="{925B97C1-3449-47AD-85AC-49840FE8292B}"/>
                </a:ext>
              </a:extLst>
            </p:cNvPr>
            <p:cNvSpPr txBox="1">
              <a:spLocks noChangeAspect="1" noChangeArrowheads="1"/>
            </p:cNvSpPr>
            <p:nvPr/>
          </p:nvSpPr>
          <p:spPr bwMode="auto">
            <a:xfrm>
              <a:off x="1383" y="2967"/>
              <a:ext cx="273"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g</a:t>
              </a:r>
            </a:p>
          </p:txBody>
        </p:sp>
        <p:sp>
          <p:nvSpPr>
            <p:cNvPr id="32" name="Text Box 25">
              <a:extLst>
                <a:ext uri="{FF2B5EF4-FFF2-40B4-BE49-F238E27FC236}">
                  <a16:creationId xmlns:a16="http://schemas.microsoft.com/office/drawing/2014/main" id="{F57AEFE2-F007-4AFC-8603-918D4E451234}"/>
                </a:ext>
              </a:extLst>
            </p:cNvPr>
            <p:cNvSpPr txBox="1">
              <a:spLocks noChangeAspect="1" noChangeArrowheads="1"/>
            </p:cNvSpPr>
            <p:nvPr/>
          </p:nvSpPr>
          <p:spPr bwMode="auto">
            <a:xfrm>
              <a:off x="2014" y="3020"/>
              <a:ext cx="273"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h</a:t>
              </a:r>
            </a:p>
          </p:txBody>
        </p:sp>
        <p:sp>
          <p:nvSpPr>
            <p:cNvPr id="33" name="Text Box 26">
              <a:extLst>
                <a:ext uri="{FF2B5EF4-FFF2-40B4-BE49-F238E27FC236}">
                  <a16:creationId xmlns:a16="http://schemas.microsoft.com/office/drawing/2014/main" id="{59F1367D-0E77-42E9-BA52-BF89B92D2D7F}"/>
                </a:ext>
              </a:extLst>
            </p:cNvPr>
            <p:cNvSpPr txBox="1">
              <a:spLocks noChangeAspect="1" noChangeArrowheads="1"/>
            </p:cNvSpPr>
            <p:nvPr/>
          </p:nvSpPr>
          <p:spPr bwMode="auto">
            <a:xfrm>
              <a:off x="2879" y="2611"/>
              <a:ext cx="273"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k</a:t>
              </a:r>
            </a:p>
          </p:txBody>
        </p:sp>
        <p:sp>
          <p:nvSpPr>
            <p:cNvPr id="34" name="Text Box 27">
              <a:extLst>
                <a:ext uri="{FF2B5EF4-FFF2-40B4-BE49-F238E27FC236}">
                  <a16:creationId xmlns:a16="http://schemas.microsoft.com/office/drawing/2014/main" id="{0CA960A8-CFAA-4AE1-979E-34EDDFFF40E4}"/>
                </a:ext>
              </a:extLst>
            </p:cNvPr>
            <p:cNvSpPr txBox="1">
              <a:spLocks noChangeAspect="1" noChangeArrowheads="1"/>
            </p:cNvSpPr>
            <p:nvPr/>
          </p:nvSpPr>
          <p:spPr bwMode="auto">
            <a:xfrm>
              <a:off x="2740" y="3224"/>
              <a:ext cx="27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l</a:t>
              </a:r>
            </a:p>
          </p:txBody>
        </p:sp>
        <p:sp>
          <p:nvSpPr>
            <p:cNvPr id="35" name="Text Box 28">
              <a:extLst>
                <a:ext uri="{FF2B5EF4-FFF2-40B4-BE49-F238E27FC236}">
                  <a16:creationId xmlns:a16="http://schemas.microsoft.com/office/drawing/2014/main" id="{6631F456-294C-4728-808D-AF02BFAD9CDF}"/>
                </a:ext>
              </a:extLst>
            </p:cNvPr>
            <p:cNvSpPr txBox="1">
              <a:spLocks noChangeAspect="1" noChangeArrowheads="1"/>
            </p:cNvSpPr>
            <p:nvPr/>
          </p:nvSpPr>
          <p:spPr bwMode="auto">
            <a:xfrm>
              <a:off x="3235" y="3173"/>
              <a:ext cx="273"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m</a:t>
              </a:r>
            </a:p>
          </p:txBody>
        </p:sp>
        <p:sp>
          <p:nvSpPr>
            <p:cNvPr id="36" name="Text Box 29">
              <a:extLst>
                <a:ext uri="{FF2B5EF4-FFF2-40B4-BE49-F238E27FC236}">
                  <a16:creationId xmlns:a16="http://schemas.microsoft.com/office/drawing/2014/main" id="{C901EAA3-973E-4CB0-93D7-18BEBC769597}"/>
                </a:ext>
              </a:extLst>
            </p:cNvPr>
            <p:cNvSpPr txBox="1">
              <a:spLocks noChangeAspect="1" noChangeArrowheads="1"/>
            </p:cNvSpPr>
            <p:nvPr/>
          </p:nvSpPr>
          <p:spPr bwMode="auto">
            <a:xfrm>
              <a:off x="2455" y="2746"/>
              <a:ext cx="273"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i</a:t>
              </a:r>
            </a:p>
          </p:txBody>
        </p:sp>
        <p:sp>
          <p:nvSpPr>
            <p:cNvPr id="37" name="Oval 30">
              <a:extLst>
                <a:ext uri="{FF2B5EF4-FFF2-40B4-BE49-F238E27FC236}">
                  <a16:creationId xmlns:a16="http://schemas.microsoft.com/office/drawing/2014/main" id="{891BF6E1-C50C-4557-8870-854CBE385A00}"/>
                </a:ext>
              </a:extLst>
            </p:cNvPr>
            <p:cNvSpPr>
              <a:spLocks noChangeAspect="1" noChangeArrowheads="1"/>
            </p:cNvSpPr>
            <p:nvPr/>
          </p:nvSpPr>
          <p:spPr bwMode="auto">
            <a:xfrm>
              <a:off x="3095" y="2771"/>
              <a:ext cx="68" cy="69"/>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38" name="Line 31">
              <a:extLst>
                <a:ext uri="{FF2B5EF4-FFF2-40B4-BE49-F238E27FC236}">
                  <a16:creationId xmlns:a16="http://schemas.microsoft.com/office/drawing/2014/main" id="{37DB607F-D91E-4519-BF8C-3261887E429B}"/>
                </a:ext>
              </a:extLst>
            </p:cNvPr>
            <p:cNvSpPr>
              <a:spLocks noChangeAspect="1" noChangeShapeType="1"/>
            </p:cNvSpPr>
            <p:nvPr/>
          </p:nvSpPr>
          <p:spPr bwMode="auto">
            <a:xfrm>
              <a:off x="3011" y="2275"/>
              <a:ext cx="306" cy="2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39" name="Oval 32">
              <a:extLst>
                <a:ext uri="{FF2B5EF4-FFF2-40B4-BE49-F238E27FC236}">
                  <a16:creationId xmlns:a16="http://schemas.microsoft.com/office/drawing/2014/main" id="{F1F0F5C7-FA41-42D3-9131-0976B9C69C45}"/>
                </a:ext>
              </a:extLst>
            </p:cNvPr>
            <p:cNvSpPr>
              <a:spLocks noChangeAspect="1" noChangeArrowheads="1"/>
            </p:cNvSpPr>
            <p:nvPr/>
          </p:nvSpPr>
          <p:spPr bwMode="auto">
            <a:xfrm>
              <a:off x="3391" y="1979"/>
              <a:ext cx="69" cy="68"/>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40" name="Text Box 33">
              <a:extLst>
                <a:ext uri="{FF2B5EF4-FFF2-40B4-BE49-F238E27FC236}">
                  <a16:creationId xmlns:a16="http://schemas.microsoft.com/office/drawing/2014/main" id="{029EB85E-A586-49D2-AA88-C8C394FDFC9B}"/>
                </a:ext>
              </a:extLst>
            </p:cNvPr>
            <p:cNvSpPr txBox="1">
              <a:spLocks noChangeAspect="1" noChangeArrowheads="1"/>
            </p:cNvSpPr>
            <p:nvPr/>
          </p:nvSpPr>
          <p:spPr bwMode="auto">
            <a:xfrm>
              <a:off x="3307" y="1750"/>
              <a:ext cx="273"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c</a:t>
              </a:r>
            </a:p>
          </p:txBody>
        </p:sp>
        <p:sp>
          <p:nvSpPr>
            <p:cNvPr id="41" name="Oval 34">
              <a:extLst>
                <a:ext uri="{FF2B5EF4-FFF2-40B4-BE49-F238E27FC236}">
                  <a16:creationId xmlns:a16="http://schemas.microsoft.com/office/drawing/2014/main" id="{CB506596-7D70-4C71-9385-95AA6AFC2002}"/>
                </a:ext>
              </a:extLst>
            </p:cNvPr>
            <p:cNvSpPr>
              <a:spLocks noChangeAspect="1" noChangeArrowheads="1"/>
            </p:cNvSpPr>
            <p:nvPr/>
          </p:nvSpPr>
          <p:spPr bwMode="auto">
            <a:xfrm>
              <a:off x="1493" y="2942"/>
              <a:ext cx="69" cy="68"/>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42" name="Oval 35">
              <a:extLst>
                <a:ext uri="{FF2B5EF4-FFF2-40B4-BE49-F238E27FC236}">
                  <a16:creationId xmlns:a16="http://schemas.microsoft.com/office/drawing/2014/main" id="{8F7E425E-2C49-4F88-BE89-12EA93686941}"/>
                </a:ext>
              </a:extLst>
            </p:cNvPr>
            <p:cNvSpPr>
              <a:spLocks noChangeAspect="1" noChangeArrowheads="1"/>
            </p:cNvSpPr>
            <p:nvPr/>
          </p:nvSpPr>
          <p:spPr bwMode="auto">
            <a:xfrm>
              <a:off x="3335" y="3162"/>
              <a:ext cx="68" cy="68"/>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43" name="Text Box 36">
              <a:extLst>
                <a:ext uri="{FF2B5EF4-FFF2-40B4-BE49-F238E27FC236}">
                  <a16:creationId xmlns:a16="http://schemas.microsoft.com/office/drawing/2014/main" id="{9520B11B-7904-407E-83B1-D28C06147BE6}"/>
                </a:ext>
              </a:extLst>
            </p:cNvPr>
            <p:cNvSpPr txBox="1">
              <a:spLocks noChangeAspect="1" noChangeArrowheads="1"/>
            </p:cNvSpPr>
            <p:nvPr/>
          </p:nvSpPr>
          <p:spPr bwMode="auto">
            <a:xfrm>
              <a:off x="3333" y="2385"/>
              <a:ext cx="273"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j</a:t>
              </a:r>
            </a:p>
          </p:txBody>
        </p:sp>
        <p:sp>
          <p:nvSpPr>
            <p:cNvPr id="44" name="Oval 37">
              <a:extLst>
                <a:ext uri="{FF2B5EF4-FFF2-40B4-BE49-F238E27FC236}">
                  <a16:creationId xmlns:a16="http://schemas.microsoft.com/office/drawing/2014/main" id="{BC76A818-DF7F-4F64-AAFA-62FEA0612D4E}"/>
                </a:ext>
              </a:extLst>
            </p:cNvPr>
            <p:cNvSpPr>
              <a:spLocks noChangeAspect="1" noChangeArrowheads="1"/>
            </p:cNvSpPr>
            <p:nvPr/>
          </p:nvSpPr>
          <p:spPr bwMode="auto">
            <a:xfrm>
              <a:off x="3319" y="2493"/>
              <a:ext cx="69" cy="68"/>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45" name="Line 38">
              <a:extLst>
                <a:ext uri="{FF2B5EF4-FFF2-40B4-BE49-F238E27FC236}">
                  <a16:creationId xmlns:a16="http://schemas.microsoft.com/office/drawing/2014/main" id="{1167528E-301F-4F4F-BEE3-5C36BA39C5E1}"/>
                </a:ext>
              </a:extLst>
            </p:cNvPr>
            <p:cNvSpPr>
              <a:spLocks noChangeAspect="1" noChangeShapeType="1"/>
            </p:cNvSpPr>
            <p:nvPr/>
          </p:nvSpPr>
          <p:spPr bwMode="auto">
            <a:xfrm>
              <a:off x="3155" y="2840"/>
              <a:ext cx="204" cy="340"/>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6" name="Line 39">
              <a:extLst>
                <a:ext uri="{FF2B5EF4-FFF2-40B4-BE49-F238E27FC236}">
                  <a16:creationId xmlns:a16="http://schemas.microsoft.com/office/drawing/2014/main" id="{3DBFBFF5-FEC6-4DE3-8CF9-1B9D8711D71C}"/>
                </a:ext>
              </a:extLst>
            </p:cNvPr>
            <p:cNvSpPr>
              <a:spLocks noChangeAspect="1" noChangeShapeType="1"/>
            </p:cNvSpPr>
            <p:nvPr/>
          </p:nvSpPr>
          <p:spPr bwMode="auto">
            <a:xfrm flipH="1">
              <a:off x="1551" y="2538"/>
              <a:ext cx="273" cy="409"/>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7" name="Line 40">
              <a:extLst>
                <a:ext uri="{FF2B5EF4-FFF2-40B4-BE49-F238E27FC236}">
                  <a16:creationId xmlns:a16="http://schemas.microsoft.com/office/drawing/2014/main" id="{DD363596-BBF3-4372-88F5-C38E5D74AFA0}"/>
                </a:ext>
              </a:extLst>
            </p:cNvPr>
            <p:cNvSpPr>
              <a:spLocks noChangeAspect="1" noChangeShapeType="1"/>
            </p:cNvSpPr>
            <p:nvPr/>
          </p:nvSpPr>
          <p:spPr bwMode="auto">
            <a:xfrm>
              <a:off x="3451" y="2046"/>
              <a:ext cx="340" cy="40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8" name="Text Box 41">
              <a:extLst>
                <a:ext uri="{FF2B5EF4-FFF2-40B4-BE49-F238E27FC236}">
                  <a16:creationId xmlns:a16="http://schemas.microsoft.com/office/drawing/2014/main" id="{5999D682-2DF1-4358-95DA-91C13FD44592}"/>
                </a:ext>
              </a:extLst>
            </p:cNvPr>
            <p:cNvSpPr txBox="1">
              <a:spLocks noChangeAspect="1" noChangeArrowheads="1"/>
            </p:cNvSpPr>
            <p:nvPr/>
          </p:nvSpPr>
          <p:spPr bwMode="auto">
            <a:xfrm>
              <a:off x="3679" y="2519"/>
              <a:ext cx="27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f</a:t>
              </a:r>
            </a:p>
          </p:txBody>
        </p:sp>
        <p:sp>
          <p:nvSpPr>
            <p:cNvPr id="49" name="Oval 42">
              <a:extLst>
                <a:ext uri="{FF2B5EF4-FFF2-40B4-BE49-F238E27FC236}">
                  <a16:creationId xmlns:a16="http://schemas.microsoft.com/office/drawing/2014/main" id="{8D513E2B-F149-4735-8EBC-176092289AD5}"/>
                </a:ext>
              </a:extLst>
            </p:cNvPr>
            <p:cNvSpPr>
              <a:spLocks noChangeAspect="1" noChangeArrowheads="1"/>
            </p:cNvSpPr>
            <p:nvPr/>
          </p:nvSpPr>
          <p:spPr bwMode="auto">
            <a:xfrm>
              <a:off x="3788" y="2460"/>
              <a:ext cx="68" cy="69"/>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50" name="Line 43">
              <a:extLst>
                <a:ext uri="{FF2B5EF4-FFF2-40B4-BE49-F238E27FC236}">
                  <a16:creationId xmlns:a16="http://schemas.microsoft.com/office/drawing/2014/main" id="{3F5F9ABF-1920-4291-B2E0-24D05C7A659A}"/>
                </a:ext>
              </a:extLst>
            </p:cNvPr>
            <p:cNvSpPr>
              <a:spLocks noChangeAspect="1" noChangeShapeType="1"/>
            </p:cNvSpPr>
            <p:nvPr/>
          </p:nvSpPr>
          <p:spPr bwMode="auto">
            <a:xfrm flipH="1">
              <a:off x="2987" y="2034"/>
              <a:ext cx="408" cy="204"/>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sp>
        <p:nvSpPr>
          <p:cNvPr id="53" name="Rectangle 46">
            <a:extLst>
              <a:ext uri="{FF2B5EF4-FFF2-40B4-BE49-F238E27FC236}">
                <a16:creationId xmlns:a16="http://schemas.microsoft.com/office/drawing/2014/main" id="{2E3295A3-A897-485A-BC57-4BE5501F7702}"/>
              </a:ext>
            </a:extLst>
          </p:cNvPr>
          <p:cNvSpPr>
            <a:spLocks noChangeArrowheads="1"/>
          </p:cNvSpPr>
          <p:nvPr/>
        </p:nvSpPr>
        <p:spPr bwMode="auto">
          <a:xfrm>
            <a:off x="6647375" y="4759779"/>
            <a:ext cx="5159167" cy="1527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just">
              <a:lnSpc>
                <a:spcPct val="120000"/>
              </a:lnSpc>
              <a:spcBef>
                <a:spcPct val="20000"/>
              </a:spcBef>
              <a:buClr>
                <a:srgbClr val="FF3300"/>
              </a:buClr>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defRPr sz="2800" b="1">
                <a:solidFill>
                  <a:srgbClr val="000000"/>
                </a:solidFill>
                <a:latin typeface="黑体" panose="02010609060101010101" pitchFamily="49" charset="-122"/>
                <a:ea typeface="黑体" panose="02010609060101010101" pitchFamily="49" charset="-122"/>
              </a:defRPr>
            </a:lvl5pPr>
            <a:lvl6pPr marL="2514600" indent="-228600" algn="just" fontAlgn="base">
              <a:lnSpc>
                <a:spcPct val="120000"/>
              </a:lnSpc>
              <a:spcBef>
                <a:spcPct val="20000"/>
              </a:spcBef>
              <a:spcAft>
                <a:spcPct val="0"/>
              </a:spcAft>
              <a:buClr>
                <a:srgbClr val="FF3300"/>
              </a:buClr>
              <a:defRPr sz="2800" b="1">
                <a:solidFill>
                  <a:srgbClr val="000000"/>
                </a:solidFill>
                <a:latin typeface="黑体" panose="02010609060101010101" pitchFamily="49" charset="-122"/>
                <a:ea typeface="黑体" panose="02010609060101010101" pitchFamily="49" charset="-122"/>
              </a:defRPr>
            </a:lvl6pPr>
            <a:lvl7pPr marL="2971800" indent="-228600" algn="just" fontAlgn="base">
              <a:lnSpc>
                <a:spcPct val="120000"/>
              </a:lnSpc>
              <a:spcBef>
                <a:spcPct val="20000"/>
              </a:spcBef>
              <a:spcAft>
                <a:spcPct val="0"/>
              </a:spcAft>
              <a:buClr>
                <a:srgbClr val="FF3300"/>
              </a:buClr>
              <a:defRPr sz="2800" b="1">
                <a:solidFill>
                  <a:srgbClr val="000000"/>
                </a:solidFill>
                <a:latin typeface="黑体" panose="02010609060101010101" pitchFamily="49" charset="-122"/>
                <a:ea typeface="黑体" panose="02010609060101010101" pitchFamily="49" charset="-122"/>
              </a:defRPr>
            </a:lvl7pPr>
            <a:lvl8pPr marL="3429000" indent="-228600" algn="just" fontAlgn="base">
              <a:lnSpc>
                <a:spcPct val="120000"/>
              </a:lnSpc>
              <a:spcBef>
                <a:spcPct val="20000"/>
              </a:spcBef>
              <a:spcAft>
                <a:spcPct val="0"/>
              </a:spcAft>
              <a:buClr>
                <a:srgbClr val="FF3300"/>
              </a:buClr>
              <a:defRPr sz="2800" b="1">
                <a:solidFill>
                  <a:srgbClr val="000000"/>
                </a:solidFill>
                <a:latin typeface="黑体" panose="02010609060101010101" pitchFamily="49" charset="-122"/>
                <a:ea typeface="黑体" panose="02010609060101010101" pitchFamily="49" charset="-122"/>
              </a:defRPr>
            </a:lvl8pPr>
            <a:lvl9pPr marL="3886200" indent="-228600" algn="just" fontAlgn="base">
              <a:lnSpc>
                <a:spcPct val="120000"/>
              </a:lnSpc>
              <a:spcBef>
                <a:spcPct val="20000"/>
              </a:spcBef>
              <a:spcAft>
                <a:spcPct val="0"/>
              </a:spcAft>
              <a:buClr>
                <a:srgbClr val="FF3300"/>
              </a:buClr>
              <a:defRPr sz="2800" b="1">
                <a:solidFill>
                  <a:srgbClr val="000000"/>
                </a:solidFill>
                <a:latin typeface="黑体" panose="02010609060101010101" pitchFamily="49" charset="-122"/>
                <a:ea typeface="黑体" panose="02010609060101010101" pitchFamily="49" charset="-122"/>
              </a:defRPr>
            </a:lvl9pPr>
          </a:lstStyle>
          <a:p>
            <a:pPr marL="0" marR="0" lvl="0" indent="0" algn="just" defTabSz="914400" eaLnBrk="1" fontAlgn="base" latinLnBrk="0" hangingPunct="1">
              <a:lnSpc>
                <a:spcPct val="120000"/>
              </a:lnSpc>
              <a:spcBef>
                <a:spcPct val="20000"/>
              </a:spcBef>
              <a:spcAft>
                <a:spcPct val="0"/>
              </a:spcAft>
              <a:buClr>
                <a:srgbClr val="FF3300"/>
              </a:buClr>
              <a:buSzTx/>
              <a:buFont typeface="Wingdings" panose="05000000000000000000"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先根遍历次序为</a:t>
            </a:r>
            <a:r>
              <a:rPr kumimoji="0" lang="en-US" altLang="zh-CN" sz="2400" b="1"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abdghceijklmf</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p>
          <a:p>
            <a:pPr marL="0" marR="0" lvl="0" indent="0" algn="just" defTabSz="914400" eaLnBrk="1" fontAlgn="base" latinLnBrk="0" hangingPunct="1">
              <a:lnSpc>
                <a:spcPct val="120000"/>
              </a:lnSpc>
              <a:spcBef>
                <a:spcPct val="20000"/>
              </a:spcBef>
              <a:spcAft>
                <a:spcPct val="0"/>
              </a:spcAft>
              <a:buClr>
                <a:srgbClr val="FF3300"/>
              </a:buClr>
              <a:buSzTx/>
              <a:buFont typeface="Wingdings" panose="05000000000000000000"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中根遍历次序为</a:t>
            </a:r>
            <a:r>
              <a:rPr kumimoji="0" lang="en-US" altLang="zh-CN" sz="2400" b="1"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gdhbaielkmjcf</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p>
          <a:p>
            <a:pPr marL="0" marR="0" lvl="0" indent="0" algn="just" defTabSz="914400" eaLnBrk="1" fontAlgn="base" latinLnBrk="0" hangingPunct="1">
              <a:lnSpc>
                <a:spcPct val="120000"/>
              </a:lnSpc>
              <a:spcBef>
                <a:spcPct val="20000"/>
              </a:spcBef>
              <a:spcAft>
                <a:spcPct val="0"/>
              </a:spcAft>
              <a:buClr>
                <a:srgbClr val="FF3300"/>
              </a:buClr>
              <a:buSzTx/>
              <a:buFont typeface="Wingdings" panose="05000000000000000000"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后根遍历次序为</a:t>
            </a:r>
            <a:r>
              <a:rPr kumimoji="0" lang="en-US" altLang="zh-CN" sz="2400" b="1"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ghdbilmkjefca</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5886568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3">
                                            <p:txEl>
                                              <p:pRg st="0" end="0"/>
                                            </p:txEl>
                                          </p:spTgt>
                                        </p:tgtEl>
                                        <p:attrNameLst>
                                          <p:attrName>style.visibility</p:attrName>
                                        </p:attrNameLst>
                                      </p:cBhvr>
                                      <p:to>
                                        <p:strVal val="visible"/>
                                      </p:to>
                                    </p:set>
                                    <p:anim calcmode="lin" valueType="num">
                                      <p:cBhvr additive="base">
                                        <p:cTn id="11"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3">
                                            <p:txEl>
                                              <p:pRg st="1" end="1"/>
                                            </p:txEl>
                                          </p:spTgt>
                                        </p:tgtEl>
                                        <p:attrNameLst>
                                          <p:attrName>style.visibility</p:attrName>
                                        </p:attrNameLst>
                                      </p:cBhvr>
                                      <p:to>
                                        <p:strVal val="visible"/>
                                      </p:to>
                                    </p:set>
                                    <p:anim calcmode="lin" valueType="num">
                                      <p:cBhvr additive="base">
                                        <p:cTn id="17" dur="500" fill="hold"/>
                                        <p:tgtEl>
                                          <p:spTgt spid="5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3">
                                            <p:txEl>
                                              <p:pRg st="2" end="2"/>
                                            </p:txEl>
                                          </p:spTgt>
                                        </p:tgtEl>
                                        <p:attrNameLst>
                                          <p:attrName>style.visibility</p:attrName>
                                        </p:attrNameLst>
                                      </p:cBhvr>
                                      <p:to>
                                        <p:strVal val="visible"/>
                                      </p:to>
                                    </p:set>
                                    <p:anim calcmode="lin" valueType="num">
                                      <p:cBhvr additive="base">
                                        <p:cTn id="23" dur="500" fill="hold"/>
                                        <p:tgtEl>
                                          <p:spTgt spid="5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Tree</a:t>
            </a:r>
            <a:endParaRPr lang="zh-CN" altLang="en-US" sz="3600" dirty="0">
              <a:latin typeface="Lucida Handwriting" panose="03010101010101010101" pitchFamily="66" charset="0"/>
            </a:endParaRPr>
          </a:p>
        </p:txBody>
      </p:sp>
      <p:sp>
        <p:nvSpPr>
          <p:cNvPr id="52" name="文本框 51">
            <a:extLst>
              <a:ext uri="{FF2B5EF4-FFF2-40B4-BE49-F238E27FC236}">
                <a16:creationId xmlns:a16="http://schemas.microsoft.com/office/drawing/2014/main" id="{2CD61A75-3E28-41E7-BDD8-45F37BC62348}"/>
              </a:ext>
            </a:extLst>
          </p:cNvPr>
          <p:cNvSpPr txBox="1"/>
          <p:nvPr/>
        </p:nvSpPr>
        <p:spPr>
          <a:xfrm>
            <a:off x="1717457" y="932518"/>
            <a:ext cx="7043366" cy="523220"/>
          </a:xfrm>
          <a:prstGeom prst="rect">
            <a:avLst/>
          </a:prstGeom>
          <a:noFill/>
        </p:spPr>
        <p:txBody>
          <a:bodyPr wrap="square">
            <a:spAutoFit/>
          </a:bodyPr>
          <a:lstStyle/>
          <a:p>
            <a:r>
              <a:rPr kumimoji="0" lang="zh-CN" altLang="en-US" sz="2800" b="1" i="0" u="none" strike="noStrike" kern="1200" cap="none" spc="0" normalizeH="0" baseline="0" noProof="0" dirty="0">
                <a:ln>
                  <a:noFill/>
                </a:ln>
                <a:solidFill>
                  <a:srgbClr val="DF0029"/>
                </a:solidFill>
                <a:effectLst/>
                <a:uLnTx/>
                <a:uFillTx/>
                <a:latin typeface="黑体"/>
                <a:ea typeface="黑体"/>
                <a:cs typeface="+mn-cs"/>
              </a:rPr>
              <a:t>根树转化为二元树</a:t>
            </a:r>
            <a:endParaRPr lang="zh-CN" altLang="en-US" dirty="0"/>
          </a:p>
        </p:txBody>
      </p:sp>
      <p:grpSp>
        <p:nvGrpSpPr>
          <p:cNvPr id="54" name="Group 105">
            <a:extLst>
              <a:ext uri="{FF2B5EF4-FFF2-40B4-BE49-F238E27FC236}">
                <a16:creationId xmlns:a16="http://schemas.microsoft.com/office/drawing/2014/main" id="{72FA5389-FC98-4A64-8946-E71225B5D117}"/>
              </a:ext>
            </a:extLst>
          </p:cNvPr>
          <p:cNvGrpSpPr>
            <a:grpSpLocks/>
          </p:cNvGrpSpPr>
          <p:nvPr/>
        </p:nvGrpSpPr>
        <p:grpSpPr bwMode="auto">
          <a:xfrm>
            <a:off x="1883547" y="1755821"/>
            <a:ext cx="3921125" cy="3770312"/>
            <a:chOff x="1565" y="1162"/>
            <a:chExt cx="2470" cy="2375"/>
          </a:xfrm>
        </p:grpSpPr>
        <p:sp>
          <p:nvSpPr>
            <p:cNvPr id="55" name="Oval 40">
              <a:extLst>
                <a:ext uri="{FF2B5EF4-FFF2-40B4-BE49-F238E27FC236}">
                  <a16:creationId xmlns:a16="http://schemas.microsoft.com/office/drawing/2014/main" id="{64D192E2-308F-45F0-A593-01E7EA353431}"/>
                </a:ext>
              </a:extLst>
            </p:cNvPr>
            <p:cNvSpPr>
              <a:spLocks noChangeAspect="1" noChangeArrowheads="1"/>
            </p:cNvSpPr>
            <p:nvPr/>
          </p:nvSpPr>
          <p:spPr bwMode="auto">
            <a:xfrm>
              <a:off x="1651" y="2707"/>
              <a:ext cx="72" cy="5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56" name="Oval 41">
              <a:extLst>
                <a:ext uri="{FF2B5EF4-FFF2-40B4-BE49-F238E27FC236}">
                  <a16:creationId xmlns:a16="http://schemas.microsoft.com/office/drawing/2014/main" id="{E111F880-3314-4683-AE06-6D1FFE99D350}"/>
                </a:ext>
              </a:extLst>
            </p:cNvPr>
            <p:cNvSpPr>
              <a:spLocks noChangeAspect="1" noChangeArrowheads="1"/>
            </p:cNvSpPr>
            <p:nvPr/>
          </p:nvSpPr>
          <p:spPr bwMode="auto">
            <a:xfrm>
              <a:off x="3416" y="2083"/>
              <a:ext cx="70" cy="57"/>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57" name="Oval 42">
              <a:extLst>
                <a:ext uri="{FF2B5EF4-FFF2-40B4-BE49-F238E27FC236}">
                  <a16:creationId xmlns:a16="http://schemas.microsoft.com/office/drawing/2014/main" id="{52CBCC15-DD2A-4D82-9D72-671CEB53A60D}"/>
                </a:ext>
              </a:extLst>
            </p:cNvPr>
            <p:cNvSpPr>
              <a:spLocks noChangeAspect="1" noChangeArrowheads="1"/>
            </p:cNvSpPr>
            <p:nvPr/>
          </p:nvSpPr>
          <p:spPr bwMode="auto">
            <a:xfrm>
              <a:off x="2626" y="2113"/>
              <a:ext cx="72" cy="58"/>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58" name="Oval 43">
              <a:extLst>
                <a:ext uri="{FF2B5EF4-FFF2-40B4-BE49-F238E27FC236}">
                  <a16:creationId xmlns:a16="http://schemas.microsoft.com/office/drawing/2014/main" id="{13B2B01D-C07B-4E2E-AD49-1AEDDAEAF9FC}"/>
                </a:ext>
              </a:extLst>
            </p:cNvPr>
            <p:cNvSpPr>
              <a:spLocks noChangeAspect="1" noChangeArrowheads="1"/>
            </p:cNvSpPr>
            <p:nvPr/>
          </p:nvSpPr>
          <p:spPr bwMode="auto">
            <a:xfrm>
              <a:off x="2153" y="2707"/>
              <a:ext cx="72" cy="5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59" name="Line 44">
              <a:extLst>
                <a:ext uri="{FF2B5EF4-FFF2-40B4-BE49-F238E27FC236}">
                  <a16:creationId xmlns:a16="http://schemas.microsoft.com/office/drawing/2014/main" id="{B9D92B91-7700-48B4-836D-5D388F33EEDE}"/>
                </a:ext>
              </a:extLst>
            </p:cNvPr>
            <p:cNvSpPr>
              <a:spLocks noChangeAspect="1" noChangeShapeType="1"/>
            </p:cNvSpPr>
            <p:nvPr/>
          </p:nvSpPr>
          <p:spPr bwMode="auto">
            <a:xfrm>
              <a:off x="1939" y="2153"/>
              <a:ext cx="236" cy="543"/>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60" name="Line 45">
              <a:extLst>
                <a:ext uri="{FF2B5EF4-FFF2-40B4-BE49-F238E27FC236}">
                  <a16:creationId xmlns:a16="http://schemas.microsoft.com/office/drawing/2014/main" id="{C35915D6-506C-4F16-A288-2FAD56C229DD}"/>
                </a:ext>
              </a:extLst>
            </p:cNvPr>
            <p:cNvSpPr>
              <a:spLocks noChangeAspect="1" noChangeShapeType="1"/>
            </p:cNvSpPr>
            <p:nvPr/>
          </p:nvSpPr>
          <p:spPr bwMode="auto">
            <a:xfrm flipH="1">
              <a:off x="2319" y="2702"/>
              <a:ext cx="708" cy="566"/>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61" name="Oval 46">
              <a:extLst>
                <a:ext uri="{FF2B5EF4-FFF2-40B4-BE49-F238E27FC236}">
                  <a16:creationId xmlns:a16="http://schemas.microsoft.com/office/drawing/2014/main" id="{1FD2010E-86A3-4769-A8C3-ADB05DE12BD3}"/>
                </a:ext>
              </a:extLst>
            </p:cNvPr>
            <p:cNvSpPr>
              <a:spLocks noChangeAspect="1" noChangeArrowheads="1"/>
            </p:cNvSpPr>
            <p:nvPr/>
          </p:nvSpPr>
          <p:spPr bwMode="auto">
            <a:xfrm>
              <a:off x="2254" y="3250"/>
              <a:ext cx="71" cy="5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62" name="Line 47">
              <a:extLst>
                <a:ext uri="{FF2B5EF4-FFF2-40B4-BE49-F238E27FC236}">
                  <a16:creationId xmlns:a16="http://schemas.microsoft.com/office/drawing/2014/main" id="{E3131F4E-4E75-4154-A55B-50A8D87BDA7D}"/>
                </a:ext>
              </a:extLst>
            </p:cNvPr>
            <p:cNvSpPr>
              <a:spLocks noChangeAspect="1" noChangeShapeType="1"/>
            </p:cNvSpPr>
            <p:nvPr/>
          </p:nvSpPr>
          <p:spPr bwMode="auto">
            <a:xfrm>
              <a:off x="2685" y="1504"/>
              <a:ext cx="744" cy="595"/>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63" name="Oval 48">
              <a:extLst>
                <a:ext uri="{FF2B5EF4-FFF2-40B4-BE49-F238E27FC236}">
                  <a16:creationId xmlns:a16="http://schemas.microsoft.com/office/drawing/2014/main" id="{A425EC98-E430-4B22-82A1-A0570F9F096A}"/>
                </a:ext>
              </a:extLst>
            </p:cNvPr>
            <p:cNvSpPr>
              <a:spLocks noChangeAspect="1" noChangeArrowheads="1"/>
            </p:cNvSpPr>
            <p:nvPr/>
          </p:nvSpPr>
          <p:spPr bwMode="auto">
            <a:xfrm>
              <a:off x="3758" y="3262"/>
              <a:ext cx="72" cy="58"/>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64" name="Line 49">
              <a:extLst>
                <a:ext uri="{FF2B5EF4-FFF2-40B4-BE49-F238E27FC236}">
                  <a16:creationId xmlns:a16="http://schemas.microsoft.com/office/drawing/2014/main" id="{E990AC4C-8FA3-441D-9DA5-69917239C48B}"/>
                </a:ext>
              </a:extLst>
            </p:cNvPr>
            <p:cNvSpPr>
              <a:spLocks noChangeAspect="1" noChangeShapeType="1"/>
            </p:cNvSpPr>
            <p:nvPr/>
          </p:nvSpPr>
          <p:spPr bwMode="auto">
            <a:xfrm flipH="1">
              <a:off x="3024" y="2137"/>
              <a:ext cx="425" cy="566"/>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65" name="Oval 50">
              <a:extLst>
                <a:ext uri="{FF2B5EF4-FFF2-40B4-BE49-F238E27FC236}">
                  <a16:creationId xmlns:a16="http://schemas.microsoft.com/office/drawing/2014/main" id="{6A6A3BD4-607E-4AE0-9EF9-A99CFA8A6986}"/>
                </a:ext>
              </a:extLst>
            </p:cNvPr>
            <p:cNvSpPr>
              <a:spLocks noChangeAspect="1" noChangeArrowheads="1"/>
            </p:cNvSpPr>
            <p:nvPr/>
          </p:nvSpPr>
          <p:spPr bwMode="auto">
            <a:xfrm>
              <a:off x="2992" y="2647"/>
              <a:ext cx="71" cy="5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66" name="Oval 51">
              <a:extLst>
                <a:ext uri="{FF2B5EF4-FFF2-40B4-BE49-F238E27FC236}">
                  <a16:creationId xmlns:a16="http://schemas.microsoft.com/office/drawing/2014/main" id="{3DFA8E36-34C2-4D61-A235-0216A1A3AA91}"/>
                </a:ext>
              </a:extLst>
            </p:cNvPr>
            <p:cNvSpPr>
              <a:spLocks noChangeAspect="1" noChangeArrowheads="1"/>
            </p:cNvSpPr>
            <p:nvPr/>
          </p:nvSpPr>
          <p:spPr bwMode="auto">
            <a:xfrm>
              <a:off x="2642" y="1477"/>
              <a:ext cx="72" cy="58"/>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67" name="Line 52">
              <a:extLst>
                <a:ext uri="{FF2B5EF4-FFF2-40B4-BE49-F238E27FC236}">
                  <a16:creationId xmlns:a16="http://schemas.microsoft.com/office/drawing/2014/main" id="{A1DDEF28-1C9D-43E7-A7F6-93785175B726}"/>
                </a:ext>
              </a:extLst>
            </p:cNvPr>
            <p:cNvSpPr>
              <a:spLocks noChangeAspect="1" noChangeShapeType="1"/>
            </p:cNvSpPr>
            <p:nvPr/>
          </p:nvSpPr>
          <p:spPr bwMode="auto">
            <a:xfrm>
              <a:off x="2673" y="1545"/>
              <a:ext cx="0" cy="566"/>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68" name="Oval 54">
              <a:extLst>
                <a:ext uri="{FF2B5EF4-FFF2-40B4-BE49-F238E27FC236}">
                  <a16:creationId xmlns:a16="http://schemas.microsoft.com/office/drawing/2014/main" id="{59ECC364-4E38-4166-9C3A-3155B77EB055}"/>
                </a:ext>
              </a:extLst>
            </p:cNvPr>
            <p:cNvSpPr>
              <a:spLocks noChangeAspect="1" noChangeArrowheads="1"/>
            </p:cNvSpPr>
            <p:nvPr/>
          </p:nvSpPr>
          <p:spPr bwMode="auto">
            <a:xfrm>
              <a:off x="1895" y="2088"/>
              <a:ext cx="72" cy="57"/>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69" name="Line 55">
              <a:extLst>
                <a:ext uri="{FF2B5EF4-FFF2-40B4-BE49-F238E27FC236}">
                  <a16:creationId xmlns:a16="http://schemas.microsoft.com/office/drawing/2014/main" id="{8D8E00D1-DC23-4839-9192-7B43D6C2EB29}"/>
                </a:ext>
              </a:extLst>
            </p:cNvPr>
            <p:cNvSpPr>
              <a:spLocks noChangeAspect="1" noChangeShapeType="1"/>
            </p:cNvSpPr>
            <p:nvPr/>
          </p:nvSpPr>
          <p:spPr bwMode="auto">
            <a:xfrm flipH="1">
              <a:off x="1943" y="1532"/>
              <a:ext cx="708" cy="566"/>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70" name="Line 56">
              <a:extLst>
                <a:ext uri="{FF2B5EF4-FFF2-40B4-BE49-F238E27FC236}">
                  <a16:creationId xmlns:a16="http://schemas.microsoft.com/office/drawing/2014/main" id="{15A16812-3405-4E27-ABC6-42B3E5B5DC20}"/>
                </a:ext>
              </a:extLst>
            </p:cNvPr>
            <p:cNvSpPr>
              <a:spLocks noChangeAspect="1" noChangeShapeType="1"/>
            </p:cNvSpPr>
            <p:nvPr/>
          </p:nvSpPr>
          <p:spPr bwMode="auto">
            <a:xfrm flipH="1">
              <a:off x="1681" y="2132"/>
              <a:ext cx="225" cy="566"/>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71" name="Line 57">
              <a:extLst>
                <a:ext uri="{FF2B5EF4-FFF2-40B4-BE49-F238E27FC236}">
                  <a16:creationId xmlns:a16="http://schemas.microsoft.com/office/drawing/2014/main" id="{1F5BAFA6-BBA6-4B2C-9C94-9C02E87DB376}"/>
                </a:ext>
              </a:extLst>
            </p:cNvPr>
            <p:cNvSpPr>
              <a:spLocks noChangeAspect="1" noChangeShapeType="1"/>
            </p:cNvSpPr>
            <p:nvPr/>
          </p:nvSpPr>
          <p:spPr bwMode="auto">
            <a:xfrm>
              <a:off x="3042" y="2696"/>
              <a:ext cx="708" cy="566"/>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72" name="Oval 58">
              <a:extLst>
                <a:ext uri="{FF2B5EF4-FFF2-40B4-BE49-F238E27FC236}">
                  <a16:creationId xmlns:a16="http://schemas.microsoft.com/office/drawing/2014/main" id="{A4B0FDA6-6E10-4A93-AAB0-86086AD73D48}"/>
                </a:ext>
              </a:extLst>
            </p:cNvPr>
            <p:cNvSpPr>
              <a:spLocks noChangeAspect="1" noChangeArrowheads="1"/>
            </p:cNvSpPr>
            <p:nvPr/>
          </p:nvSpPr>
          <p:spPr bwMode="auto">
            <a:xfrm>
              <a:off x="2992" y="3250"/>
              <a:ext cx="71" cy="5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73" name="Line 59">
              <a:extLst>
                <a:ext uri="{FF2B5EF4-FFF2-40B4-BE49-F238E27FC236}">
                  <a16:creationId xmlns:a16="http://schemas.microsoft.com/office/drawing/2014/main" id="{006C3B0A-5D2A-4DEF-8CCF-1F99C4C6E9BA}"/>
                </a:ext>
              </a:extLst>
            </p:cNvPr>
            <p:cNvSpPr>
              <a:spLocks noChangeAspect="1" noChangeShapeType="1"/>
            </p:cNvSpPr>
            <p:nvPr/>
          </p:nvSpPr>
          <p:spPr bwMode="auto">
            <a:xfrm>
              <a:off x="3027" y="2702"/>
              <a:ext cx="0" cy="566"/>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74" name="Text Box 60">
              <a:extLst>
                <a:ext uri="{FF2B5EF4-FFF2-40B4-BE49-F238E27FC236}">
                  <a16:creationId xmlns:a16="http://schemas.microsoft.com/office/drawing/2014/main" id="{3B49222C-12CE-4FCF-BEBC-A2590A5C3A2A}"/>
                </a:ext>
              </a:extLst>
            </p:cNvPr>
            <p:cNvSpPr txBox="1">
              <a:spLocks noChangeAspect="1" noChangeArrowheads="1"/>
            </p:cNvSpPr>
            <p:nvPr/>
          </p:nvSpPr>
          <p:spPr bwMode="auto">
            <a:xfrm>
              <a:off x="2547" y="1162"/>
              <a:ext cx="283"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1</a:t>
              </a:r>
              <a:endParaRPr lang="en-US" altLang="zh-CN" sz="2400" b="1"/>
            </a:p>
          </p:txBody>
        </p:sp>
        <p:sp>
          <p:nvSpPr>
            <p:cNvPr id="75" name="Text Box 61">
              <a:extLst>
                <a:ext uri="{FF2B5EF4-FFF2-40B4-BE49-F238E27FC236}">
                  <a16:creationId xmlns:a16="http://schemas.microsoft.com/office/drawing/2014/main" id="{9FBCA73C-234C-4A1A-A0F6-67148FEEF90C}"/>
                </a:ext>
              </a:extLst>
            </p:cNvPr>
            <p:cNvSpPr txBox="1">
              <a:spLocks noChangeAspect="1" noChangeArrowheads="1"/>
            </p:cNvSpPr>
            <p:nvPr/>
          </p:nvSpPr>
          <p:spPr bwMode="auto">
            <a:xfrm>
              <a:off x="1612" y="1945"/>
              <a:ext cx="283"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2</a:t>
              </a:r>
              <a:endParaRPr lang="en-US" altLang="zh-CN" sz="2400" b="1"/>
            </a:p>
          </p:txBody>
        </p:sp>
        <p:sp>
          <p:nvSpPr>
            <p:cNvPr id="76" name="Text Box 62">
              <a:extLst>
                <a:ext uri="{FF2B5EF4-FFF2-40B4-BE49-F238E27FC236}">
                  <a16:creationId xmlns:a16="http://schemas.microsoft.com/office/drawing/2014/main" id="{AD4EC5FF-B38E-4BA0-A4F9-061332EEA055}"/>
                </a:ext>
              </a:extLst>
            </p:cNvPr>
            <p:cNvSpPr txBox="1">
              <a:spLocks noChangeAspect="1" noChangeArrowheads="1"/>
            </p:cNvSpPr>
            <p:nvPr/>
          </p:nvSpPr>
          <p:spPr bwMode="auto">
            <a:xfrm>
              <a:off x="2515" y="2101"/>
              <a:ext cx="283"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3</a:t>
              </a:r>
              <a:endParaRPr lang="en-US" altLang="zh-CN" sz="2400" b="1"/>
            </a:p>
          </p:txBody>
        </p:sp>
        <p:sp>
          <p:nvSpPr>
            <p:cNvPr id="77" name="Text Box 63">
              <a:extLst>
                <a:ext uri="{FF2B5EF4-FFF2-40B4-BE49-F238E27FC236}">
                  <a16:creationId xmlns:a16="http://schemas.microsoft.com/office/drawing/2014/main" id="{DE80EBA8-B3A0-4927-9F6C-57F7F83B969D}"/>
                </a:ext>
              </a:extLst>
            </p:cNvPr>
            <p:cNvSpPr txBox="1">
              <a:spLocks noChangeAspect="1" noChangeArrowheads="1"/>
            </p:cNvSpPr>
            <p:nvPr/>
          </p:nvSpPr>
          <p:spPr bwMode="auto">
            <a:xfrm>
              <a:off x="3510" y="1945"/>
              <a:ext cx="283"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4</a:t>
              </a:r>
              <a:endParaRPr lang="en-US" altLang="zh-CN" sz="2400" b="1"/>
            </a:p>
          </p:txBody>
        </p:sp>
        <p:sp>
          <p:nvSpPr>
            <p:cNvPr id="78" name="Text Box 64">
              <a:extLst>
                <a:ext uri="{FF2B5EF4-FFF2-40B4-BE49-F238E27FC236}">
                  <a16:creationId xmlns:a16="http://schemas.microsoft.com/office/drawing/2014/main" id="{11A9AA60-7E81-47B6-ADC2-745C3482D9C4}"/>
                </a:ext>
              </a:extLst>
            </p:cNvPr>
            <p:cNvSpPr txBox="1">
              <a:spLocks noChangeAspect="1" noChangeArrowheads="1"/>
            </p:cNvSpPr>
            <p:nvPr/>
          </p:nvSpPr>
          <p:spPr bwMode="auto">
            <a:xfrm>
              <a:off x="1565" y="2725"/>
              <a:ext cx="285"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5</a:t>
              </a:r>
              <a:endParaRPr lang="en-US" altLang="zh-CN" sz="2400" b="1"/>
            </a:p>
          </p:txBody>
        </p:sp>
        <p:sp>
          <p:nvSpPr>
            <p:cNvPr id="79" name="Text Box 65">
              <a:extLst>
                <a:ext uri="{FF2B5EF4-FFF2-40B4-BE49-F238E27FC236}">
                  <a16:creationId xmlns:a16="http://schemas.microsoft.com/office/drawing/2014/main" id="{44B83020-4E21-41AF-9730-A3859353301B}"/>
                </a:ext>
              </a:extLst>
            </p:cNvPr>
            <p:cNvSpPr txBox="1">
              <a:spLocks noChangeAspect="1" noChangeArrowheads="1"/>
            </p:cNvSpPr>
            <p:nvPr/>
          </p:nvSpPr>
          <p:spPr bwMode="auto">
            <a:xfrm>
              <a:off x="2093" y="2725"/>
              <a:ext cx="285"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6</a:t>
              </a:r>
              <a:endParaRPr lang="en-US" altLang="zh-CN" sz="2400" b="1"/>
            </a:p>
          </p:txBody>
        </p:sp>
        <p:sp>
          <p:nvSpPr>
            <p:cNvPr id="80" name="Text Box 66">
              <a:extLst>
                <a:ext uri="{FF2B5EF4-FFF2-40B4-BE49-F238E27FC236}">
                  <a16:creationId xmlns:a16="http://schemas.microsoft.com/office/drawing/2014/main" id="{DD5EF5E2-97D4-407B-B65E-9B86CDC496B5}"/>
                </a:ext>
              </a:extLst>
            </p:cNvPr>
            <p:cNvSpPr txBox="1">
              <a:spLocks noChangeAspect="1" noChangeArrowheads="1"/>
            </p:cNvSpPr>
            <p:nvPr/>
          </p:nvSpPr>
          <p:spPr bwMode="auto">
            <a:xfrm>
              <a:off x="2727" y="2452"/>
              <a:ext cx="284"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7</a:t>
              </a:r>
              <a:endParaRPr lang="en-US" altLang="zh-CN" sz="2400" b="1"/>
            </a:p>
          </p:txBody>
        </p:sp>
        <p:sp>
          <p:nvSpPr>
            <p:cNvPr id="81" name="Text Box 67">
              <a:extLst>
                <a:ext uri="{FF2B5EF4-FFF2-40B4-BE49-F238E27FC236}">
                  <a16:creationId xmlns:a16="http://schemas.microsoft.com/office/drawing/2014/main" id="{947F764E-053A-49E3-A3B5-47CAFD5E130C}"/>
                </a:ext>
              </a:extLst>
            </p:cNvPr>
            <p:cNvSpPr txBox="1">
              <a:spLocks noChangeAspect="1" noChangeArrowheads="1"/>
            </p:cNvSpPr>
            <p:nvPr/>
          </p:nvSpPr>
          <p:spPr bwMode="auto">
            <a:xfrm>
              <a:off x="3750" y="2725"/>
              <a:ext cx="285"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82" name="Text Box 68">
              <a:extLst>
                <a:ext uri="{FF2B5EF4-FFF2-40B4-BE49-F238E27FC236}">
                  <a16:creationId xmlns:a16="http://schemas.microsoft.com/office/drawing/2014/main" id="{D2DB83C0-3BC2-4FDB-BE5C-ED611467B473}"/>
                </a:ext>
              </a:extLst>
            </p:cNvPr>
            <p:cNvSpPr txBox="1">
              <a:spLocks noChangeAspect="1" noChangeArrowheads="1"/>
            </p:cNvSpPr>
            <p:nvPr/>
          </p:nvSpPr>
          <p:spPr bwMode="auto">
            <a:xfrm>
              <a:off x="2898" y="3307"/>
              <a:ext cx="285"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10</a:t>
              </a:r>
              <a:endParaRPr lang="en-US" altLang="zh-CN" sz="2400" b="1"/>
            </a:p>
          </p:txBody>
        </p:sp>
        <p:sp>
          <p:nvSpPr>
            <p:cNvPr id="83" name="Text Box 69">
              <a:extLst>
                <a:ext uri="{FF2B5EF4-FFF2-40B4-BE49-F238E27FC236}">
                  <a16:creationId xmlns:a16="http://schemas.microsoft.com/office/drawing/2014/main" id="{20640DD6-3D8B-49AC-A7CB-851CED708507}"/>
                </a:ext>
              </a:extLst>
            </p:cNvPr>
            <p:cNvSpPr txBox="1">
              <a:spLocks noChangeAspect="1" noChangeArrowheads="1"/>
            </p:cNvSpPr>
            <p:nvPr/>
          </p:nvSpPr>
          <p:spPr bwMode="auto">
            <a:xfrm>
              <a:off x="3718" y="3307"/>
              <a:ext cx="284"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11</a:t>
              </a:r>
              <a:endParaRPr lang="en-US" altLang="zh-CN" sz="2400" b="1"/>
            </a:p>
          </p:txBody>
        </p:sp>
        <p:sp>
          <p:nvSpPr>
            <p:cNvPr id="84" name="Text Box 70">
              <a:extLst>
                <a:ext uri="{FF2B5EF4-FFF2-40B4-BE49-F238E27FC236}">
                  <a16:creationId xmlns:a16="http://schemas.microsoft.com/office/drawing/2014/main" id="{9189831B-33AD-4EB5-B7E2-926F0A3ED196}"/>
                </a:ext>
              </a:extLst>
            </p:cNvPr>
            <p:cNvSpPr txBox="1">
              <a:spLocks noChangeAspect="1" noChangeArrowheads="1"/>
            </p:cNvSpPr>
            <p:nvPr/>
          </p:nvSpPr>
          <p:spPr bwMode="auto">
            <a:xfrm>
              <a:off x="2143" y="3307"/>
              <a:ext cx="283"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9</a:t>
              </a:r>
              <a:endParaRPr lang="en-US" altLang="zh-CN" sz="2400" b="1"/>
            </a:p>
          </p:txBody>
        </p:sp>
        <p:sp>
          <p:nvSpPr>
            <p:cNvPr id="85" name="Line 71">
              <a:extLst>
                <a:ext uri="{FF2B5EF4-FFF2-40B4-BE49-F238E27FC236}">
                  <a16:creationId xmlns:a16="http://schemas.microsoft.com/office/drawing/2014/main" id="{0F924F5F-5C40-4C54-9AE8-41A177296AD0}"/>
                </a:ext>
              </a:extLst>
            </p:cNvPr>
            <p:cNvSpPr>
              <a:spLocks noChangeAspect="1" noChangeShapeType="1"/>
            </p:cNvSpPr>
            <p:nvPr/>
          </p:nvSpPr>
          <p:spPr bwMode="auto">
            <a:xfrm>
              <a:off x="3461" y="2137"/>
              <a:ext cx="354" cy="566"/>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86" name="Oval 72">
              <a:extLst>
                <a:ext uri="{FF2B5EF4-FFF2-40B4-BE49-F238E27FC236}">
                  <a16:creationId xmlns:a16="http://schemas.microsoft.com/office/drawing/2014/main" id="{BE240F56-A4F4-4926-B093-3B98647AC900}"/>
                </a:ext>
              </a:extLst>
            </p:cNvPr>
            <p:cNvSpPr>
              <a:spLocks noChangeAspect="1" noChangeArrowheads="1"/>
            </p:cNvSpPr>
            <p:nvPr/>
          </p:nvSpPr>
          <p:spPr bwMode="auto">
            <a:xfrm>
              <a:off x="3799" y="2682"/>
              <a:ext cx="72" cy="58"/>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grpSp>
      <p:grpSp>
        <p:nvGrpSpPr>
          <p:cNvPr id="87" name="Group 106">
            <a:extLst>
              <a:ext uri="{FF2B5EF4-FFF2-40B4-BE49-F238E27FC236}">
                <a16:creationId xmlns:a16="http://schemas.microsoft.com/office/drawing/2014/main" id="{9A96A1AE-3D7F-4363-B86A-93DD32FE15DB}"/>
              </a:ext>
            </a:extLst>
          </p:cNvPr>
          <p:cNvGrpSpPr>
            <a:grpSpLocks/>
          </p:cNvGrpSpPr>
          <p:nvPr/>
        </p:nvGrpSpPr>
        <p:grpSpPr bwMode="auto">
          <a:xfrm>
            <a:off x="6855597" y="1726452"/>
            <a:ext cx="3867150" cy="3770312"/>
            <a:chOff x="2971" y="798"/>
            <a:chExt cx="2436" cy="2375"/>
          </a:xfrm>
        </p:grpSpPr>
        <p:sp>
          <p:nvSpPr>
            <p:cNvPr id="88" name="Line 74">
              <a:extLst>
                <a:ext uri="{FF2B5EF4-FFF2-40B4-BE49-F238E27FC236}">
                  <a16:creationId xmlns:a16="http://schemas.microsoft.com/office/drawing/2014/main" id="{1FB0AC0A-D713-4F47-809F-C342FEC7D385}"/>
                </a:ext>
              </a:extLst>
            </p:cNvPr>
            <p:cNvSpPr>
              <a:spLocks noChangeAspect="1" noChangeShapeType="1"/>
            </p:cNvSpPr>
            <p:nvPr/>
          </p:nvSpPr>
          <p:spPr bwMode="auto">
            <a:xfrm>
              <a:off x="3699" y="2917"/>
              <a:ext cx="1489"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89" name="Line 75">
              <a:extLst>
                <a:ext uri="{FF2B5EF4-FFF2-40B4-BE49-F238E27FC236}">
                  <a16:creationId xmlns:a16="http://schemas.microsoft.com/office/drawing/2014/main" id="{80BBFD9B-60FA-4B2B-9F8C-423F59D20F42}"/>
                </a:ext>
              </a:extLst>
            </p:cNvPr>
            <p:cNvSpPr>
              <a:spLocks noChangeAspect="1" noChangeShapeType="1"/>
            </p:cNvSpPr>
            <p:nvPr/>
          </p:nvSpPr>
          <p:spPr bwMode="auto">
            <a:xfrm>
              <a:off x="3099" y="2361"/>
              <a:ext cx="49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0" name="Line 76">
              <a:extLst>
                <a:ext uri="{FF2B5EF4-FFF2-40B4-BE49-F238E27FC236}">
                  <a16:creationId xmlns:a16="http://schemas.microsoft.com/office/drawing/2014/main" id="{C207DD13-C5FD-4C7E-8DA9-61838B010B96}"/>
                </a:ext>
              </a:extLst>
            </p:cNvPr>
            <p:cNvSpPr>
              <a:spLocks noChangeAspect="1" noChangeShapeType="1"/>
            </p:cNvSpPr>
            <p:nvPr/>
          </p:nvSpPr>
          <p:spPr bwMode="auto">
            <a:xfrm>
              <a:off x="3355" y="1763"/>
              <a:ext cx="1489"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91" name="Oval 77">
              <a:extLst>
                <a:ext uri="{FF2B5EF4-FFF2-40B4-BE49-F238E27FC236}">
                  <a16:creationId xmlns:a16="http://schemas.microsoft.com/office/drawing/2014/main" id="{DFF49C5C-8E3F-4C2F-882D-F87773CE3E13}"/>
                </a:ext>
              </a:extLst>
            </p:cNvPr>
            <p:cNvSpPr>
              <a:spLocks noChangeAspect="1" noChangeArrowheads="1"/>
            </p:cNvSpPr>
            <p:nvPr/>
          </p:nvSpPr>
          <p:spPr bwMode="auto">
            <a:xfrm>
              <a:off x="3057" y="2343"/>
              <a:ext cx="72" cy="5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92" name="Oval 78">
              <a:extLst>
                <a:ext uri="{FF2B5EF4-FFF2-40B4-BE49-F238E27FC236}">
                  <a16:creationId xmlns:a16="http://schemas.microsoft.com/office/drawing/2014/main" id="{D389A082-7F5D-452C-B4BE-9DF6C4F6B797}"/>
                </a:ext>
              </a:extLst>
            </p:cNvPr>
            <p:cNvSpPr>
              <a:spLocks noChangeAspect="1" noChangeArrowheads="1"/>
            </p:cNvSpPr>
            <p:nvPr/>
          </p:nvSpPr>
          <p:spPr bwMode="auto">
            <a:xfrm>
              <a:off x="4821" y="1719"/>
              <a:ext cx="70" cy="57"/>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93" name="Oval 79">
              <a:extLst>
                <a:ext uri="{FF2B5EF4-FFF2-40B4-BE49-F238E27FC236}">
                  <a16:creationId xmlns:a16="http://schemas.microsoft.com/office/drawing/2014/main" id="{310CA9EF-D667-4485-BA23-20F5CC5E3487}"/>
                </a:ext>
              </a:extLst>
            </p:cNvPr>
            <p:cNvSpPr>
              <a:spLocks noChangeAspect="1" noChangeArrowheads="1"/>
            </p:cNvSpPr>
            <p:nvPr/>
          </p:nvSpPr>
          <p:spPr bwMode="auto">
            <a:xfrm>
              <a:off x="4032" y="1737"/>
              <a:ext cx="72" cy="57"/>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94" name="Oval 80">
              <a:extLst>
                <a:ext uri="{FF2B5EF4-FFF2-40B4-BE49-F238E27FC236}">
                  <a16:creationId xmlns:a16="http://schemas.microsoft.com/office/drawing/2014/main" id="{485555B1-46DB-4DF8-9353-3ADBE8767128}"/>
                </a:ext>
              </a:extLst>
            </p:cNvPr>
            <p:cNvSpPr>
              <a:spLocks noChangeAspect="1" noChangeArrowheads="1"/>
            </p:cNvSpPr>
            <p:nvPr/>
          </p:nvSpPr>
          <p:spPr bwMode="auto">
            <a:xfrm>
              <a:off x="3559" y="2343"/>
              <a:ext cx="71" cy="5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95" name="Line 81">
              <a:extLst>
                <a:ext uri="{FF2B5EF4-FFF2-40B4-BE49-F238E27FC236}">
                  <a16:creationId xmlns:a16="http://schemas.microsoft.com/office/drawing/2014/main" id="{394C488A-C260-4368-9EA4-A8811BB3B904}"/>
                </a:ext>
              </a:extLst>
            </p:cNvPr>
            <p:cNvSpPr>
              <a:spLocks noChangeAspect="1" noChangeShapeType="1"/>
            </p:cNvSpPr>
            <p:nvPr/>
          </p:nvSpPr>
          <p:spPr bwMode="auto">
            <a:xfrm flipH="1">
              <a:off x="3724" y="2338"/>
              <a:ext cx="708" cy="566"/>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96" name="Oval 82">
              <a:extLst>
                <a:ext uri="{FF2B5EF4-FFF2-40B4-BE49-F238E27FC236}">
                  <a16:creationId xmlns:a16="http://schemas.microsoft.com/office/drawing/2014/main" id="{485B0C5D-AA2F-4640-8DD6-9FAF0DCD5776}"/>
                </a:ext>
              </a:extLst>
            </p:cNvPr>
            <p:cNvSpPr>
              <a:spLocks noChangeAspect="1" noChangeArrowheads="1"/>
            </p:cNvSpPr>
            <p:nvPr/>
          </p:nvSpPr>
          <p:spPr bwMode="auto">
            <a:xfrm>
              <a:off x="3660" y="2886"/>
              <a:ext cx="70" cy="5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97" name="Oval 83">
              <a:extLst>
                <a:ext uri="{FF2B5EF4-FFF2-40B4-BE49-F238E27FC236}">
                  <a16:creationId xmlns:a16="http://schemas.microsoft.com/office/drawing/2014/main" id="{C465089F-063F-4765-A2B7-2A45AD2E08C9}"/>
                </a:ext>
              </a:extLst>
            </p:cNvPr>
            <p:cNvSpPr>
              <a:spLocks noChangeAspect="1" noChangeArrowheads="1"/>
            </p:cNvSpPr>
            <p:nvPr/>
          </p:nvSpPr>
          <p:spPr bwMode="auto">
            <a:xfrm>
              <a:off x="5163" y="2898"/>
              <a:ext cx="72" cy="58"/>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98" name="Line 84">
              <a:extLst>
                <a:ext uri="{FF2B5EF4-FFF2-40B4-BE49-F238E27FC236}">
                  <a16:creationId xmlns:a16="http://schemas.microsoft.com/office/drawing/2014/main" id="{29A9FC0F-42E1-473D-9DAB-A7324DBB43B2}"/>
                </a:ext>
              </a:extLst>
            </p:cNvPr>
            <p:cNvSpPr>
              <a:spLocks noChangeAspect="1" noChangeShapeType="1"/>
            </p:cNvSpPr>
            <p:nvPr/>
          </p:nvSpPr>
          <p:spPr bwMode="auto">
            <a:xfrm flipH="1">
              <a:off x="4429" y="1773"/>
              <a:ext cx="425" cy="566"/>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99" name="Oval 85">
              <a:extLst>
                <a:ext uri="{FF2B5EF4-FFF2-40B4-BE49-F238E27FC236}">
                  <a16:creationId xmlns:a16="http://schemas.microsoft.com/office/drawing/2014/main" id="{BD2D6D74-CCE3-47B1-A9C5-E15FA63B7B00}"/>
                </a:ext>
              </a:extLst>
            </p:cNvPr>
            <p:cNvSpPr>
              <a:spLocks noChangeAspect="1" noChangeArrowheads="1"/>
            </p:cNvSpPr>
            <p:nvPr/>
          </p:nvSpPr>
          <p:spPr bwMode="auto">
            <a:xfrm>
              <a:off x="4398" y="2283"/>
              <a:ext cx="70" cy="5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00" name="Oval 86">
              <a:extLst>
                <a:ext uri="{FF2B5EF4-FFF2-40B4-BE49-F238E27FC236}">
                  <a16:creationId xmlns:a16="http://schemas.microsoft.com/office/drawing/2014/main" id="{17C0130D-A071-4249-9830-C0BE0CDC0A84}"/>
                </a:ext>
              </a:extLst>
            </p:cNvPr>
            <p:cNvSpPr>
              <a:spLocks noChangeAspect="1" noChangeArrowheads="1"/>
            </p:cNvSpPr>
            <p:nvPr/>
          </p:nvSpPr>
          <p:spPr bwMode="auto">
            <a:xfrm>
              <a:off x="4049" y="1113"/>
              <a:ext cx="70" cy="58"/>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01" name="Oval 88">
              <a:extLst>
                <a:ext uri="{FF2B5EF4-FFF2-40B4-BE49-F238E27FC236}">
                  <a16:creationId xmlns:a16="http://schemas.microsoft.com/office/drawing/2014/main" id="{58E682DC-94B3-4241-9A58-3FED27131BFB}"/>
                </a:ext>
              </a:extLst>
            </p:cNvPr>
            <p:cNvSpPr>
              <a:spLocks noChangeAspect="1" noChangeArrowheads="1"/>
            </p:cNvSpPr>
            <p:nvPr/>
          </p:nvSpPr>
          <p:spPr bwMode="auto">
            <a:xfrm>
              <a:off x="3301" y="1724"/>
              <a:ext cx="72" cy="57"/>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02" name="Line 89">
              <a:extLst>
                <a:ext uri="{FF2B5EF4-FFF2-40B4-BE49-F238E27FC236}">
                  <a16:creationId xmlns:a16="http://schemas.microsoft.com/office/drawing/2014/main" id="{D210929F-ADBF-406A-BA5A-BDF7896EECB0}"/>
                </a:ext>
              </a:extLst>
            </p:cNvPr>
            <p:cNvSpPr>
              <a:spLocks noChangeAspect="1" noChangeShapeType="1"/>
            </p:cNvSpPr>
            <p:nvPr/>
          </p:nvSpPr>
          <p:spPr bwMode="auto">
            <a:xfrm flipH="1">
              <a:off x="3349" y="1168"/>
              <a:ext cx="708" cy="566"/>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03" name="Line 90">
              <a:extLst>
                <a:ext uri="{FF2B5EF4-FFF2-40B4-BE49-F238E27FC236}">
                  <a16:creationId xmlns:a16="http://schemas.microsoft.com/office/drawing/2014/main" id="{827BC545-A592-47DF-BC6D-816719308FB6}"/>
                </a:ext>
              </a:extLst>
            </p:cNvPr>
            <p:cNvSpPr>
              <a:spLocks noChangeAspect="1" noChangeShapeType="1"/>
            </p:cNvSpPr>
            <p:nvPr/>
          </p:nvSpPr>
          <p:spPr bwMode="auto">
            <a:xfrm flipH="1">
              <a:off x="3087" y="1768"/>
              <a:ext cx="225" cy="566"/>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04" name="Oval 91">
              <a:extLst>
                <a:ext uri="{FF2B5EF4-FFF2-40B4-BE49-F238E27FC236}">
                  <a16:creationId xmlns:a16="http://schemas.microsoft.com/office/drawing/2014/main" id="{C59A4805-C899-4B59-A70E-75A4F366C184}"/>
                </a:ext>
              </a:extLst>
            </p:cNvPr>
            <p:cNvSpPr>
              <a:spLocks noChangeAspect="1" noChangeArrowheads="1"/>
            </p:cNvSpPr>
            <p:nvPr/>
          </p:nvSpPr>
          <p:spPr bwMode="auto">
            <a:xfrm>
              <a:off x="4398" y="2886"/>
              <a:ext cx="70" cy="5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05" name="Text Box 92">
              <a:extLst>
                <a:ext uri="{FF2B5EF4-FFF2-40B4-BE49-F238E27FC236}">
                  <a16:creationId xmlns:a16="http://schemas.microsoft.com/office/drawing/2014/main" id="{F7DBAD60-823D-47EE-8645-506E8BFB88C8}"/>
                </a:ext>
              </a:extLst>
            </p:cNvPr>
            <p:cNvSpPr txBox="1">
              <a:spLocks noChangeAspect="1" noChangeArrowheads="1"/>
            </p:cNvSpPr>
            <p:nvPr/>
          </p:nvSpPr>
          <p:spPr bwMode="auto">
            <a:xfrm>
              <a:off x="3952" y="798"/>
              <a:ext cx="283"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1</a:t>
              </a:r>
              <a:endParaRPr lang="en-US" altLang="zh-CN" sz="2400" b="1"/>
            </a:p>
          </p:txBody>
        </p:sp>
        <p:sp>
          <p:nvSpPr>
            <p:cNvPr id="106" name="Text Box 93">
              <a:extLst>
                <a:ext uri="{FF2B5EF4-FFF2-40B4-BE49-F238E27FC236}">
                  <a16:creationId xmlns:a16="http://schemas.microsoft.com/office/drawing/2014/main" id="{A00788E7-368E-40A2-87C4-A5A910E05D38}"/>
                </a:ext>
              </a:extLst>
            </p:cNvPr>
            <p:cNvSpPr txBox="1">
              <a:spLocks noChangeAspect="1" noChangeArrowheads="1"/>
            </p:cNvSpPr>
            <p:nvPr/>
          </p:nvSpPr>
          <p:spPr bwMode="auto">
            <a:xfrm>
              <a:off x="3018" y="1581"/>
              <a:ext cx="283"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2</a:t>
              </a:r>
              <a:endParaRPr lang="en-US" altLang="zh-CN" sz="2400" b="1"/>
            </a:p>
          </p:txBody>
        </p:sp>
        <p:sp>
          <p:nvSpPr>
            <p:cNvPr id="107" name="Text Box 94">
              <a:extLst>
                <a:ext uri="{FF2B5EF4-FFF2-40B4-BE49-F238E27FC236}">
                  <a16:creationId xmlns:a16="http://schemas.microsoft.com/office/drawing/2014/main" id="{7D8EC404-C381-4F8B-85D8-3634AADDF95B}"/>
                </a:ext>
              </a:extLst>
            </p:cNvPr>
            <p:cNvSpPr txBox="1">
              <a:spLocks noChangeAspect="1" noChangeArrowheads="1"/>
            </p:cNvSpPr>
            <p:nvPr/>
          </p:nvSpPr>
          <p:spPr bwMode="auto">
            <a:xfrm>
              <a:off x="3924" y="1763"/>
              <a:ext cx="283"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3</a:t>
              </a:r>
              <a:endParaRPr lang="en-US" altLang="zh-CN" sz="2400" b="1"/>
            </a:p>
          </p:txBody>
        </p:sp>
        <p:sp>
          <p:nvSpPr>
            <p:cNvPr id="108" name="Text Box 95">
              <a:extLst>
                <a:ext uri="{FF2B5EF4-FFF2-40B4-BE49-F238E27FC236}">
                  <a16:creationId xmlns:a16="http://schemas.microsoft.com/office/drawing/2014/main" id="{4699D758-E2EA-496A-A681-91355F04E06F}"/>
                </a:ext>
              </a:extLst>
            </p:cNvPr>
            <p:cNvSpPr txBox="1">
              <a:spLocks noChangeAspect="1" noChangeArrowheads="1"/>
            </p:cNvSpPr>
            <p:nvPr/>
          </p:nvSpPr>
          <p:spPr bwMode="auto">
            <a:xfrm>
              <a:off x="4915" y="1581"/>
              <a:ext cx="283"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4</a:t>
              </a:r>
              <a:endParaRPr lang="en-US" altLang="zh-CN" sz="2400" b="1"/>
            </a:p>
          </p:txBody>
        </p:sp>
        <p:sp>
          <p:nvSpPr>
            <p:cNvPr id="109" name="Text Box 96">
              <a:extLst>
                <a:ext uri="{FF2B5EF4-FFF2-40B4-BE49-F238E27FC236}">
                  <a16:creationId xmlns:a16="http://schemas.microsoft.com/office/drawing/2014/main" id="{0D2DA2D0-5324-4E22-86F1-C718268F5BCE}"/>
                </a:ext>
              </a:extLst>
            </p:cNvPr>
            <p:cNvSpPr txBox="1">
              <a:spLocks noChangeAspect="1" noChangeArrowheads="1"/>
            </p:cNvSpPr>
            <p:nvPr/>
          </p:nvSpPr>
          <p:spPr bwMode="auto">
            <a:xfrm>
              <a:off x="2971" y="2361"/>
              <a:ext cx="284"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5</a:t>
              </a:r>
              <a:endParaRPr lang="en-US" altLang="zh-CN" sz="2400" b="1"/>
            </a:p>
          </p:txBody>
        </p:sp>
        <p:sp>
          <p:nvSpPr>
            <p:cNvPr id="110" name="Text Box 97">
              <a:extLst>
                <a:ext uri="{FF2B5EF4-FFF2-40B4-BE49-F238E27FC236}">
                  <a16:creationId xmlns:a16="http://schemas.microsoft.com/office/drawing/2014/main" id="{0906449B-6987-4030-A7DD-E1867A3AFA2C}"/>
                </a:ext>
              </a:extLst>
            </p:cNvPr>
            <p:cNvSpPr txBox="1">
              <a:spLocks noChangeAspect="1" noChangeArrowheads="1"/>
            </p:cNvSpPr>
            <p:nvPr/>
          </p:nvSpPr>
          <p:spPr bwMode="auto">
            <a:xfrm>
              <a:off x="3499" y="2361"/>
              <a:ext cx="285"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6</a:t>
              </a:r>
              <a:endParaRPr lang="en-US" altLang="zh-CN" sz="2400" b="1"/>
            </a:p>
          </p:txBody>
        </p:sp>
        <p:sp>
          <p:nvSpPr>
            <p:cNvPr id="111" name="Text Box 98">
              <a:extLst>
                <a:ext uri="{FF2B5EF4-FFF2-40B4-BE49-F238E27FC236}">
                  <a16:creationId xmlns:a16="http://schemas.microsoft.com/office/drawing/2014/main" id="{3BC2517B-D4A5-436D-A06E-DF4E233C2219}"/>
                </a:ext>
              </a:extLst>
            </p:cNvPr>
            <p:cNvSpPr txBox="1">
              <a:spLocks noChangeAspect="1" noChangeArrowheads="1"/>
            </p:cNvSpPr>
            <p:nvPr/>
          </p:nvSpPr>
          <p:spPr bwMode="auto">
            <a:xfrm>
              <a:off x="4132" y="2088"/>
              <a:ext cx="284"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7</a:t>
              </a:r>
              <a:endParaRPr lang="en-US" altLang="zh-CN" sz="2400" b="1"/>
            </a:p>
          </p:txBody>
        </p:sp>
        <p:sp>
          <p:nvSpPr>
            <p:cNvPr id="112" name="Text Box 99">
              <a:extLst>
                <a:ext uri="{FF2B5EF4-FFF2-40B4-BE49-F238E27FC236}">
                  <a16:creationId xmlns:a16="http://schemas.microsoft.com/office/drawing/2014/main" id="{BB400E1D-7A12-4D17-82F9-017F67D06E97}"/>
                </a:ext>
              </a:extLst>
            </p:cNvPr>
            <p:cNvSpPr txBox="1">
              <a:spLocks noChangeAspect="1" noChangeArrowheads="1"/>
            </p:cNvSpPr>
            <p:nvPr/>
          </p:nvSpPr>
          <p:spPr bwMode="auto">
            <a:xfrm>
              <a:off x="5123" y="2336"/>
              <a:ext cx="284"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dirty="0"/>
                <a:t>v</a:t>
              </a:r>
              <a:r>
                <a:rPr lang="en-US" altLang="zh-CN" sz="2400" b="1" baseline="-25000" dirty="0"/>
                <a:t>8</a:t>
              </a:r>
              <a:endParaRPr lang="en-US" altLang="zh-CN" sz="2400" b="1" dirty="0"/>
            </a:p>
          </p:txBody>
        </p:sp>
        <p:sp>
          <p:nvSpPr>
            <p:cNvPr id="113" name="Text Box 100">
              <a:extLst>
                <a:ext uri="{FF2B5EF4-FFF2-40B4-BE49-F238E27FC236}">
                  <a16:creationId xmlns:a16="http://schemas.microsoft.com/office/drawing/2014/main" id="{6E9DAAEC-F6CA-40E6-B42D-E34E450E7BC4}"/>
                </a:ext>
              </a:extLst>
            </p:cNvPr>
            <p:cNvSpPr txBox="1">
              <a:spLocks noChangeAspect="1" noChangeArrowheads="1"/>
            </p:cNvSpPr>
            <p:nvPr/>
          </p:nvSpPr>
          <p:spPr bwMode="auto">
            <a:xfrm>
              <a:off x="4304" y="2943"/>
              <a:ext cx="284"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10</a:t>
              </a:r>
              <a:endParaRPr lang="en-US" altLang="zh-CN" sz="2400" b="1"/>
            </a:p>
          </p:txBody>
        </p:sp>
        <p:sp>
          <p:nvSpPr>
            <p:cNvPr id="114" name="Text Box 101">
              <a:extLst>
                <a:ext uri="{FF2B5EF4-FFF2-40B4-BE49-F238E27FC236}">
                  <a16:creationId xmlns:a16="http://schemas.microsoft.com/office/drawing/2014/main" id="{F768AD9B-BD5B-465D-A495-A56B9779551C}"/>
                </a:ext>
              </a:extLst>
            </p:cNvPr>
            <p:cNvSpPr txBox="1">
              <a:spLocks noChangeAspect="1" noChangeArrowheads="1"/>
            </p:cNvSpPr>
            <p:nvPr/>
          </p:nvSpPr>
          <p:spPr bwMode="auto">
            <a:xfrm>
              <a:off x="5123" y="2943"/>
              <a:ext cx="284"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11</a:t>
              </a:r>
              <a:endParaRPr lang="en-US" altLang="zh-CN" sz="2400" b="1"/>
            </a:p>
          </p:txBody>
        </p:sp>
        <p:sp>
          <p:nvSpPr>
            <p:cNvPr id="115" name="Text Box 102">
              <a:extLst>
                <a:ext uri="{FF2B5EF4-FFF2-40B4-BE49-F238E27FC236}">
                  <a16:creationId xmlns:a16="http://schemas.microsoft.com/office/drawing/2014/main" id="{769CF1BF-FFDD-4A16-A005-88C5A5FB8E89}"/>
                </a:ext>
              </a:extLst>
            </p:cNvPr>
            <p:cNvSpPr txBox="1">
              <a:spLocks noChangeAspect="1" noChangeArrowheads="1"/>
            </p:cNvSpPr>
            <p:nvPr/>
          </p:nvSpPr>
          <p:spPr bwMode="auto">
            <a:xfrm>
              <a:off x="3549" y="2943"/>
              <a:ext cx="283"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a:t>v</a:t>
              </a:r>
              <a:r>
                <a:rPr lang="en-US" altLang="zh-CN" sz="2400" b="1" baseline="-25000"/>
                <a:t>9</a:t>
              </a:r>
              <a:endParaRPr lang="en-US" altLang="zh-CN" sz="2400" b="1"/>
            </a:p>
          </p:txBody>
        </p:sp>
        <p:sp>
          <p:nvSpPr>
            <p:cNvPr id="116" name="Oval 103">
              <a:extLst>
                <a:ext uri="{FF2B5EF4-FFF2-40B4-BE49-F238E27FC236}">
                  <a16:creationId xmlns:a16="http://schemas.microsoft.com/office/drawing/2014/main" id="{80A72C02-97EF-4694-8B75-CB7AC193B1DB}"/>
                </a:ext>
              </a:extLst>
            </p:cNvPr>
            <p:cNvSpPr>
              <a:spLocks noChangeAspect="1" noChangeArrowheads="1"/>
            </p:cNvSpPr>
            <p:nvPr/>
          </p:nvSpPr>
          <p:spPr bwMode="auto">
            <a:xfrm>
              <a:off x="5173" y="2293"/>
              <a:ext cx="70" cy="5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17" name="Line 104">
              <a:extLst>
                <a:ext uri="{FF2B5EF4-FFF2-40B4-BE49-F238E27FC236}">
                  <a16:creationId xmlns:a16="http://schemas.microsoft.com/office/drawing/2014/main" id="{3F8885C9-9537-424F-A814-8F3B2C23A84F}"/>
                </a:ext>
              </a:extLst>
            </p:cNvPr>
            <p:cNvSpPr>
              <a:spLocks noChangeAspect="1" noChangeShapeType="1"/>
            </p:cNvSpPr>
            <p:nvPr/>
          </p:nvSpPr>
          <p:spPr bwMode="auto">
            <a:xfrm>
              <a:off x="4480" y="2322"/>
              <a:ext cx="71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sp>
        <p:nvSpPr>
          <p:cNvPr id="118" name="Text Box 99">
            <a:extLst>
              <a:ext uri="{FF2B5EF4-FFF2-40B4-BE49-F238E27FC236}">
                <a16:creationId xmlns:a16="http://schemas.microsoft.com/office/drawing/2014/main" id="{5AC71896-F727-4A82-B6E4-9E46F5DEEBC7}"/>
              </a:ext>
            </a:extLst>
          </p:cNvPr>
          <p:cNvSpPr txBox="1">
            <a:spLocks noChangeAspect="1" noChangeArrowheads="1"/>
          </p:cNvSpPr>
          <p:nvPr/>
        </p:nvSpPr>
        <p:spPr bwMode="auto">
          <a:xfrm>
            <a:off x="5243651" y="4329158"/>
            <a:ext cx="4508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400" b="1" dirty="0"/>
              <a:t>v</a:t>
            </a:r>
            <a:r>
              <a:rPr lang="en-US" altLang="zh-CN" sz="2400" b="1" baseline="-25000" dirty="0"/>
              <a:t>8</a:t>
            </a:r>
            <a:endParaRPr lang="en-US" altLang="zh-CN" sz="2400" b="1" dirty="0"/>
          </a:p>
        </p:txBody>
      </p:sp>
    </p:spTree>
    <p:extLst>
      <p:ext uri="{BB962C8B-B14F-4D97-AF65-F5344CB8AC3E}">
        <p14:creationId xmlns:p14="http://schemas.microsoft.com/office/powerpoint/2010/main" val="2618936224"/>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Tree</a:t>
            </a:r>
            <a:endParaRPr lang="zh-CN" altLang="en-US" sz="3600" dirty="0">
              <a:latin typeface="Lucida Handwriting" panose="03010101010101010101" pitchFamily="66" charset="0"/>
            </a:endParaRPr>
          </a:p>
        </p:txBody>
      </p:sp>
      <p:sp>
        <p:nvSpPr>
          <p:cNvPr id="52" name="文本框 51">
            <a:extLst>
              <a:ext uri="{FF2B5EF4-FFF2-40B4-BE49-F238E27FC236}">
                <a16:creationId xmlns:a16="http://schemas.microsoft.com/office/drawing/2014/main" id="{2CD61A75-3E28-41E7-BDD8-45F37BC62348}"/>
              </a:ext>
            </a:extLst>
          </p:cNvPr>
          <p:cNvSpPr txBox="1"/>
          <p:nvPr/>
        </p:nvSpPr>
        <p:spPr>
          <a:xfrm>
            <a:off x="1717457" y="932518"/>
            <a:ext cx="7043366" cy="523220"/>
          </a:xfrm>
          <a:prstGeom prst="rect">
            <a:avLst/>
          </a:prstGeom>
          <a:noFill/>
        </p:spPr>
        <p:txBody>
          <a:bodyPr wrap="square">
            <a:spAutoFit/>
          </a:bodyPr>
          <a:lstStyle/>
          <a:p>
            <a:r>
              <a:rPr kumimoji="0" lang="zh-CN" altLang="en-US" sz="2800" b="1" i="0" u="none" strike="noStrike" kern="1200" cap="none" spc="0" normalizeH="0" baseline="0" noProof="0" dirty="0">
                <a:ln>
                  <a:noFill/>
                </a:ln>
                <a:solidFill>
                  <a:srgbClr val="DF0029"/>
                </a:solidFill>
                <a:effectLst/>
                <a:uLnTx/>
                <a:uFillTx/>
                <a:latin typeface="黑体"/>
                <a:ea typeface="黑体"/>
                <a:cs typeface="+mn-cs"/>
              </a:rPr>
              <a:t>森林转化为二元树</a:t>
            </a:r>
            <a:endParaRPr lang="zh-CN" altLang="en-US" dirty="0"/>
          </a:p>
        </p:txBody>
      </p:sp>
      <p:grpSp>
        <p:nvGrpSpPr>
          <p:cNvPr id="38" name="Group 86">
            <a:extLst>
              <a:ext uri="{FF2B5EF4-FFF2-40B4-BE49-F238E27FC236}">
                <a16:creationId xmlns:a16="http://schemas.microsoft.com/office/drawing/2014/main" id="{21DDD5E3-6BBD-429D-8B96-0DEB95D2CE79}"/>
              </a:ext>
            </a:extLst>
          </p:cNvPr>
          <p:cNvGrpSpPr>
            <a:grpSpLocks/>
          </p:cNvGrpSpPr>
          <p:nvPr/>
        </p:nvGrpSpPr>
        <p:grpSpPr bwMode="auto">
          <a:xfrm>
            <a:off x="1436733" y="2414088"/>
            <a:ext cx="3560763" cy="3095625"/>
            <a:chOff x="476" y="1344"/>
            <a:chExt cx="2243" cy="1950"/>
          </a:xfrm>
        </p:grpSpPr>
        <p:sp>
          <p:nvSpPr>
            <p:cNvPr id="39" name="Line 6">
              <a:extLst>
                <a:ext uri="{FF2B5EF4-FFF2-40B4-BE49-F238E27FC236}">
                  <a16:creationId xmlns:a16="http://schemas.microsoft.com/office/drawing/2014/main" id="{A934D3B9-7646-486A-A5CA-58054B716444}"/>
                </a:ext>
              </a:extLst>
            </p:cNvPr>
            <p:cNvSpPr>
              <a:spLocks noChangeAspect="1" noChangeShapeType="1"/>
            </p:cNvSpPr>
            <p:nvPr/>
          </p:nvSpPr>
          <p:spPr bwMode="auto">
            <a:xfrm flipH="1">
              <a:off x="1410" y="2125"/>
              <a:ext cx="272" cy="454"/>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0" name="Oval 7">
              <a:extLst>
                <a:ext uri="{FF2B5EF4-FFF2-40B4-BE49-F238E27FC236}">
                  <a16:creationId xmlns:a16="http://schemas.microsoft.com/office/drawing/2014/main" id="{38E1AAD4-4618-461E-8399-7FA9E375B8E9}"/>
                </a:ext>
              </a:extLst>
            </p:cNvPr>
            <p:cNvSpPr>
              <a:spLocks noChangeAspect="1" noChangeArrowheads="1"/>
            </p:cNvSpPr>
            <p:nvPr/>
          </p:nvSpPr>
          <p:spPr bwMode="auto">
            <a:xfrm>
              <a:off x="531" y="2581"/>
              <a:ext cx="46" cy="4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41" name="Oval 8">
              <a:extLst>
                <a:ext uri="{FF2B5EF4-FFF2-40B4-BE49-F238E27FC236}">
                  <a16:creationId xmlns:a16="http://schemas.microsoft.com/office/drawing/2014/main" id="{3A0DBE54-1238-4A7B-B2A1-C76FD8330166}"/>
                </a:ext>
              </a:extLst>
            </p:cNvPr>
            <p:cNvSpPr>
              <a:spLocks noChangeAspect="1" noChangeArrowheads="1"/>
            </p:cNvSpPr>
            <p:nvPr/>
          </p:nvSpPr>
          <p:spPr bwMode="auto">
            <a:xfrm>
              <a:off x="1660" y="2081"/>
              <a:ext cx="46" cy="4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42" name="Oval 9">
              <a:extLst>
                <a:ext uri="{FF2B5EF4-FFF2-40B4-BE49-F238E27FC236}">
                  <a16:creationId xmlns:a16="http://schemas.microsoft.com/office/drawing/2014/main" id="{9B5F3D66-8B38-4276-94D1-47BBD48E884B}"/>
                </a:ext>
              </a:extLst>
            </p:cNvPr>
            <p:cNvSpPr>
              <a:spLocks noChangeAspect="1" noChangeArrowheads="1"/>
            </p:cNvSpPr>
            <p:nvPr/>
          </p:nvSpPr>
          <p:spPr bwMode="auto">
            <a:xfrm>
              <a:off x="1155" y="2106"/>
              <a:ext cx="46" cy="4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43" name="Line 10">
              <a:extLst>
                <a:ext uri="{FF2B5EF4-FFF2-40B4-BE49-F238E27FC236}">
                  <a16:creationId xmlns:a16="http://schemas.microsoft.com/office/drawing/2014/main" id="{18B925B9-19F2-4B07-84CC-05BF588003D6}"/>
                </a:ext>
              </a:extLst>
            </p:cNvPr>
            <p:cNvSpPr>
              <a:spLocks noChangeAspect="1" noChangeShapeType="1"/>
            </p:cNvSpPr>
            <p:nvPr/>
          </p:nvSpPr>
          <p:spPr bwMode="auto">
            <a:xfrm>
              <a:off x="715" y="2137"/>
              <a:ext cx="152" cy="435"/>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4" name="Line 11">
              <a:extLst>
                <a:ext uri="{FF2B5EF4-FFF2-40B4-BE49-F238E27FC236}">
                  <a16:creationId xmlns:a16="http://schemas.microsoft.com/office/drawing/2014/main" id="{C9EF3997-02B8-4150-88DB-50389D6E5E58}"/>
                </a:ext>
              </a:extLst>
            </p:cNvPr>
            <p:cNvSpPr>
              <a:spLocks noChangeAspect="1" noChangeShapeType="1"/>
            </p:cNvSpPr>
            <p:nvPr/>
          </p:nvSpPr>
          <p:spPr bwMode="auto">
            <a:xfrm flipH="1">
              <a:off x="631" y="2608"/>
              <a:ext cx="227" cy="454"/>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5" name="Oval 12">
              <a:extLst>
                <a:ext uri="{FF2B5EF4-FFF2-40B4-BE49-F238E27FC236}">
                  <a16:creationId xmlns:a16="http://schemas.microsoft.com/office/drawing/2014/main" id="{E495E8D7-DADA-42D3-A86D-79BCF2C4CA50}"/>
                </a:ext>
              </a:extLst>
            </p:cNvPr>
            <p:cNvSpPr>
              <a:spLocks noChangeAspect="1" noChangeArrowheads="1"/>
            </p:cNvSpPr>
            <p:nvPr/>
          </p:nvSpPr>
          <p:spPr bwMode="auto">
            <a:xfrm>
              <a:off x="590" y="3047"/>
              <a:ext cx="46" cy="4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46" name="Line 13">
              <a:extLst>
                <a:ext uri="{FF2B5EF4-FFF2-40B4-BE49-F238E27FC236}">
                  <a16:creationId xmlns:a16="http://schemas.microsoft.com/office/drawing/2014/main" id="{61813F2C-C1A4-4AEB-8209-1221947E9949}"/>
                </a:ext>
              </a:extLst>
            </p:cNvPr>
            <p:cNvSpPr>
              <a:spLocks noChangeAspect="1" noChangeShapeType="1"/>
            </p:cNvSpPr>
            <p:nvPr/>
          </p:nvSpPr>
          <p:spPr bwMode="auto">
            <a:xfrm>
              <a:off x="1216" y="1650"/>
              <a:ext cx="454" cy="454"/>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7" name="Oval 14">
              <a:extLst>
                <a:ext uri="{FF2B5EF4-FFF2-40B4-BE49-F238E27FC236}">
                  <a16:creationId xmlns:a16="http://schemas.microsoft.com/office/drawing/2014/main" id="{7F6943F0-60B8-4830-97C3-EEAFAFE2EE78}"/>
                </a:ext>
              </a:extLst>
            </p:cNvPr>
            <p:cNvSpPr>
              <a:spLocks noChangeAspect="1" noChangeArrowheads="1"/>
            </p:cNvSpPr>
            <p:nvPr/>
          </p:nvSpPr>
          <p:spPr bwMode="auto">
            <a:xfrm>
              <a:off x="1099" y="3057"/>
              <a:ext cx="45" cy="4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48" name="Oval 15">
              <a:extLst>
                <a:ext uri="{FF2B5EF4-FFF2-40B4-BE49-F238E27FC236}">
                  <a16:creationId xmlns:a16="http://schemas.microsoft.com/office/drawing/2014/main" id="{797CBE9B-A0E1-4858-B00C-B77963D89DB1}"/>
                </a:ext>
              </a:extLst>
            </p:cNvPr>
            <p:cNvSpPr>
              <a:spLocks noChangeAspect="1" noChangeArrowheads="1"/>
            </p:cNvSpPr>
            <p:nvPr/>
          </p:nvSpPr>
          <p:spPr bwMode="auto">
            <a:xfrm>
              <a:off x="1389" y="2533"/>
              <a:ext cx="46" cy="4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49" name="Oval 16">
              <a:extLst>
                <a:ext uri="{FF2B5EF4-FFF2-40B4-BE49-F238E27FC236}">
                  <a16:creationId xmlns:a16="http://schemas.microsoft.com/office/drawing/2014/main" id="{0A86B8C0-46E6-4BDF-A15A-D473A96195BA}"/>
                </a:ext>
              </a:extLst>
            </p:cNvPr>
            <p:cNvSpPr>
              <a:spLocks noChangeAspect="1" noChangeArrowheads="1"/>
            </p:cNvSpPr>
            <p:nvPr/>
          </p:nvSpPr>
          <p:spPr bwMode="auto">
            <a:xfrm>
              <a:off x="1166" y="1596"/>
              <a:ext cx="45" cy="4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50" name="Line 17">
              <a:extLst>
                <a:ext uri="{FF2B5EF4-FFF2-40B4-BE49-F238E27FC236}">
                  <a16:creationId xmlns:a16="http://schemas.microsoft.com/office/drawing/2014/main" id="{0F0AD978-E78C-48B3-8EEE-C6F78A18D6E0}"/>
                </a:ext>
              </a:extLst>
            </p:cNvPr>
            <p:cNvSpPr>
              <a:spLocks noChangeAspect="1" noChangeShapeType="1"/>
            </p:cNvSpPr>
            <p:nvPr/>
          </p:nvSpPr>
          <p:spPr bwMode="auto">
            <a:xfrm>
              <a:off x="1185" y="1650"/>
              <a:ext cx="0" cy="454"/>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51" name="Oval 19">
              <a:extLst>
                <a:ext uri="{FF2B5EF4-FFF2-40B4-BE49-F238E27FC236}">
                  <a16:creationId xmlns:a16="http://schemas.microsoft.com/office/drawing/2014/main" id="{430BFB24-31E7-4E1C-8103-1C37D01898C3}"/>
                </a:ext>
              </a:extLst>
            </p:cNvPr>
            <p:cNvSpPr>
              <a:spLocks noChangeAspect="1" noChangeArrowheads="1"/>
            </p:cNvSpPr>
            <p:nvPr/>
          </p:nvSpPr>
          <p:spPr bwMode="auto">
            <a:xfrm>
              <a:off x="687" y="2085"/>
              <a:ext cx="46" cy="4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53" name="Line 20">
              <a:extLst>
                <a:ext uri="{FF2B5EF4-FFF2-40B4-BE49-F238E27FC236}">
                  <a16:creationId xmlns:a16="http://schemas.microsoft.com/office/drawing/2014/main" id="{65FC4DDA-7033-4F3A-A2D7-17499282EE80}"/>
                </a:ext>
              </a:extLst>
            </p:cNvPr>
            <p:cNvSpPr>
              <a:spLocks noChangeAspect="1" noChangeShapeType="1"/>
            </p:cNvSpPr>
            <p:nvPr/>
          </p:nvSpPr>
          <p:spPr bwMode="auto">
            <a:xfrm flipH="1">
              <a:off x="722" y="1640"/>
              <a:ext cx="453" cy="454"/>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87" name="Line 21">
              <a:extLst>
                <a:ext uri="{FF2B5EF4-FFF2-40B4-BE49-F238E27FC236}">
                  <a16:creationId xmlns:a16="http://schemas.microsoft.com/office/drawing/2014/main" id="{9B4D6545-743D-44D8-A831-787C968895E8}"/>
                </a:ext>
              </a:extLst>
            </p:cNvPr>
            <p:cNvSpPr>
              <a:spLocks noChangeAspect="1" noChangeShapeType="1"/>
            </p:cNvSpPr>
            <p:nvPr/>
          </p:nvSpPr>
          <p:spPr bwMode="auto">
            <a:xfrm flipH="1">
              <a:off x="550" y="2121"/>
              <a:ext cx="144" cy="454"/>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88" name="Line 22">
              <a:extLst>
                <a:ext uri="{FF2B5EF4-FFF2-40B4-BE49-F238E27FC236}">
                  <a16:creationId xmlns:a16="http://schemas.microsoft.com/office/drawing/2014/main" id="{ECFE18CC-E9EE-4F31-9F1C-76D6EBA4115C}"/>
                </a:ext>
              </a:extLst>
            </p:cNvPr>
            <p:cNvSpPr>
              <a:spLocks noChangeAspect="1" noChangeShapeType="1"/>
            </p:cNvSpPr>
            <p:nvPr/>
          </p:nvSpPr>
          <p:spPr bwMode="auto">
            <a:xfrm>
              <a:off x="887" y="2603"/>
              <a:ext cx="226" cy="454"/>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89" name="Oval 23">
              <a:extLst>
                <a:ext uri="{FF2B5EF4-FFF2-40B4-BE49-F238E27FC236}">
                  <a16:creationId xmlns:a16="http://schemas.microsoft.com/office/drawing/2014/main" id="{2C010C9C-2C1D-4191-90A4-2E347AA21653}"/>
                </a:ext>
              </a:extLst>
            </p:cNvPr>
            <p:cNvSpPr>
              <a:spLocks noChangeAspect="1" noChangeArrowheads="1"/>
            </p:cNvSpPr>
            <p:nvPr/>
          </p:nvSpPr>
          <p:spPr bwMode="auto">
            <a:xfrm>
              <a:off x="855" y="3047"/>
              <a:ext cx="45" cy="4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90" name="Line 24">
              <a:extLst>
                <a:ext uri="{FF2B5EF4-FFF2-40B4-BE49-F238E27FC236}">
                  <a16:creationId xmlns:a16="http://schemas.microsoft.com/office/drawing/2014/main" id="{FB249248-E93C-4C3E-8A39-138BF2ADA127}"/>
                </a:ext>
              </a:extLst>
            </p:cNvPr>
            <p:cNvSpPr>
              <a:spLocks noChangeAspect="1" noChangeShapeType="1"/>
            </p:cNvSpPr>
            <p:nvPr/>
          </p:nvSpPr>
          <p:spPr bwMode="auto">
            <a:xfrm>
              <a:off x="877" y="2608"/>
              <a:ext cx="0" cy="454"/>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91" name="Text Box 25">
              <a:extLst>
                <a:ext uri="{FF2B5EF4-FFF2-40B4-BE49-F238E27FC236}">
                  <a16:creationId xmlns:a16="http://schemas.microsoft.com/office/drawing/2014/main" id="{38F7DF98-7A5B-4A05-98BC-18A833F32CED}"/>
                </a:ext>
              </a:extLst>
            </p:cNvPr>
            <p:cNvSpPr txBox="1">
              <a:spLocks noChangeAspect="1" noChangeArrowheads="1"/>
            </p:cNvSpPr>
            <p:nvPr/>
          </p:nvSpPr>
          <p:spPr bwMode="auto">
            <a:xfrm>
              <a:off x="1104" y="1344"/>
              <a:ext cx="18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000" b="1"/>
                <a:t>v</a:t>
              </a:r>
              <a:r>
                <a:rPr lang="en-US" altLang="zh-CN" sz="2000" b="1" baseline="-25000"/>
                <a:t>1</a:t>
              </a:r>
              <a:endParaRPr lang="en-US" altLang="zh-CN" sz="2000" b="1"/>
            </a:p>
          </p:txBody>
        </p:sp>
        <p:sp>
          <p:nvSpPr>
            <p:cNvPr id="92" name="Text Box 26">
              <a:extLst>
                <a:ext uri="{FF2B5EF4-FFF2-40B4-BE49-F238E27FC236}">
                  <a16:creationId xmlns:a16="http://schemas.microsoft.com/office/drawing/2014/main" id="{9BB9AAAB-9815-409C-B0C8-28728A47D944}"/>
                </a:ext>
              </a:extLst>
            </p:cNvPr>
            <p:cNvSpPr txBox="1">
              <a:spLocks noChangeAspect="1" noChangeArrowheads="1"/>
            </p:cNvSpPr>
            <p:nvPr/>
          </p:nvSpPr>
          <p:spPr bwMode="auto">
            <a:xfrm>
              <a:off x="476" y="1971"/>
              <a:ext cx="18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000" b="1"/>
                <a:t>v</a:t>
              </a:r>
              <a:r>
                <a:rPr lang="en-US" altLang="zh-CN" sz="2000" b="1" baseline="-25000"/>
                <a:t>2</a:t>
              </a:r>
              <a:endParaRPr lang="en-US" altLang="zh-CN" sz="2000" b="1"/>
            </a:p>
          </p:txBody>
        </p:sp>
        <p:sp>
          <p:nvSpPr>
            <p:cNvPr id="93" name="Text Box 27">
              <a:extLst>
                <a:ext uri="{FF2B5EF4-FFF2-40B4-BE49-F238E27FC236}">
                  <a16:creationId xmlns:a16="http://schemas.microsoft.com/office/drawing/2014/main" id="{91F0CFD5-C81A-42AA-A167-8DAA2626B9C8}"/>
                </a:ext>
              </a:extLst>
            </p:cNvPr>
            <p:cNvSpPr txBox="1">
              <a:spLocks noChangeAspect="1" noChangeArrowheads="1"/>
            </p:cNvSpPr>
            <p:nvPr/>
          </p:nvSpPr>
          <p:spPr bwMode="auto">
            <a:xfrm>
              <a:off x="1084" y="2096"/>
              <a:ext cx="18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000" b="1" dirty="0"/>
                <a:t>v</a:t>
              </a:r>
              <a:r>
                <a:rPr lang="en-US" altLang="zh-CN" sz="2000" b="1" baseline="-25000" dirty="0"/>
                <a:t>3</a:t>
              </a:r>
              <a:endParaRPr lang="en-US" altLang="zh-CN" sz="2000" b="1" dirty="0"/>
            </a:p>
          </p:txBody>
        </p:sp>
        <p:sp>
          <p:nvSpPr>
            <p:cNvPr id="94" name="Text Box 28">
              <a:extLst>
                <a:ext uri="{FF2B5EF4-FFF2-40B4-BE49-F238E27FC236}">
                  <a16:creationId xmlns:a16="http://schemas.microsoft.com/office/drawing/2014/main" id="{FDE962A9-5DEA-484B-8F6F-1303C4692E91}"/>
                </a:ext>
              </a:extLst>
            </p:cNvPr>
            <p:cNvSpPr txBox="1">
              <a:spLocks noChangeAspect="1" noChangeArrowheads="1"/>
            </p:cNvSpPr>
            <p:nvPr/>
          </p:nvSpPr>
          <p:spPr bwMode="auto">
            <a:xfrm>
              <a:off x="1720" y="1971"/>
              <a:ext cx="18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000" b="1"/>
                <a:t>v</a:t>
              </a:r>
              <a:r>
                <a:rPr lang="en-US" altLang="zh-CN" sz="2000" b="1" baseline="-25000"/>
                <a:t>4</a:t>
              </a:r>
              <a:endParaRPr lang="en-US" altLang="zh-CN" sz="2000" b="1"/>
            </a:p>
          </p:txBody>
        </p:sp>
        <p:sp>
          <p:nvSpPr>
            <p:cNvPr id="95" name="Text Box 29">
              <a:extLst>
                <a:ext uri="{FF2B5EF4-FFF2-40B4-BE49-F238E27FC236}">
                  <a16:creationId xmlns:a16="http://schemas.microsoft.com/office/drawing/2014/main" id="{3EE64927-9FFF-4114-AB6B-DAA86E8FF8C4}"/>
                </a:ext>
              </a:extLst>
            </p:cNvPr>
            <p:cNvSpPr txBox="1">
              <a:spLocks noChangeAspect="1" noChangeArrowheads="1"/>
            </p:cNvSpPr>
            <p:nvPr/>
          </p:nvSpPr>
          <p:spPr bwMode="auto">
            <a:xfrm>
              <a:off x="476" y="2595"/>
              <a:ext cx="18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000" b="1"/>
                <a:t>v</a:t>
              </a:r>
              <a:r>
                <a:rPr lang="en-US" altLang="zh-CN" sz="2000" b="1" baseline="-25000"/>
                <a:t>5</a:t>
              </a:r>
              <a:endParaRPr lang="en-US" altLang="zh-CN" sz="2000" b="1"/>
            </a:p>
          </p:txBody>
        </p:sp>
        <p:sp>
          <p:nvSpPr>
            <p:cNvPr id="96" name="Text Box 30">
              <a:extLst>
                <a:ext uri="{FF2B5EF4-FFF2-40B4-BE49-F238E27FC236}">
                  <a16:creationId xmlns:a16="http://schemas.microsoft.com/office/drawing/2014/main" id="{AA19A4D4-FDA9-4824-960C-415FC09A68DD}"/>
                </a:ext>
              </a:extLst>
            </p:cNvPr>
            <p:cNvSpPr txBox="1">
              <a:spLocks noChangeAspect="1" noChangeArrowheads="1"/>
            </p:cNvSpPr>
            <p:nvPr/>
          </p:nvSpPr>
          <p:spPr bwMode="auto">
            <a:xfrm>
              <a:off x="921" y="2481"/>
              <a:ext cx="18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000" b="1"/>
                <a:t>v</a:t>
              </a:r>
              <a:r>
                <a:rPr lang="en-US" altLang="zh-CN" sz="2000" b="1" baseline="-25000"/>
                <a:t>6</a:t>
              </a:r>
              <a:endParaRPr lang="en-US" altLang="zh-CN" sz="2000" b="1"/>
            </a:p>
          </p:txBody>
        </p:sp>
        <p:sp>
          <p:nvSpPr>
            <p:cNvPr id="97" name="Text Box 31">
              <a:extLst>
                <a:ext uri="{FF2B5EF4-FFF2-40B4-BE49-F238E27FC236}">
                  <a16:creationId xmlns:a16="http://schemas.microsoft.com/office/drawing/2014/main" id="{D328F113-0FFB-4ED0-8117-A107847DF0DF}"/>
                </a:ext>
              </a:extLst>
            </p:cNvPr>
            <p:cNvSpPr txBox="1">
              <a:spLocks noChangeAspect="1" noChangeArrowheads="1"/>
            </p:cNvSpPr>
            <p:nvPr/>
          </p:nvSpPr>
          <p:spPr bwMode="auto">
            <a:xfrm>
              <a:off x="1334" y="2595"/>
              <a:ext cx="18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000" b="1"/>
                <a:t>v</a:t>
              </a:r>
              <a:r>
                <a:rPr lang="en-US" altLang="zh-CN" sz="2000" b="1" baseline="-25000"/>
                <a:t>7</a:t>
              </a:r>
              <a:endParaRPr lang="en-US" altLang="zh-CN" sz="2000" b="1"/>
            </a:p>
          </p:txBody>
        </p:sp>
        <p:sp>
          <p:nvSpPr>
            <p:cNvPr id="98" name="Text Box 32">
              <a:extLst>
                <a:ext uri="{FF2B5EF4-FFF2-40B4-BE49-F238E27FC236}">
                  <a16:creationId xmlns:a16="http://schemas.microsoft.com/office/drawing/2014/main" id="{B8BEA378-C292-463B-919A-00C67B9367A9}"/>
                </a:ext>
              </a:extLst>
            </p:cNvPr>
            <p:cNvSpPr txBox="1">
              <a:spLocks noChangeArrowheads="1"/>
            </p:cNvSpPr>
            <p:nvPr/>
          </p:nvSpPr>
          <p:spPr bwMode="auto">
            <a:xfrm>
              <a:off x="1875" y="2595"/>
              <a:ext cx="226"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zh-CN" sz="2000" b="1"/>
                <a:t>v</a:t>
              </a:r>
              <a:r>
                <a:rPr lang="en-US" altLang="zh-CN" sz="2000" b="1" baseline="-25000"/>
                <a:t>12</a:t>
              </a:r>
              <a:endParaRPr lang="en-US" altLang="zh-CN" sz="2000" b="1"/>
            </a:p>
          </p:txBody>
        </p:sp>
        <p:sp>
          <p:nvSpPr>
            <p:cNvPr id="99" name="Text Box 33">
              <a:extLst>
                <a:ext uri="{FF2B5EF4-FFF2-40B4-BE49-F238E27FC236}">
                  <a16:creationId xmlns:a16="http://schemas.microsoft.com/office/drawing/2014/main" id="{EC186584-7565-48D1-A72C-790E90701919}"/>
                </a:ext>
              </a:extLst>
            </p:cNvPr>
            <p:cNvSpPr txBox="1">
              <a:spLocks noChangeAspect="1" noChangeArrowheads="1"/>
            </p:cNvSpPr>
            <p:nvPr/>
          </p:nvSpPr>
          <p:spPr bwMode="auto">
            <a:xfrm>
              <a:off x="795" y="3092"/>
              <a:ext cx="18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000" b="1"/>
                <a:t>v</a:t>
              </a:r>
              <a:r>
                <a:rPr lang="en-US" altLang="zh-CN" sz="2000" b="1" baseline="-25000"/>
                <a:t>9</a:t>
              </a:r>
              <a:endParaRPr lang="en-US" altLang="zh-CN" sz="2000" b="1"/>
            </a:p>
          </p:txBody>
        </p:sp>
        <p:sp>
          <p:nvSpPr>
            <p:cNvPr id="100" name="Text Box 34">
              <a:extLst>
                <a:ext uri="{FF2B5EF4-FFF2-40B4-BE49-F238E27FC236}">
                  <a16:creationId xmlns:a16="http://schemas.microsoft.com/office/drawing/2014/main" id="{A1EA0B21-A1B9-4FA5-AEB8-4A42356D4891}"/>
                </a:ext>
              </a:extLst>
            </p:cNvPr>
            <p:cNvSpPr txBox="1">
              <a:spLocks noChangeArrowheads="1"/>
            </p:cNvSpPr>
            <p:nvPr/>
          </p:nvSpPr>
          <p:spPr bwMode="auto">
            <a:xfrm>
              <a:off x="1073" y="3092"/>
              <a:ext cx="228"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zh-CN" sz="2000" b="1"/>
                <a:t>v</a:t>
              </a:r>
              <a:r>
                <a:rPr lang="en-US" altLang="zh-CN" sz="2000" b="1" baseline="-25000"/>
                <a:t>10</a:t>
              </a:r>
              <a:endParaRPr lang="en-US" altLang="zh-CN" sz="2000" b="1"/>
            </a:p>
          </p:txBody>
        </p:sp>
        <p:sp>
          <p:nvSpPr>
            <p:cNvPr id="101" name="Text Box 35">
              <a:extLst>
                <a:ext uri="{FF2B5EF4-FFF2-40B4-BE49-F238E27FC236}">
                  <a16:creationId xmlns:a16="http://schemas.microsoft.com/office/drawing/2014/main" id="{E2B51719-FC7A-491C-A01F-EEA776E632DB}"/>
                </a:ext>
              </a:extLst>
            </p:cNvPr>
            <p:cNvSpPr txBox="1">
              <a:spLocks noChangeAspect="1" noChangeArrowheads="1"/>
            </p:cNvSpPr>
            <p:nvPr/>
          </p:nvSpPr>
          <p:spPr bwMode="auto">
            <a:xfrm>
              <a:off x="519" y="3092"/>
              <a:ext cx="18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000" b="1"/>
                <a:t>v</a:t>
              </a:r>
              <a:r>
                <a:rPr lang="en-US" altLang="zh-CN" sz="2000" b="1" baseline="-25000"/>
                <a:t>8</a:t>
              </a:r>
              <a:endParaRPr lang="en-US" altLang="zh-CN" sz="2000" b="1"/>
            </a:p>
          </p:txBody>
        </p:sp>
        <p:sp>
          <p:nvSpPr>
            <p:cNvPr id="102" name="Line 36">
              <a:extLst>
                <a:ext uri="{FF2B5EF4-FFF2-40B4-BE49-F238E27FC236}">
                  <a16:creationId xmlns:a16="http://schemas.microsoft.com/office/drawing/2014/main" id="{4FC98848-857D-4518-A790-3D769BC49A0D}"/>
                </a:ext>
              </a:extLst>
            </p:cNvPr>
            <p:cNvSpPr>
              <a:spLocks noChangeAspect="1" noChangeShapeType="1"/>
            </p:cNvSpPr>
            <p:nvPr/>
          </p:nvSpPr>
          <p:spPr bwMode="auto">
            <a:xfrm flipH="1">
              <a:off x="1936" y="1969"/>
              <a:ext cx="289" cy="610"/>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03" name="Oval 37">
              <a:extLst>
                <a:ext uri="{FF2B5EF4-FFF2-40B4-BE49-F238E27FC236}">
                  <a16:creationId xmlns:a16="http://schemas.microsoft.com/office/drawing/2014/main" id="{80B58937-AF81-4BBD-8BD6-E4674A117FBA}"/>
                </a:ext>
              </a:extLst>
            </p:cNvPr>
            <p:cNvSpPr>
              <a:spLocks noChangeAspect="1" noChangeArrowheads="1"/>
            </p:cNvSpPr>
            <p:nvPr/>
          </p:nvSpPr>
          <p:spPr bwMode="auto">
            <a:xfrm>
              <a:off x="1906" y="2562"/>
              <a:ext cx="46" cy="45"/>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04" name="Line 38">
              <a:extLst>
                <a:ext uri="{FF2B5EF4-FFF2-40B4-BE49-F238E27FC236}">
                  <a16:creationId xmlns:a16="http://schemas.microsoft.com/office/drawing/2014/main" id="{4C8AA6CA-987A-4099-A142-793CE3A63D80}"/>
                </a:ext>
              </a:extLst>
            </p:cNvPr>
            <p:cNvSpPr>
              <a:spLocks noChangeAspect="1" noChangeShapeType="1"/>
            </p:cNvSpPr>
            <p:nvPr/>
          </p:nvSpPr>
          <p:spPr bwMode="auto">
            <a:xfrm>
              <a:off x="2225" y="1969"/>
              <a:ext cx="0" cy="6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05" name="Oval 39">
              <a:extLst>
                <a:ext uri="{FF2B5EF4-FFF2-40B4-BE49-F238E27FC236}">
                  <a16:creationId xmlns:a16="http://schemas.microsoft.com/office/drawing/2014/main" id="{147B2A28-B19D-497C-8147-F1EE02A5BBAA}"/>
                </a:ext>
              </a:extLst>
            </p:cNvPr>
            <p:cNvSpPr>
              <a:spLocks noChangeAspect="1" noChangeArrowheads="1"/>
            </p:cNvSpPr>
            <p:nvPr/>
          </p:nvSpPr>
          <p:spPr bwMode="auto">
            <a:xfrm>
              <a:off x="2195" y="1950"/>
              <a:ext cx="45" cy="4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06" name="Text Box 40">
              <a:extLst>
                <a:ext uri="{FF2B5EF4-FFF2-40B4-BE49-F238E27FC236}">
                  <a16:creationId xmlns:a16="http://schemas.microsoft.com/office/drawing/2014/main" id="{EFF3918D-CF92-4E2B-9B11-FB8BF204856C}"/>
                </a:ext>
              </a:extLst>
            </p:cNvPr>
            <p:cNvSpPr txBox="1">
              <a:spLocks noChangeArrowheads="1"/>
            </p:cNvSpPr>
            <p:nvPr/>
          </p:nvSpPr>
          <p:spPr bwMode="auto">
            <a:xfrm>
              <a:off x="2133" y="1698"/>
              <a:ext cx="228"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zh-CN" sz="2000" b="1"/>
                <a:t>v</a:t>
              </a:r>
              <a:r>
                <a:rPr lang="en-US" altLang="zh-CN" sz="2000" b="1" baseline="-25000"/>
                <a:t>11</a:t>
              </a:r>
              <a:endParaRPr lang="en-US" altLang="zh-CN" sz="2000" b="1"/>
            </a:p>
          </p:txBody>
        </p:sp>
        <p:sp>
          <p:nvSpPr>
            <p:cNvPr id="107" name="Oval 41">
              <a:extLst>
                <a:ext uri="{FF2B5EF4-FFF2-40B4-BE49-F238E27FC236}">
                  <a16:creationId xmlns:a16="http://schemas.microsoft.com/office/drawing/2014/main" id="{8D0C3E31-59AD-4CF0-9007-FCB5EEF81257}"/>
                </a:ext>
              </a:extLst>
            </p:cNvPr>
            <p:cNvSpPr>
              <a:spLocks noChangeAspect="1" noChangeArrowheads="1"/>
            </p:cNvSpPr>
            <p:nvPr/>
          </p:nvSpPr>
          <p:spPr bwMode="auto">
            <a:xfrm>
              <a:off x="852" y="2571"/>
              <a:ext cx="46" cy="45"/>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08" name="Text Box 42">
              <a:extLst>
                <a:ext uri="{FF2B5EF4-FFF2-40B4-BE49-F238E27FC236}">
                  <a16:creationId xmlns:a16="http://schemas.microsoft.com/office/drawing/2014/main" id="{74EA32F8-AE64-4E8C-847A-CA2E0582C1A2}"/>
                </a:ext>
              </a:extLst>
            </p:cNvPr>
            <p:cNvSpPr txBox="1">
              <a:spLocks noChangeArrowheads="1"/>
            </p:cNvSpPr>
            <p:nvPr/>
          </p:nvSpPr>
          <p:spPr bwMode="auto">
            <a:xfrm>
              <a:off x="2177" y="2593"/>
              <a:ext cx="228"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zh-CN" sz="2000" b="1"/>
                <a:t>v</a:t>
              </a:r>
              <a:r>
                <a:rPr lang="en-US" altLang="zh-CN" sz="2000" b="1" baseline="-25000"/>
                <a:t>13</a:t>
              </a:r>
              <a:endParaRPr lang="en-US" altLang="zh-CN" sz="2000" b="1"/>
            </a:p>
          </p:txBody>
        </p:sp>
        <p:sp>
          <p:nvSpPr>
            <p:cNvPr id="109" name="Oval 43">
              <a:extLst>
                <a:ext uri="{FF2B5EF4-FFF2-40B4-BE49-F238E27FC236}">
                  <a16:creationId xmlns:a16="http://schemas.microsoft.com/office/drawing/2014/main" id="{78833780-F2C2-4FE2-A943-B23C3604FD50}"/>
                </a:ext>
              </a:extLst>
            </p:cNvPr>
            <p:cNvSpPr>
              <a:spLocks noChangeAspect="1" noChangeArrowheads="1"/>
            </p:cNvSpPr>
            <p:nvPr/>
          </p:nvSpPr>
          <p:spPr bwMode="auto">
            <a:xfrm>
              <a:off x="2208" y="2559"/>
              <a:ext cx="46" cy="4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10" name="Text Box 44">
              <a:extLst>
                <a:ext uri="{FF2B5EF4-FFF2-40B4-BE49-F238E27FC236}">
                  <a16:creationId xmlns:a16="http://schemas.microsoft.com/office/drawing/2014/main" id="{A878AD3C-71E1-4CCA-9DBB-20148535AC00}"/>
                </a:ext>
              </a:extLst>
            </p:cNvPr>
            <p:cNvSpPr txBox="1">
              <a:spLocks noChangeArrowheads="1"/>
            </p:cNvSpPr>
            <p:nvPr/>
          </p:nvSpPr>
          <p:spPr bwMode="auto">
            <a:xfrm>
              <a:off x="2493" y="2218"/>
              <a:ext cx="226"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zh-CN" sz="2000" b="1"/>
                <a:t>v</a:t>
              </a:r>
              <a:r>
                <a:rPr lang="en-US" altLang="zh-CN" sz="2000" b="1" baseline="-25000"/>
                <a:t>14</a:t>
              </a:r>
              <a:endParaRPr lang="en-US" altLang="zh-CN" sz="2000" b="1"/>
            </a:p>
          </p:txBody>
        </p:sp>
        <p:sp>
          <p:nvSpPr>
            <p:cNvPr id="111" name="Oval 45">
              <a:extLst>
                <a:ext uri="{FF2B5EF4-FFF2-40B4-BE49-F238E27FC236}">
                  <a16:creationId xmlns:a16="http://schemas.microsoft.com/office/drawing/2014/main" id="{D16C88CE-FBD9-4A08-841F-4BC24C32AF6F}"/>
                </a:ext>
              </a:extLst>
            </p:cNvPr>
            <p:cNvSpPr>
              <a:spLocks noChangeAspect="1" noChangeArrowheads="1"/>
            </p:cNvSpPr>
            <p:nvPr/>
          </p:nvSpPr>
          <p:spPr bwMode="auto">
            <a:xfrm>
              <a:off x="2524" y="2185"/>
              <a:ext cx="45" cy="45"/>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grpSp>
      <p:grpSp>
        <p:nvGrpSpPr>
          <p:cNvPr id="112" name="Group 87">
            <a:extLst>
              <a:ext uri="{FF2B5EF4-FFF2-40B4-BE49-F238E27FC236}">
                <a16:creationId xmlns:a16="http://schemas.microsoft.com/office/drawing/2014/main" id="{522A61C8-B48D-41A3-A255-E7EA6B532836}"/>
              </a:ext>
            </a:extLst>
          </p:cNvPr>
          <p:cNvGrpSpPr>
            <a:grpSpLocks/>
          </p:cNvGrpSpPr>
          <p:nvPr/>
        </p:nvGrpSpPr>
        <p:grpSpPr bwMode="auto">
          <a:xfrm>
            <a:off x="6229304" y="2466475"/>
            <a:ext cx="4019550" cy="3095625"/>
            <a:chOff x="3161" y="1344"/>
            <a:chExt cx="2532" cy="1950"/>
          </a:xfrm>
        </p:grpSpPr>
        <p:sp>
          <p:nvSpPr>
            <p:cNvPr id="113" name="Line 46">
              <a:extLst>
                <a:ext uri="{FF2B5EF4-FFF2-40B4-BE49-F238E27FC236}">
                  <a16:creationId xmlns:a16="http://schemas.microsoft.com/office/drawing/2014/main" id="{B7CDD015-0B89-4438-8799-1EE41301AFA4}"/>
                </a:ext>
              </a:extLst>
            </p:cNvPr>
            <p:cNvSpPr>
              <a:spLocks noChangeAspect="1" noChangeShapeType="1"/>
            </p:cNvSpPr>
            <p:nvPr/>
          </p:nvSpPr>
          <p:spPr bwMode="auto">
            <a:xfrm>
              <a:off x="3737" y="1875"/>
              <a:ext cx="907" cy="680"/>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14" name="Line 47">
              <a:extLst>
                <a:ext uri="{FF2B5EF4-FFF2-40B4-BE49-F238E27FC236}">
                  <a16:creationId xmlns:a16="http://schemas.microsoft.com/office/drawing/2014/main" id="{815389C0-38FC-48CF-93BC-9101DE4E29E4}"/>
                </a:ext>
              </a:extLst>
            </p:cNvPr>
            <p:cNvSpPr>
              <a:spLocks noChangeAspect="1" noChangeShapeType="1"/>
            </p:cNvSpPr>
            <p:nvPr/>
          </p:nvSpPr>
          <p:spPr bwMode="auto">
            <a:xfrm flipH="1">
              <a:off x="4346" y="2575"/>
              <a:ext cx="272" cy="226"/>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15" name="Oval 48">
              <a:extLst>
                <a:ext uri="{FF2B5EF4-FFF2-40B4-BE49-F238E27FC236}">
                  <a16:creationId xmlns:a16="http://schemas.microsoft.com/office/drawing/2014/main" id="{24B6E591-7E72-4581-B3D1-FD9CA20A29EA}"/>
                </a:ext>
              </a:extLst>
            </p:cNvPr>
            <p:cNvSpPr>
              <a:spLocks noChangeAspect="1" noChangeArrowheads="1"/>
            </p:cNvSpPr>
            <p:nvPr/>
          </p:nvSpPr>
          <p:spPr bwMode="auto">
            <a:xfrm>
              <a:off x="3237" y="2104"/>
              <a:ext cx="45" cy="45"/>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16" name="Oval 49">
              <a:extLst>
                <a:ext uri="{FF2B5EF4-FFF2-40B4-BE49-F238E27FC236}">
                  <a16:creationId xmlns:a16="http://schemas.microsoft.com/office/drawing/2014/main" id="{68DFC633-089E-4087-9F0D-9CF034935039}"/>
                </a:ext>
              </a:extLst>
            </p:cNvPr>
            <p:cNvSpPr>
              <a:spLocks noChangeAspect="1" noChangeArrowheads="1"/>
            </p:cNvSpPr>
            <p:nvPr/>
          </p:nvSpPr>
          <p:spPr bwMode="auto">
            <a:xfrm>
              <a:off x="4596" y="2531"/>
              <a:ext cx="46" cy="4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17" name="Oval 50">
              <a:extLst>
                <a:ext uri="{FF2B5EF4-FFF2-40B4-BE49-F238E27FC236}">
                  <a16:creationId xmlns:a16="http://schemas.microsoft.com/office/drawing/2014/main" id="{64B9B35F-8D27-4B7F-85A0-639C8E31BC9B}"/>
                </a:ext>
              </a:extLst>
            </p:cNvPr>
            <p:cNvSpPr>
              <a:spLocks noChangeAspect="1" noChangeArrowheads="1"/>
            </p:cNvSpPr>
            <p:nvPr/>
          </p:nvSpPr>
          <p:spPr bwMode="auto">
            <a:xfrm>
              <a:off x="4159" y="2179"/>
              <a:ext cx="46" cy="4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18" name="Line 51">
              <a:extLst>
                <a:ext uri="{FF2B5EF4-FFF2-40B4-BE49-F238E27FC236}">
                  <a16:creationId xmlns:a16="http://schemas.microsoft.com/office/drawing/2014/main" id="{8BEE9B6A-D7B4-4443-AD46-DF0DDFC2A1A0}"/>
                </a:ext>
              </a:extLst>
            </p:cNvPr>
            <p:cNvSpPr>
              <a:spLocks noChangeAspect="1" noChangeShapeType="1"/>
            </p:cNvSpPr>
            <p:nvPr/>
          </p:nvSpPr>
          <p:spPr bwMode="auto">
            <a:xfrm>
              <a:off x="3275" y="2137"/>
              <a:ext cx="454" cy="227"/>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19" name="Line 52">
              <a:extLst>
                <a:ext uri="{FF2B5EF4-FFF2-40B4-BE49-F238E27FC236}">
                  <a16:creationId xmlns:a16="http://schemas.microsoft.com/office/drawing/2014/main" id="{8B96728C-1500-49BF-8455-FDBDF3BB0CA2}"/>
                </a:ext>
              </a:extLst>
            </p:cNvPr>
            <p:cNvSpPr>
              <a:spLocks noChangeAspect="1" noChangeShapeType="1"/>
            </p:cNvSpPr>
            <p:nvPr/>
          </p:nvSpPr>
          <p:spPr bwMode="auto">
            <a:xfrm flipH="1">
              <a:off x="3262" y="2374"/>
              <a:ext cx="454" cy="227"/>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20" name="Oval 53">
              <a:extLst>
                <a:ext uri="{FF2B5EF4-FFF2-40B4-BE49-F238E27FC236}">
                  <a16:creationId xmlns:a16="http://schemas.microsoft.com/office/drawing/2014/main" id="{1FA711A1-62AA-482A-9F61-6078198F0379}"/>
                </a:ext>
              </a:extLst>
            </p:cNvPr>
            <p:cNvSpPr>
              <a:spLocks noChangeAspect="1" noChangeArrowheads="1"/>
            </p:cNvSpPr>
            <p:nvPr/>
          </p:nvSpPr>
          <p:spPr bwMode="auto">
            <a:xfrm>
              <a:off x="3232" y="2593"/>
              <a:ext cx="46" cy="4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21" name="Line 54">
              <a:extLst>
                <a:ext uri="{FF2B5EF4-FFF2-40B4-BE49-F238E27FC236}">
                  <a16:creationId xmlns:a16="http://schemas.microsoft.com/office/drawing/2014/main" id="{005995EB-5161-43DF-B94E-A164EDC63B48}"/>
                </a:ext>
              </a:extLst>
            </p:cNvPr>
            <p:cNvSpPr>
              <a:spLocks noChangeAspect="1" noChangeShapeType="1"/>
            </p:cNvSpPr>
            <p:nvPr/>
          </p:nvSpPr>
          <p:spPr bwMode="auto">
            <a:xfrm>
              <a:off x="4207" y="1639"/>
              <a:ext cx="1022" cy="330"/>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22" name="Oval 55">
              <a:extLst>
                <a:ext uri="{FF2B5EF4-FFF2-40B4-BE49-F238E27FC236}">
                  <a16:creationId xmlns:a16="http://schemas.microsoft.com/office/drawing/2014/main" id="{A2E9FC00-E9EA-4DA3-AD30-F0C39EEFADB2}"/>
                </a:ext>
              </a:extLst>
            </p:cNvPr>
            <p:cNvSpPr>
              <a:spLocks noChangeAspect="1" noChangeArrowheads="1"/>
            </p:cNvSpPr>
            <p:nvPr/>
          </p:nvSpPr>
          <p:spPr bwMode="auto">
            <a:xfrm>
              <a:off x="3927" y="3057"/>
              <a:ext cx="46" cy="4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23" name="Oval 56">
              <a:extLst>
                <a:ext uri="{FF2B5EF4-FFF2-40B4-BE49-F238E27FC236}">
                  <a16:creationId xmlns:a16="http://schemas.microsoft.com/office/drawing/2014/main" id="{CA057AB9-15C3-4E7C-914C-427DE84B308B}"/>
                </a:ext>
              </a:extLst>
            </p:cNvPr>
            <p:cNvSpPr>
              <a:spLocks noChangeAspect="1" noChangeArrowheads="1"/>
            </p:cNvSpPr>
            <p:nvPr/>
          </p:nvSpPr>
          <p:spPr bwMode="auto">
            <a:xfrm>
              <a:off x="4320" y="2776"/>
              <a:ext cx="46" cy="4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24" name="Oval 57">
              <a:extLst>
                <a:ext uri="{FF2B5EF4-FFF2-40B4-BE49-F238E27FC236}">
                  <a16:creationId xmlns:a16="http://schemas.microsoft.com/office/drawing/2014/main" id="{234E4612-6CDC-4215-91D8-AB1D93304EE5}"/>
                </a:ext>
              </a:extLst>
            </p:cNvPr>
            <p:cNvSpPr>
              <a:spLocks noChangeAspect="1" noChangeArrowheads="1"/>
            </p:cNvSpPr>
            <p:nvPr/>
          </p:nvSpPr>
          <p:spPr bwMode="auto">
            <a:xfrm>
              <a:off x="4170" y="1596"/>
              <a:ext cx="45" cy="4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25" name="Oval 59">
              <a:extLst>
                <a:ext uri="{FF2B5EF4-FFF2-40B4-BE49-F238E27FC236}">
                  <a16:creationId xmlns:a16="http://schemas.microsoft.com/office/drawing/2014/main" id="{B472D304-EA86-4509-A191-01915A7B189F}"/>
                </a:ext>
              </a:extLst>
            </p:cNvPr>
            <p:cNvSpPr>
              <a:spLocks noChangeAspect="1" noChangeArrowheads="1"/>
            </p:cNvSpPr>
            <p:nvPr/>
          </p:nvSpPr>
          <p:spPr bwMode="auto">
            <a:xfrm>
              <a:off x="3691" y="1844"/>
              <a:ext cx="46" cy="45"/>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26" name="Line 60">
              <a:extLst>
                <a:ext uri="{FF2B5EF4-FFF2-40B4-BE49-F238E27FC236}">
                  <a16:creationId xmlns:a16="http://schemas.microsoft.com/office/drawing/2014/main" id="{7B5ACB94-3F53-4D31-87FF-7C0E02455A63}"/>
                </a:ext>
              </a:extLst>
            </p:cNvPr>
            <p:cNvSpPr>
              <a:spLocks noChangeAspect="1" noChangeShapeType="1"/>
            </p:cNvSpPr>
            <p:nvPr/>
          </p:nvSpPr>
          <p:spPr bwMode="auto">
            <a:xfrm flipH="1">
              <a:off x="3723" y="1640"/>
              <a:ext cx="454" cy="227"/>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27" name="Line 61">
              <a:extLst>
                <a:ext uri="{FF2B5EF4-FFF2-40B4-BE49-F238E27FC236}">
                  <a16:creationId xmlns:a16="http://schemas.microsoft.com/office/drawing/2014/main" id="{C49773A0-9580-4406-BB51-5B62045B0F43}"/>
                </a:ext>
              </a:extLst>
            </p:cNvPr>
            <p:cNvSpPr>
              <a:spLocks noChangeAspect="1" noChangeShapeType="1"/>
            </p:cNvSpPr>
            <p:nvPr/>
          </p:nvSpPr>
          <p:spPr bwMode="auto">
            <a:xfrm flipH="1">
              <a:off x="3265" y="1885"/>
              <a:ext cx="453" cy="227"/>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28" name="Line 62">
              <a:extLst>
                <a:ext uri="{FF2B5EF4-FFF2-40B4-BE49-F238E27FC236}">
                  <a16:creationId xmlns:a16="http://schemas.microsoft.com/office/drawing/2014/main" id="{F02309A6-BECA-4096-9FB1-D0AE9F7B8D2A}"/>
                </a:ext>
              </a:extLst>
            </p:cNvPr>
            <p:cNvSpPr>
              <a:spLocks noChangeAspect="1" noChangeShapeType="1"/>
            </p:cNvSpPr>
            <p:nvPr/>
          </p:nvSpPr>
          <p:spPr bwMode="auto">
            <a:xfrm>
              <a:off x="3254" y="2616"/>
              <a:ext cx="681" cy="454"/>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29" name="Oval 63">
              <a:extLst>
                <a:ext uri="{FF2B5EF4-FFF2-40B4-BE49-F238E27FC236}">
                  <a16:creationId xmlns:a16="http://schemas.microsoft.com/office/drawing/2014/main" id="{ED5A2449-C47F-4288-AD29-AB2AC0932608}"/>
                </a:ext>
              </a:extLst>
            </p:cNvPr>
            <p:cNvSpPr>
              <a:spLocks noChangeAspect="1" noChangeArrowheads="1"/>
            </p:cNvSpPr>
            <p:nvPr/>
          </p:nvSpPr>
          <p:spPr bwMode="auto">
            <a:xfrm>
              <a:off x="3610" y="2843"/>
              <a:ext cx="46" cy="45"/>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30" name="Text Box 64">
              <a:extLst>
                <a:ext uri="{FF2B5EF4-FFF2-40B4-BE49-F238E27FC236}">
                  <a16:creationId xmlns:a16="http://schemas.microsoft.com/office/drawing/2014/main" id="{977211AB-C027-478C-BE94-5B7BFC8324DA}"/>
                </a:ext>
              </a:extLst>
            </p:cNvPr>
            <p:cNvSpPr txBox="1">
              <a:spLocks noChangeAspect="1" noChangeArrowheads="1"/>
            </p:cNvSpPr>
            <p:nvPr/>
          </p:nvSpPr>
          <p:spPr bwMode="auto">
            <a:xfrm>
              <a:off x="4108" y="1344"/>
              <a:ext cx="18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000" b="1" dirty="0"/>
                <a:t>v</a:t>
              </a:r>
              <a:r>
                <a:rPr lang="en-US" altLang="zh-CN" sz="2000" b="1" baseline="-25000" dirty="0"/>
                <a:t>1</a:t>
              </a:r>
              <a:endParaRPr lang="en-US" altLang="zh-CN" sz="2000" b="1" dirty="0"/>
            </a:p>
          </p:txBody>
        </p:sp>
        <p:sp>
          <p:nvSpPr>
            <p:cNvPr id="131" name="Text Box 65">
              <a:extLst>
                <a:ext uri="{FF2B5EF4-FFF2-40B4-BE49-F238E27FC236}">
                  <a16:creationId xmlns:a16="http://schemas.microsoft.com/office/drawing/2014/main" id="{FCDBA274-3F6E-4000-8DA6-9915C6FA5109}"/>
                </a:ext>
              </a:extLst>
            </p:cNvPr>
            <p:cNvSpPr txBox="1">
              <a:spLocks noChangeAspect="1" noChangeArrowheads="1"/>
            </p:cNvSpPr>
            <p:nvPr/>
          </p:nvSpPr>
          <p:spPr bwMode="auto">
            <a:xfrm>
              <a:off x="3515" y="1661"/>
              <a:ext cx="18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000" b="1"/>
                <a:t>v</a:t>
              </a:r>
              <a:r>
                <a:rPr lang="en-US" altLang="zh-CN" sz="2000" b="1" baseline="-25000"/>
                <a:t>2</a:t>
              </a:r>
              <a:endParaRPr lang="en-US" altLang="zh-CN" sz="2000" b="1"/>
            </a:p>
          </p:txBody>
        </p:sp>
        <p:sp>
          <p:nvSpPr>
            <p:cNvPr id="132" name="Text Box 66">
              <a:extLst>
                <a:ext uri="{FF2B5EF4-FFF2-40B4-BE49-F238E27FC236}">
                  <a16:creationId xmlns:a16="http://schemas.microsoft.com/office/drawing/2014/main" id="{EE2BC43F-8F25-4356-903A-24584E657AFD}"/>
                </a:ext>
              </a:extLst>
            </p:cNvPr>
            <p:cNvSpPr txBox="1">
              <a:spLocks noChangeAspect="1" noChangeArrowheads="1"/>
            </p:cNvSpPr>
            <p:nvPr/>
          </p:nvSpPr>
          <p:spPr bwMode="auto">
            <a:xfrm>
              <a:off x="4088" y="2169"/>
              <a:ext cx="18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000" b="1"/>
                <a:t>v</a:t>
              </a:r>
              <a:r>
                <a:rPr lang="en-US" altLang="zh-CN" sz="2000" b="1" baseline="-25000"/>
                <a:t>3</a:t>
              </a:r>
              <a:endParaRPr lang="en-US" altLang="zh-CN" sz="2000" b="1"/>
            </a:p>
          </p:txBody>
        </p:sp>
        <p:sp>
          <p:nvSpPr>
            <p:cNvPr id="133" name="Text Box 67">
              <a:extLst>
                <a:ext uri="{FF2B5EF4-FFF2-40B4-BE49-F238E27FC236}">
                  <a16:creationId xmlns:a16="http://schemas.microsoft.com/office/drawing/2014/main" id="{22983E64-D18E-4EB3-843C-DF6246766641}"/>
                </a:ext>
              </a:extLst>
            </p:cNvPr>
            <p:cNvSpPr txBox="1">
              <a:spLocks noChangeAspect="1" noChangeArrowheads="1"/>
            </p:cNvSpPr>
            <p:nvPr/>
          </p:nvSpPr>
          <p:spPr bwMode="auto">
            <a:xfrm>
              <a:off x="4582" y="2502"/>
              <a:ext cx="18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000" b="1"/>
                <a:t>v</a:t>
              </a:r>
              <a:r>
                <a:rPr lang="en-US" altLang="zh-CN" sz="2000" b="1" baseline="-25000"/>
                <a:t>4</a:t>
              </a:r>
              <a:endParaRPr lang="en-US" altLang="zh-CN" sz="2000" b="1"/>
            </a:p>
          </p:txBody>
        </p:sp>
        <p:sp>
          <p:nvSpPr>
            <p:cNvPr id="134" name="Text Box 68">
              <a:extLst>
                <a:ext uri="{FF2B5EF4-FFF2-40B4-BE49-F238E27FC236}">
                  <a16:creationId xmlns:a16="http://schemas.microsoft.com/office/drawing/2014/main" id="{D6D4C734-5C3E-4F47-A083-A17BD934DBE0}"/>
                </a:ext>
              </a:extLst>
            </p:cNvPr>
            <p:cNvSpPr txBox="1">
              <a:spLocks noChangeAspect="1" noChangeArrowheads="1"/>
            </p:cNvSpPr>
            <p:nvPr/>
          </p:nvSpPr>
          <p:spPr bwMode="auto">
            <a:xfrm>
              <a:off x="3182" y="2118"/>
              <a:ext cx="18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000" b="1"/>
                <a:t>v</a:t>
              </a:r>
              <a:r>
                <a:rPr lang="en-US" altLang="zh-CN" sz="2000" b="1" baseline="-25000"/>
                <a:t>5</a:t>
              </a:r>
              <a:endParaRPr lang="en-US" altLang="zh-CN" sz="2000" b="1"/>
            </a:p>
          </p:txBody>
        </p:sp>
        <p:sp>
          <p:nvSpPr>
            <p:cNvPr id="135" name="Text Box 69">
              <a:extLst>
                <a:ext uri="{FF2B5EF4-FFF2-40B4-BE49-F238E27FC236}">
                  <a16:creationId xmlns:a16="http://schemas.microsoft.com/office/drawing/2014/main" id="{F60E69F1-CAF0-4548-B6EA-78B5C91EE41F}"/>
                </a:ext>
              </a:extLst>
            </p:cNvPr>
            <p:cNvSpPr txBox="1">
              <a:spLocks noChangeAspect="1" noChangeArrowheads="1"/>
            </p:cNvSpPr>
            <p:nvPr/>
          </p:nvSpPr>
          <p:spPr bwMode="auto">
            <a:xfrm>
              <a:off x="3768" y="2249"/>
              <a:ext cx="18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000" b="1"/>
                <a:t>v</a:t>
              </a:r>
              <a:r>
                <a:rPr lang="en-US" altLang="zh-CN" sz="2000" b="1" baseline="-25000"/>
                <a:t>6</a:t>
              </a:r>
              <a:endParaRPr lang="en-US" altLang="zh-CN" sz="2000" b="1"/>
            </a:p>
          </p:txBody>
        </p:sp>
        <p:sp>
          <p:nvSpPr>
            <p:cNvPr id="136" name="Text Box 70">
              <a:extLst>
                <a:ext uri="{FF2B5EF4-FFF2-40B4-BE49-F238E27FC236}">
                  <a16:creationId xmlns:a16="http://schemas.microsoft.com/office/drawing/2014/main" id="{F3FDB50F-09B6-4124-93C0-0F9AA7D2B65D}"/>
                </a:ext>
              </a:extLst>
            </p:cNvPr>
            <p:cNvSpPr txBox="1">
              <a:spLocks noChangeAspect="1" noChangeArrowheads="1"/>
            </p:cNvSpPr>
            <p:nvPr/>
          </p:nvSpPr>
          <p:spPr bwMode="auto">
            <a:xfrm>
              <a:off x="4265" y="2772"/>
              <a:ext cx="18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000" b="1"/>
                <a:t>v</a:t>
              </a:r>
              <a:r>
                <a:rPr lang="en-US" altLang="zh-CN" sz="2000" b="1" baseline="-25000"/>
                <a:t>7</a:t>
              </a:r>
              <a:endParaRPr lang="en-US" altLang="zh-CN" sz="2000" b="1"/>
            </a:p>
          </p:txBody>
        </p:sp>
        <p:sp>
          <p:nvSpPr>
            <p:cNvPr id="137" name="Text Box 71">
              <a:extLst>
                <a:ext uri="{FF2B5EF4-FFF2-40B4-BE49-F238E27FC236}">
                  <a16:creationId xmlns:a16="http://schemas.microsoft.com/office/drawing/2014/main" id="{9636A17E-3901-4334-AFD7-36E5DAF35EE7}"/>
                </a:ext>
              </a:extLst>
            </p:cNvPr>
            <p:cNvSpPr txBox="1">
              <a:spLocks noChangeArrowheads="1"/>
            </p:cNvSpPr>
            <p:nvPr/>
          </p:nvSpPr>
          <p:spPr bwMode="auto">
            <a:xfrm>
              <a:off x="4879" y="2595"/>
              <a:ext cx="226"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zh-CN" sz="2000" b="1"/>
                <a:t>v</a:t>
              </a:r>
              <a:r>
                <a:rPr lang="en-US" altLang="zh-CN" sz="2000" b="1" baseline="-25000"/>
                <a:t>12</a:t>
              </a:r>
              <a:endParaRPr lang="en-US" altLang="zh-CN" sz="2000" b="1"/>
            </a:p>
          </p:txBody>
        </p:sp>
        <p:sp>
          <p:nvSpPr>
            <p:cNvPr id="138" name="Text Box 72">
              <a:extLst>
                <a:ext uri="{FF2B5EF4-FFF2-40B4-BE49-F238E27FC236}">
                  <a16:creationId xmlns:a16="http://schemas.microsoft.com/office/drawing/2014/main" id="{8BA97AC7-ECC6-4617-B430-154F551B654C}"/>
                </a:ext>
              </a:extLst>
            </p:cNvPr>
            <p:cNvSpPr txBox="1">
              <a:spLocks noChangeAspect="1" noChangeArrowheads="1"/>
            </p:cNvSpPr>
            <p:nvPr/>
          </p:nvSpPr>
          <p:spPr bwMode="auto">
            <a:xfrm>
              <a:off x="3551" y="2888"/>
              <a:ext cx="18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000" b="1"/>
                <a:t>v</a:t>
              </a:r>
              <a:r>
                <a:rPr lang="en-US" altLang="zh-CN" sz="2000" b="1" baseline="-25000"/>
                <a:t>9</a:t>
              </a:r>
              <a:endParaRPr lang="en-US" altLang="zh-CN" sz="2000" b="1"/>
            </a:p>
          </p:txBody>
        </p:sp>
        <p:sp>
          <p:nvSpPr>
            <p:cNvPr id="139" name="Text Box 73">
              <a:extLst>
                <a:ext uri="{FF2B5EF4-FFF2-40B4-BE49-F238E27FC236}">
                  <a16:creationId xmlns:a16="http://schemas.microsoft.com/office/drawing/2014/main" id="{F9092D0D-6AA2-4DAB-8C57-799F8AE3BCC4}"/>
                </a:ext>
              </a:extLst>
            </p:cNvPr>
            <p:cNvSpPr txBox="1">
              <a:spLocks noChangeArrowheads="1"/>
            </p:cNvSpPr>
            <p:nvPr/>
          </p:nvSpPr>
          <p:spPr bwMode="auto">
            <a:xfrm>
              <a:off x="3902" y="3092"/>
              <a:ext cx="226"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zh-CN" sz="2000" b="1"/>
                <a:t>v</a:t>
              </a:r>
              <a:r>
                <a:rPr lang="en-US" altLang="zh-CN" sz="2000" b="1" baseline="-25000"/>
                <a:t>10</a:t>
              </a:r>
              <a:endParaRPr lang="en-US" altLang="zh-CN" sz="2000" b="1"/>
            </a:p>
          </p:txBody>
        </p:sp>
        <p:sp>
          <p:nvSpPr>
            <p:cNvPr id="140" name="Text Box 74">
              <a:extLst>
                <a:ext uri="{FF2B5EF4-FFF2-40B4-BE49-F238E27FC236}">
                  <a16:creationId xmlns:a16="http://schemas.microsoft.com/office/drawing/2014/main" id="{346E89F1-9BA6-4ED6-A0BC-FC83B37775EA}"/>
                </a:ext>
              </a:extLst>
            </p:cNvPr>
            <p:cNvSpPr txBox="1">
              <a:spLocks noChangeAspect="1" noChangeArrowheads="1"/>
            </p:cNvSpPr>
            <p:nvPr/>
          </p:nvSpPr>
          <p:spPr bwMode="auto">
            <a:xfrm>
              <a:off x="3161" y="2639"/>
              <a:ext cx="18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altLang="zh-CN" sz="2000" b="1"/>
                <a:t>v</a:t>
              </a:r>
              <a:r>
                <a:rPr lang="en-US" altLang="zh-CN" sz="2000" b="1" baseline="-25000"/>
                <a:t>8</a:t>
              </a:r>
              <a:endParaRPr lang="en-US" altLang="zh-CN" sz="2000" b="1"/>
            </a:p>
          </p:txBody>
        </p:sp>
        <p:sp>
          <p:nvSpPr>
            <p:cNvPr id="141" name="Line 75">
              <a:extLst>
                <a:ext uri="{FF2B5EF4-FFF2-40B4-BE49-F238E27FC236}">
                  <a16:creationId xmlns:a16="http://schemas.microsoft.com/office/drawing/2014/main" id="{C13512D9-38AB-4B15-9D96-42C536BF3220}"/>
                </a:ext>
              </a:extLst>
            </p:cNvPr>
            <p:cNvSpPr>
              <a:spLocks noChangeAspect="1" noChangeShapeType="1"/>
            </p:cNvSpPr>
            <p:nvPr/>
          </p:nvSpPr>
          <p:spPr bwMode="auto">
            <a:xfrm flipH="1">
              <a:off x="4940" y="1969"/>
              <a:ext cx="289" cy="610"/>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42" name="Oval 76">
              <a:extLst>
                <a:ext uri="{FF2B5EF4-FFF2-40B4-BE49-F238E27FC236}">
                  <a16:creationId xmlns:a16="http://schemas.microsoft.com/office/drawing/2014/main" id="{15E74A06-10B5-4B64-8D55-4DCBD47AAC9C}"/>
                </a:ext>
              </a:extLst>
            </p:cNvPr>
            <p:cNvSpPr>
              <a:spLocks noChangeAspect="1" noChangeArrowheads="1"/>
            </p:cNvSpPr>
            <p:nvPr/>
          </p:nvSpPr>
          <p:spPr bwMode="auto">
            <a:xfrm>
              <a:off x="4910" y="2562"/>
              <a:ext cx="46" cy="45"/>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43" name="Line 77">
              <a:extLst>
                <a:ext uri="{FF2B5EF4-FFF2-40B4-BE49-F238E27FC236}">
                  <a16:creationId xmlns:a16="http://schemas.microsoft.com/office/drawing/2014/main" id="{7B6BA78A-7A86-4FFB-B9A2-791BABA81A52}"/>
                </a:ext>
              </a:extLst>
            </p:cNvPr>
            <p:cNvSpPr>
              <a:spLocks noChangeAspect="1" noChangeShapeType="1"/>
            </p:cNvSpPr>
            <p:nvPr/>
          </p:nvSpPr>
          <p:spPr bwMode="auto">
            <a:xfrm>
              <a:off x="5229" y="1969"/>
              <a:ext cx="288" cy="45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44" name="Oval 78">
              <a:extLst>
                <a:ext uri="{FF2B5EF4-FFF2-40B4-BE49-F238E27FC236}">
                  <a16:creationId xmlns:a16="http://schemas.microsoft.com/office/drawing/2014/main" id="{9E201AEE-11FE-4D4B-A890-0547C540CD0F}"/>
                </a:ext>
              </a:extLst>
            </p:cNvPr>
            <p:cNvSpPr>
              <a:spLocks noChangeAspect="1" noChangeArrowheads="1"/>
            </p:cNvSpPr>
            <p:nvPr/>
          </p:nvSpPr>
          <p:spPr bwMode="auto">
            <a:xfrm>
              <a:off x="5199" y="1950"/>
              <a:ext cx="45" cy="4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45" name="Text Box 79">
              <a:extLst>
                <a:ext uri="{FF2B5EF4-FFF2-40B4-BE49-F238E27FC236}">
                  <a16:creationId xmlns:a16="http://schemas.microsoft.com/office/drawing/2014/main" id="{93639B60-14FE-4F24-A825-2ADE99B6A879}"/>
                </a:ext>
              </a:extLst>
            </p:cNvPr>
            <p:cNvSpPr txBox="1">
              <a:spLocks noChangeArrowheads="1"/>
            </p:cNvSpPr>
            <p:nvPr/>
          </p:nvSpPr>
          <p:spPr bwMode="auto">
            <a:xfrm>
              <a:off x="5137" y="1698"/>
              <a:ext cx="228"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zh-CN" sz="2000" b="1"/>
                <a:t>v</a:t>
              </a:r>
              <a:r>
                <a:rPr lang="en-US" altLang="zh-CN" sz="2000" b="1" baseline="-25000"/>
                <a:t>11</a:t>
              </a:r>
              <a:endParaRPr lang="en-US" altLang="zh-CN" sz="2000" b="1"/>
            </a:p>
          </p:txBody>
        </p:sp>
        <p:sp>
          <p:nvSpPr>
            <p:cNvPr id="146" name="Oval 80">
              <a:extLst>
                <a:ext uri="{FF2B5EF4-FFF2-40B4-BE49-F238E27FC236}">
                  <a16:creationId xmlns:a16="http://schemas.microsoft.com/office/drawing/2014/main" id="{8C6D8E52-8819-46FB-8019-8B856E2ABAE9}"/>
                </a:ext>
              </a:extLst>
            </p:cNvPr>
            <p:cNvSpPr>
              <a:spLocks noChangeAspect="1" noChangeArrowheads="1"/>
            </p:cNvSpPr>
            <p:nvPr/>
          </p:nvSpPr>
          <p:spPr bwMode="auto">
            <a:xfrm>
              <a:off x="3697" y="2352"/>
              <a:ext cx="45" cy="4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47" name="Text Box 81">
              <a:extLst>
                <a:ext uri="{FF2B5EF4-FFF2-40B4-BE49-F238E27FC236}">
                  <a16:creationId xmlns:a16="http://schemas.microsoft.com/office/drawing/2014/main" id="{70E1F5E6-C75C-4610-8086-E90D1332B2FA}"/>
                </a:ext>
              </a:extLst>
            </p:cNvPr>
            <p:cNvSpPr txBox="1">
              <a:spLocks noChangeArrowheads="1"/>
            </p:cNvSpPr>
            <p:nvPr/>
          </p:nvSpPr>
          <p:spPr bwMode="auto">
            <a:xfrm>
              <a:off x="5367" y="2835"/>
              <a:ext cx="228"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zh-CN" sz="2000" b="1"/>
                <a:t>v</a:t>
              </a:r>
              <a:r>
                <a:rPr lang="en-US" altLang="zh-CN" sz="2000" b="1" baseline="-25000"/>
                <a:t>13</a:t>
              </a:r>
              <a:endParaRPr lang="en-US" altLang="zh-CN" sz="2000" b="1"/>
            </a:p>
          </p:txBody>
        </p:sp>
        <p:sp>
          <p:nvSpPr>
            <p:cNvPr id="148" name="Oval 82">
              <a:extLst>
                <a:ext uri="{FF2B5EF4-FFF2-40B4-BE49-F238E27FC236}">
                  <a16:creationId xmlns:a16="http://schemas.microsoft.com/office/drawing/2014/main" id="{24E34CA7-4E29-48E8-B75D-4273E9C86F1D}"/>
                </a:ext>
              </a:extLst>
            </p:cNvPr>
            <p:cNvSpPr>
              <a:spLocks noChangeAspect="1" noChangeArrowheads="1"/>
            </p:cNvSpPr>
            <p:nvPr/>
          </p:nvSpPr>
          <p:spPr bwMode="auto">
            <a:xfrm>
              <a:off x="5398" y="2801"/>
              <a:ext cx="46" cy="46"/>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49" name="Text Box 83">
              <a:extLst>
                <a:ext uri="{FF2B5EF4-FFF2-40B4-BE49-F238E27FC236}">
                  <a16:creationId xmlns:a16="http://schemas.microsoft.com/office/drawing/2014/main" id="{66DF0320-0E5E-4617-97A5-5F934ED4D908}"/>
                </a:ext>
              </a:extLst>
            </p:cNvPr>
            <p:cNvSpPr txBox="1">
              <a:spLocks noChangeArrowheads="1"/>
            </p:cNvSpPr>
            <p:nvPr/>
          </p:nvSpPr>
          <p:spPr bwMode="auto">
            <a:xfrm>
              <a:off x="5465" y="2418"/>
              <a:ext cx="228"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zh-CN" sz="2000" b="1"/>
                <a:t>v</a:t>
              </a:r>
              <a:r>
                <a:rPr lang="en-US" altLang="zh-CN" sz="2000" b="1" baseline="-25000"/>
                <a:t>14</a:t>
              </a:r>
              <a:endParaRPr lang="en-US" altLang="zh-CN" sz="2000" b="1"/>
            </a:p>
          </p:txBody>
        </p:sp>
        <p:sp>
          <p:nvSpPr>
            <p:cNvPr id="150" name="Oval 84">
              <a:extLst>
                <a:ext uri="{FF2B5EF4-FFF2-40B4-BE49-F238E27FC236}">
                  <a16:creationId xmlns:a16="http://schemas.microsoft.com/office/drawing/2014/main" id="{B03A5756-5BEC-4F3B-A36F-CA74344A4876}"/>
                </a:ext>
              </a:extLst>
            </p:cNvPr>
            <p:cNvSpPr>
              <a:spLocks noChangeAspect="1" noChangeArrowheads="1"/>
            </p:cNvSpPr>
            <p:nvPr/>
          </p:nvSpPr>
          <p:spPr bwMode="auto">
            <a:xfrm>
              <a:off x="5497" y="2385"/>
              <a:ext cx="45" cy="45"/>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51" name="Line 85">
              <a:extLst>
                <a:ext uri="{FF2B5EF4-FFF2-40B4-BE49-F238E27FC236}">
                  <a16:creationId xmlns:a16="http://schemas.microsoft.com/office/drawing/2014/main" id="{1434C520-EFAD-495A-8954-AEAFDE251AB8}"/>
                </a:ext>
              </a:extLst>
            </p:cNvPr>
            <p:cNvSpPr>
              <a:spLocks noChangeAspect="1" noChangeShapeType="1"/>
            </p:cNvSpPr>
            <p:nvPr/>
          </p:nvSpPr>
          <p:spPr bwMode="auto">
            <a:xfrm>
              <a:off x="4941" y="2593"/>
              <a:ext cx="454" cy="227"/>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spTree>
    <p:extLst>
      <p:ext uri="{BB962C8B-B14F-4D97-AF65-F5344CB8AC3E}">
        <p14:creationId xmlns:p14="http://schemas.microsoft.com/office/powerpoint/2010/main" val="31482284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Tree</a:t>
            </a:r>
            <a:endParaRPr lang="zh-CN" altLang="en-US" sz="3600" dirty="0">
              <a:latin typeface="Lucida Handwriting" panose="03010101010101010101" pitchFamily="66" charset="0"/>
            </a:endParaRPr>
          </a:p>
        </p:txBody>
      </p:sp>
      <p:sp>
        <p:nvSpPr>
          <p:cNvPr id="4" name="文本占位符 43010">
            <a:extLst>
              <a:ext uri="{FF2B5EF4-FFF2-40B4-BE49-F238E27FC236}">
                <a16:creationId xmlns:a16="http://schemas.microsoft.com/office/drawing/2014/main" id="{8796F6D7-52D1-4DAA-81E2-94C5BB72DB82}"/>
              </a:ext>
            </a:extLst>
          </p:cNvPr>
          <p:cNvSpPr txBox="1">
            <a:spLocks/>
          </p:cNvSpPr>
          <p:nvPr/>
        </p:nvSpPr>
        <p:spPr>
          <a:xfrm>
            <a:off x="1571625" y="942074"/>
            <a:ext cx="8229600" cy="808349"/>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buFont typeface="Arial" panose="020B0604020202020204" pitchFamily="34" charset="0"/>
              <a:buNone/>
            </a:pPr>
            <a:r>
              <a:rPr lang="zh-CN" altLang="en-US" sz="2000" b="1" dirty="0">
                <a:solidFill>
                  <a:srgbClr val="C00000"/>
                </a:solidFill>
                <a:latin typeface="Microsoft YaHei" panose="020B0503020204020204" charset="-122"/>
                <a:ea typeface="Microsoft YaHei" panose="020B0503020204020204" charset="-122"/>
              </a:rPr>
              <a:t>前缀码，最优二分树，</a:t>
            </a:r>
            <a:r>
              <a:rPr lang="en-US" altLang="zh-CN" sz="2000" b="1" dirty="0">
                <a:solidFill>
                  <a:srgbClr val="C00000"/>
                </a:solidFill>
                <a:latin typeface="Microsoft YaHei" panose="020B0503020204020204" charset="-122"/>
                <a:ea typeface="Microsoft YaHei" panose="020B0503020204020204" charset="-122"/>
              </a:rPr>
              <a:t>Huffman</a:t>
            </a:r>
            <a:r>
              <a:rPr lang="zh-CN" altLang="en-US" sz="2000" b="1" dirty="0">
                <a:solidFill>
                  <a:srgbClr val="C00000"/>
                </a:solidFill>
                <a:latin typeface="Microsoft YaHei" panose="020B0503020204020204" charset="-122"/>
                <a:ea typeface="Microsoft YaHei" panose="020B0503020204020204" charset="-122"/>
              </a:rPr>
              <a:t>算法</a:t>
            </a:r>
          </a:p>
          <a:p>
            <a:pPr>
              <a:buFont typeface="Arial" panose="020B0604020202020204" pitchFamily="34" charset="0"/>
              <a:buNone/>
            </a:pPr>
            <a:endParaRPr lang="zh-CN" altLang="en-US" sz="2000" dirty="0">
              <a:latin typeface="Microsoft YaHei" panose="020B0503020204020204" charset="-122"/>
              <a:ea typeface="Microsoft YaHei" panose="020B0503020204020204" charset="-122"/>
            </a:endParaRPr>
          </a:p>
        </p:txBody>
      </p:sp>
      <p:sp>
        <p:nvSpPr>
          <p:cNvPr id="8" name="Rectangle 3">
            <a:extLst>
              <a:ext uri="{FF2B5EF4-FFF2-40B4-BE49-F238E27FC236}">
                <a16:creationId xmlns:a16="http://schemas.microsoft.com/office/drawing/2014/main" id="{6AB6958A-B34C-4E78-8F5B-4BA89393F8A4}"/>
              </a:ext>
            </a:extLst>
          </p:cNvPr>
          <p:cNvSpPr txBox="1">
            <a:spLocks noChangeArrowheads="1"/>
          </p:cNvSpPr>
          <p:nvPr/>
        </p:nvSpPr>
        <p:spPr bwMode="auto">
          <a:xfrm>
            <a:off x="313328" y="1870816"/>
            <a:ext cx="8064500" cy="2747131"/>
          </a:xfrm>
          <a:prstGeom prst="rect">
            <a:avLst/>
          </a:prstGeom>
        </p:spPr>
        <p:txBody>
          <a:bodyPr anchor="t"/>
          <a:lstStyle>
            <a:defPPr>
              <a:defRPr lang="zh-CN"/>
            </a:defPPr>
            <a:lvl1pPr marL="228600" indent="-228600">
              <a:lnSpc>
                <a:spcPct val="140000"/>
              </a:lnSpc>
              <a:spcBef>
                <a:spcPts val="1000"/>
              </a:spcBef>
              <a:buFont typeface="Arial" panose="020B0604020202020204" pitchFamily="34" charset="0"/>
              <a:buNone/>
              <a:defRPr sz="2000" b="1">
                <a:latin typeface="Microsoft YaHei" panose="020B0503020204020204" charset="-122"/>
                <a:ea typeface="Microsoft YaHei" panose="020B050302020402020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已知字母</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a:t>
            </a:r>
            <a:r>
              <a:rPr lang="en-US" altLang="zh-CN" dirty="0"/>
              <a:t>F</a:t>
            </a:r>
            <a:r>
              <a:rPr lang="zh-CN" altLang="en-US" dirty="0"/>
              <a:t>出现的频率如下：</a:t>
            </a:r>
          </a:p>
          <a:p>
            <a:r>
              <a:rPr lang="en-US" altLang="zh-CN" dirty="0"/>
              <a:t>A——30</a:t>
            </a:r>
            <a:r>
              <a:rPr lang="zh-CN" altLang="en-US" dirty="0"/>
              <a:t>％，</a:t>
            </a:r>
            <a:r>
              <a:rPr lang="en-US" altLang="zh-CN" dirty="0"/>
              <a:t>B——25</a:t>
            </a:r>
            <a:r>
              <a:rPr lang="zh-CN" altLang="en-US" dirty="0"/>
              <a:t>％，</a:t>
            </a:r>
            <a:r>
              <a:rPr lang="en-US" altLang="zh-CN" dirty="0"/>
              <a:t>C——20</a:t>
            </a:r>
            <a:r>
              <a:rPr lang="zh-CN" altLang="en-US" dirty="0"/>
              <a:t>％</a:t>
            </a:r>
          </a:p>
          <a:p>
            <a:r>
              <a:rPr lang="en-US" altLang="zh-CN" dirty="0"/>
              <a:t>D——10</a:t>
            </a:r>
            <a:r>
              <a:rPr lang="zh-CN" altLang="en-US" dirty="0"/>
              <a:t>％，</a:t>
            </a:r>
            <a:r>
              <a:rPr lang="en-US" altLang="zh-CN" dirty="0"/>
              <a:t>E——10</a:t>
            </a:r>
            <a:r>
              <a:rPr lang="zh-CN" altLang="en-US" dirty="0"/>
              <a:t>％，</a:t>
            </a:r>
            <a:r>
              <a:rPr lang="en-US" altLang="zh-CN" dirty="0"/>
              <a:t>F—— 5</a:t>
            </a:r>
            <a:r>
              <a:rPr lang="zh-CN" altLang="en-US" dirty="0"/>
              <a:t>％</a:t>
            </a:r>
          </a:p>
          <a:p>
            <a:r>
              <a:rPr lang="zh-CN" altLang="en-US" dirty="0"/>
              <a:t>构造一个表示</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a:t>
            </a:r>
            <a:r>
              <a:rPr lang="en-US" altLang="zh-CN" dirty="0"/>
              <a:t>F</a:t>
            </a:r>
            <a:r>
              <a:rPr lang="zh-CN" altLang="en-US" dirty="0"/>
              <a:t>前缀码，使得传输的二进制位最少。</a:t>
            </a:r>
          </a:p>
        </p:txBody>
      </p:sp>
      <p:grpSp>
        <p:nvGrpSpPr>
          <p:cNvPr id="9" name="Group 41">
            <a:extLst>
              <a:ext uri="{FF2B5EF4-FFF2-40B4-BE49-F238E27FC236}">
                <a16:creationId xmlns:a16="http://schemas.microsoft.com/office/drawing/2014/main" id="{CFE7CDC7-6A0A-4BCC-AC95-665DE0C31120}"/>
              </a:ext>
            </a:extLst>
          </p:cNvPr>
          <p:cNvGrpSpPr>
            <a:grpSpLocks/>
          </p:cNvGrpSpPr>
          <p:nvPr/>
        </p:nvGrpSpPr>
        <p:grpSpPr bwMode="auto">
          <a:xfrm>
            <a:off x="8189323" y="2041177"/>
            <a:ext cx="3649663" cy="3422650"/>
            <a:chOff x="1247" y="1480"/>
            <a:chExt cx="2299" cy="2156"/>
          </a:xfrm>
        </p:grpSpPr>
        <p:sp>
          <p:nvSpPr>
            <p:cNvPr id="10" name="Oval 42">
              <a:extLst>
                <a:ext uri="{FF2B5EF4-FFF2-40B4-BE49-F238E27FC236}">
                  <a16:creationId xmlns:a16="http://schemas.microsoft.com/office/drawing/2014/main" id="{296ECDE0-4F1F-4C94-9A31-48020C1D3A5C}"/>
                </a:ext>
              </a:extLst>
            </p:cNvPr>
            <p:cNvSpPr>
              <a:spLocks noChangeAspect="1" noChangeArrowheads="1"/>
            </p:cNvSpPr>
            <p:nvPr/>
          </p:nvSpPr>
          <p:spPr bwMode="auto">
            <a:xfrm>
              <a:off x="2661" y="1742"/>
              <a:ext cx="52" cy="51"/>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1" name="Line 43">
              <a:extLst>
                <a:ext uri="{FF2B5EF4-FFF2-40B4-BE49-F238E27FC236}">
                  <a16:creationId xmlns:a16="http://schemas.microsoft.com/office/drawing/2014/main" id="{0339F315-ACE0-463C-96A9-6831AA684668}"/>
                </a:ext>
              </a:extLst>
            </p:cNvPr>
            <p:cNvSpPr>
              <a:spLocks noChangeAspect="1" noChangeShapeType="1"/>
            </p:cNvSpPr>
            <p:nvPr/>
          </p:nvSpPr>
          <p:spPr bwMode="auto">
            <a:xfrm flipH="1">
              <a:off x="2221" y="1790"/>
              <a:ext cx="458" cy="30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 name="Line 44">
              <a:extLst>
                <a:ext uri="{FF2B5EF4-FFF2-40B4-BE49-F238E27FC236}">
                  <a16:creationId xmlns:a16="http://schemas.microsoft.com/office/drawing/2014/main" id="{22201ACB-40EA-4296-9F83-349C779606C4}"/>
                </a:ext>
              </a:extLst>
            </p:cNvPr>
            <p:cNvSpPr>
              <a:spLocks noChangeAspect="1" noChangeShapeType="1"/>
            </p:cNvSpPr>
            <p:nvPr/>
          </p:nvSpPr>
          <p:spPr bwMode="auto">
            <a:xfrm flipH="1" flipV="1">
              <a:off x="2705" y="1790"/>
              <a:ext cx="459" cy="30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3" name="Oval 45">
              <a:extLst>
                <a:ext uri="{FF2B5EF4-FFF2-40B4-BE49-F238E27FC236}">
                  <a16:creationId xmlns:a16="http://schemas.microsoft.com/office/drawing/2014/main" id="{38188966-9CA2-4247-8BF6-752E14100501}"/>
                </a:ext>
              </a:extLst>
            </p:cNvPr>
            <p:cNvSpPr>
              <a:spLocks noChangeAspect="1" noChangeArrowheads="1"/>
            </p:cNvSpPr>
            <p:nvPr/>
          </p:nvSpPr>
          <p:spPr bwMode="auto">
            <a:xfrm>
              <a:off x="2197" y="2080"/>
              <a:ext cx="51" cy="51"/>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4" name="Line 46">
              <a:extLst>
                <a:ext uri="{FF2B5EF4-FFF2-40B4-BE49-F238E27FC236}">
                  <a16:creationId xmlns:a16="http://schemas.microsoft.com/office/drawing/2014/main" id="{2F843DD2-B941-4FAA-8DD9-190C8DB6484C}"/>
                </a:ext>
              </a:extLst>
            </p:cNvPr>
            <p:cNvSpPr>
              <a:spLocks noChangeAspect="1" noChangeShapeType="1"/>
            </p:cNvSpPr>
            <p:nvPr/>
          </p:nvSpPr>
          <p:spPr bwMode="auto">
            <a:xfrm flipH="1">
              <a:off x="1906" y="2127"/>
              <a:ext cx="306" cy="30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 name="Line 47">
              <a:extLst>
                <a:ext uri="{FF2B5EF4-FFF2-40B4-BE49-F238E27FC236}">
                  <a16:creationId xmlns:a16="http://schemas.microsoft.com/office/drawing/2014/main" id="{EEC515BA-C80B-40ED-9DE2-C74DD334A150}"/>
                </a:ext>
              </a:extLst>
            </p:cNvPr>
            <p:cNvSpPr>
              <a:spLocks noChangeAspect="1" noChangeShapeType="1"/>
            </p:cNvSpPr>
            <p:nvPr/>
          </p:nvSpPr>
          <p:spPr bwMode="auto">
            <a:xfrm flipH="1" flipV="1">
              <a:off x="2240" y="2127"/>
              <a:ext cx="306" cy="30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6" name="Oval 48">
              <a:extLst>
                <a:ext uri="{FF2B5EF4-FFF2-40B4-BE49-F238E27FC236}">
                  <a16:creationId xmlns:a16="http://schemas.microsoft.com/office/drawing/2014/main" id="{3BF46231-E402-438F-9C78-82613B3B1AFD}"/>
                </a:ext>
              </a:extLst>
            </p:cNvPr>
            <p:cNvSpPr>
              <a:spLocks noChangeAspect="1" noChangeArrowheads="1"/>
            </p:cNvSpPr>
            <p:nvPr/>
          </p:nvSpPr>
          <p:spPr bwMode="auto">
            <a:xfrm>
              <a:off x="1873" y="2436"/>
              <a:ext cx="52" cy="52"/>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7" name="Oval 49">
              <a:extLst>
                <a:ext uri="{FF2B5EF4-FFF2-40B4-BE49-F238E27FC236}">
                  <a16:creationId xmlns:a16="http://schemas.microsoft.com/office/drawing/2014/main" id="{D2EAD33D-9AF9-45F6-8F40-9BBCE0D79BA8}"/>
                </a:ext>
              </a:extLst>
            </p:cNvPr>
            <p:cNvSpPr>
              <a:spLocks noChangeAspect="1" noChangeArrowheads="1"/>
            </p:cNvSpPr>
            <p:nvPr/>
          </p:nvSpPr>
          <p:spPr bwMode="auto">
            <a:xfrm>
              <a:off x="2543" y="2444"/>
              <a:ext cx="51" cy="52"/>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18" name="Line 50">
              <a:extLst>
                <a:ext uri="{FF2B5EF4-FFF2-40B4-BE49-F238E27FC236}">
                  <a16:creationId xmlns:a16="http://schemas.microsoft.com/office/drawing/2014/main" id="{2246FEA8-6038-4C09-9B17-3E4E8E8E4ACE}"/>
                </a:ext>
              </a:extLst>
            </p:cNvPr>
            <p:cNvSpPr>
              <a:spLocks noChangeAspect="1" noChangeShapeType="1"/>
            </p:cNvSpPr>
            <p:nvPr/>
          </p:nvSpPr>
          <p:spPr bwMode="auto">
            <a:xfrm flipH="1">
              <a:off x="1683" y="2476"/>
              <a:ext cx="204" cy="30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9" name="Line 51">
              <a:extLst>
                <a:ext uri="{FF2B5EF4-FFF2-40B4-BE49-F238E27FC236}">
                  <a16:creationId xmlns:a16="http://schemas.microsoft.com/office/drawing/2014/main" id="{B48F3D15-54C4-4E95-89BF-21A485A70ACC}"/>
                </a:ext>
              </a:extLst>
            </p:cNvPr>
            <p:cNvSpPr>
              <a:spLocks noChangeAspect="1" noChangeShapeType="1"/>
            </p:cNvSpPr>
            <p:nvPr/>
          </p:nvSpPr>
          <p:spPr bwMode="auto">
            <a:xfrm flipH="1" flipV="1">
              <a:off x="1909" y="2476"/>
              <a:ext cx="205" cy="30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0" name="Oval 52">
              <a:extLst>
                <a:ext uri="{FF2B5EF4-FFF2-40B4-BE49-F238E27FC236}">
                  <a16:creationId xmlns:a16="http://schemas.microsoft.com/office/drawing/2014/main" id="{4C952F9A-F896-406E-9964-B8F78BF5C6A1}"/>
                </a:ext>
              </a:extLst>
            </p:cNvPr>
            <p:cNvSpPr>
              <a:spLocks noChangeAspect="1" noChangeArrowheads="1"/>
            </p:cNvSpPr>
            <p:nvPr/>
          </p:nvSpPr>
          <p:spPr bwMode="auto">
            <a:xfrm>
              <a:off x="1650" y="2785"/>
              <a:ext cx="51" cy="51"/>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21" name="Oval 53">
              <a:extLst>
                <a:ext uri="{FF2B5EF4-FFF2-40B4-BE49-F238E27FC236}">
                  <a16:creationId xmlns:a16="http://schemas.microsoft.com/office/drawing/2014/main" id="{089B2A00-1361-4118-AFDA-3C31B62D4A97}"/>
                </a:ext>
              </a:extLst>
            </p:cNvPr>
            <p:cNvSpPr>
              <a:spLocks noChangeAspect="1" noChangeArrowheads="1"/>
            </p:cNvSpPr>
            <p:nvPr/>
          </p:nvSpPr>
          <p:spPr bwMode="auto">
            <a:xfrm>
              <a:off x="2103" y="2793"/>
              <a:ext cx="51" cy="51"/>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22" name="Text Box 54">
              <a:extLst>
                <a:ext uri="{FF2B5EF4-FFF2-40B4-BE49-F238E27FC236}">
                  <a16:creationId xmlns:a16="http://schemas.microsoft.com/office/drawing/2014/main" id="{931925D3-CA44-44A5-88C3-FB2411584A16}"/>
                </a:ext>
              </a:extLst>
            </p:cNvPr>
            <p:cNvSpPr txBox="1">
              <a:spLocks noChangeAspect="1" noChangeArrowheads="1"/>
            </p:cNvSpPr>
            <p:nvPr/>
          </p:nvSpPr>
          <p:spPr bwMode="auto">
            <a:xfrm>
              <a:off x="2322" y="1774"/>
              <a:ext cx="1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sz="2000" b="1"/>
                <a:t>0</a:t>
              </a:r>
            </a:p>
          </p:txBody>
        </p:sp>
        <p:sp>
          <p:nvSpPr>
            <p:cNvPr id="23" name="Text Box 55">
              <a:extLst>
                <a:ext uri="{FF2B5EF4-FFF2-40B4-BE49-F238E27FC236}">
                  <a16:creationId xmlns:a16="http://schemas.microsoft.com/office/drawing/2014/main" id="{10417CB5-0AB2-415A-A07F-9AF3C160E0D8}"/>
                </a:ext>
              </a:extLst>
            </p:cNvPr>
            <p:cNvSpPr txBox="1">
              <a:spLocks noChangeAspect="1" noChangeArrowheads="1"/>
            </p:cNvSpPr>
            <p:nvPr/>
          </p:nvSpPr>
          <p:spPr bwMode="auto">
            <a:xfrm>
              <a:off x="2996" y="1774"/>
              <a:ext cx="1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sz="2000" b="1"/>
                <a:t>1</a:t>
              </a:r>
            </a:p>
          </p:txBody>
        </p:sp>
        <p:sp>
          <p:nvSpPr>
            <p:cNvPr id="24" name="Text Box 56">
              <a:extLst>
                <a:ext uri="{FF2B5EF4-FFF2-40B4-BE49-F238E27FC236}">
                  <a16:creationId xmlns:a16="http://schemas.microsoft.com/office/drawing/2014/main" id="{56FD8BAF-EDBD-4D3F-8A6A-D3701FD3464B}"/>
                </a:ext>
              </a:extLst>
            </p:cNvPr>
            <p:cNvSpPr txBox="1">
              <a:spLocks noChangeAspect="1" noChangeArrowheads="1"/>
            </p:cNvSpPr>
            <p:nvPr/>
          </p:nvSpPr>
          <p:spPr bwMode="auto">
            <a:xfrm>
              <a:off x="1934" y="2100"/>
              <a:ext cx="10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sz="2000" b="1"/>
                <a:t>0</a:t>
              </a:r>
            </a:p>
          </p:txBody>
        </p:sp>
        <p:sp>
          <p:nvSpPr>
            <p:cNvPr id="25" name="Text Box 57">
              <a:extLst>
                <a:ext uri="{FF2B5EF4-FFF2-40B4-BE49-F238E27FC236}">
                  <a16:creationId xmlns:a16="http://schemas.microsoft.com/office/drawing/2014/main" id="{35D753F0-A859-40AC-A365-2B6204BF0C1C}"/>
                </a:ext>
              </a:extLst>
            </p:cNvPr>
            <p:cNvSpPr txBox="1">
              <a:spLocks noChangeAspect="1" noChangeArrowheads="1"/>
            </p:cNvSpPr>
            <p:nvPr/>
          </p:nvSpPr>
          <p:spPr bwMode="auto">
            <a:xfrm>
              <a:off x="1671" y="2466"/>
              <a:ext cx="10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sz="2000" b="1" dirty="0"/>
                <a:t>0</a:t>
              </a:r>
            </a:p>
          </p:txBody>
        </p:sp>
        <p:sp>
          <p:nvSpPr>
            <p:cNvPr id="26" name="Text Box 58">
              <a:extLst>
                <a:ext uri="{FF2B5EF4-FFF2-40B4-BE49-F238E27FC236}">
                  <a16:creationId xmlns:a16="http://schemas.microsoft.com/office/drawing/2014/main" id="{1752FBC8-97F0-41E0-9F7E-6579F90BA252}"/>
                </a:ext>
              </a:extLst>
            </p:cNvPr>
            <p:cNvSpPr txBox="1">
              <a:spLocks noChangeAspect="1" noChangeArrowheads="1"/>
            </p:cNvSpPr>
            <p:nvPr/>
          </p:nvSpPr>
          <p:spPr bwMode="auto">
            <a:xfrm>
              <a:off x="2038" y="2466"/>
              <a:ext cx="1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sz="2000" b="1"/>
                <a:t>1</a:t>
              </a:r>
            </a:p>
          </p:txBody>
        </p:sp>
        <p:sp>
          <p:nvSpPr>
            <p:cNvPr id="27" name="Text Box 59">
              <a:extLst>
                <a:ext uri="{FF2B5EF4-FFF2-40B4-BE49-F238E27FC236}">
                  <a16:creationId xmlns:a16="http://schemas.microsoft.com/office/drawing/2014/main" id="{52EF792A-638A-4564-B697-A67CFFBBFF13}"/>
                </a:ext>
              </a:extLst>
            </p:cNvPr>
            <p:cNvSpPr txBox="1">
              <a:spLocks noChangeAspect="1" noChangeArrowheads="1"/>
            </p:cNvSpPr>
            <p:nvPr/>
          </p:nvSpPr>
          <p:spPr bwMode="auto">
            <a:xfrm>
              <a:off x="2430" y="2100"/>
              <a:ext cx="1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sz="2000" b="1"/>
                <a:t>1</a:t>
              </a:r>
            </a:p>
          </p:txBody>
        </p:sp>
        <p:sp>
          <p:nvSpPr>
            <p:cNvPr id="28" name="Text Box 60">
              <a:extLst>
                <a:ext uri="{FF2B5EF4-FFF2-40B4-BE49-F238E27FC236}">
                  <a16:creationId xmlns:a16="http://schemas.microsoft.com/office/drawing/2014/main" id="{519CE211-180B-4885-82B3-77A7A2437C2E}"/>
                </a:ext>
              </a:extLst>
            </p:cNvPr>
            <p:cNvSpPr txBox="1">
              <a:spLocks noChangeAspect="1" noChangeArrowheads="1"/>
            </p:cNvSpPr>
            <p:nvPr/>
          </p:nvSpPr>
          <p:spPr bwMode="auto">
            <a:xfrm>
              <a:off x="2478" y="2715"/>
              <a:ext cx="204" cy="20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sz="2000" b="1"/>
                <a:t>01</a:t>
              </a:r>
            </a:p>
          </p:txBody>
        </p:sp>
        <p:sp>
          <p:nvSpPr>
            <p:cNvPr id="29" name="Text Box 61">
              <a:extLst>
                <a:ext uri="{FF2B5EF4-FFF2-40B4-BE49-F238E27FC236}">
                  <a16:creationId xmlns:a16="http://schemas.microsoft.com/office/drawing/2014/main" id="{BD70CBB7-53FE-449E-8D25-64CFF89B29C7}"/>
                </a:ext>
              </a:extLst>
            </p:cNvPr>
            <p:cNvSpPr txBox="1">
              <a:spLocks noChangeAspect="1" noChangeArrowheads="1"/>
            </p:cNvSpPr>
            <p:nvPr/>
          </p:nvSpPr>
          <p:spPr bwMode="auto">
            <a:xfrm>
              <a:off x="1247" y="3428"/>
              <a:ext cx="409" cy="20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sz="2000" b="1"/>
                <a:t>0000</a:t>
              </a:r>
            </a:p>
          </p:txBody>
        </p:sp>
        <p:sp>
          <p:nvSpPr>
            <p:cNvPr id="30" name="Text Box 62">
              <a:extLst>
                <a:ext uri="{FF2B5EF4-FFF2-40B4-BE49-F238E27FC236}">
                  <a16:creationId xmlns:a16="http://schemas.microsoft.com/office/drawing/2014/main" id="{70886D8B-98D8-4BA1-AB80-690633584710}"/>
                </a:ext>
              </a:extLst>
            </p:cNvPr>
            <p:cNvSpPr txBox="1">
              <a:spLocks noChangeAspect="1" noChangeArrowheads="1"/>
            </p:cNvSpPr>
            <p:nvPr/>
          </p:nvSpPr>
          <p:spPr bwMode="auto">
            <a:xfrm>
              <a:off x="2078" y="3039"/>
              <a:ext cx="306" cy="20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sz="2000" b="1"/>
                <a:t>001</a:t>
              </a:r>
            </a:p>
          </p:txBody>
        </p:sp>
        <p:sp>
          <p:nvSpPr>
            <p:cNvPr id="31" name="Oval 63">
              <a:extLst>
                <a:ext uri="{FF2B5EF4-FFF2-40B4-BE49-F238E27FC236}">
                  <a16:creationId xmlns:a16="http://schemas.microsoft.com/office/drawing/2014/main" id="{35827C54-A46C-46FF-AAA4-F28CC375732E}"/>
                </a:ext>
              </a:extLst>
            </p:cNvPr>
            <p:cNvSpPr>
              <a:spLocks noChangeAspect="1" noChangeArrowheads="1"/>
            </p:cNvSpPr>
            <p:nvPr/>
          </p:nvSpPr>
          <p:spPr bwMode="auto">
            <a:xfrm>
              <a:off x="3158" y="2099"/>
              <a:ext cx="51" cy="51"/>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32" name="Line 64">
              <a:extLst>
                <a:ext uri="{FF2B5EF4-FFF2-40B4-BE49-F238E27FC236}">
                  <a16:creationId xmlns:a16="http://schemas.microsoft.com/office/drawing/2014/main" id="{5D9AF110-A860-4EA3-808D-2A1115B2E11A}"/>
                </a:ext>
              </a:extLst>
            </p:cNvPr>
            <p:cNvSpPr>
              <a:spLocks noChangeAspect="1" noChangeShapeType="1"/>
            </p:cNvSpPr>
            <p:nvPr/>
          </p:nvSpPr>
          <p:spPr bwMode="auto">
            <a:xfrm flipH="1">
              <a:off x="2976" y="2152"/>
              <a:ext cx="204" cy="30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33" name="Line 65">
              <a:extLst>
                <a:ext uri="{FF2B5EF4-FFF2-40B4-BE49-F238E27FC236}">
                  <a16:creationId xmlns:a16="http://schemas.microsoft.com/office/drawing/2014/main" id="{E15C7AFD-BA3C-4AF4-AB0B-BD181F06BCE0}"/>
                </a:ext>
              </a:extLst>
            </p:cNvPr>
            <p:cNvSpPr>
              <a:spLocks noChangeAspect="1" noChangeShapeType="1"/>
            </p:cNvSpPr>
            <p:nvPr/>
          </p:nvSpPr>
          <p:spPr bwMode="auto">
            <a:xfrm flipH="1" flipV="1">
              <a:off x="3202" y="2152"/>
              <a:ext cx="205" cy="30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34" name="Oval 66">
              <a:extLst>
                <a:ext uri="{FF2B5EF4-FFF2-40B4-BE49-F238E27FC236}">
                  <a16:creationId xmlns:a16="http://schemas.microsoft.com/office/drawing/2014/main" id="{BFEEFF95-7037-4ACC-950D-9584C8A89997}"/>
                </a:ext>
              </a:extLst>
            </p:cNvPr>
            <p:cNvSpPr>
              <a:spLocks noChangeAspect="1" noChangeArrowheads="1"/>
            </p:cNvSpPr>
            <p:nvPr/>
          </p:nvSpPr>
          <p:spPr bwMode="auto">
            <a:xfrm>
              <a:off x="2943" y="2461"/>
              <a:ext cx="51" cy="51"/>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35" name="Oval 67">
              <a:extLst>
                <a:ext uri="{FF2B5EF4-FFF2-40B4-BE49-F238E27FC236}">
                  <a16:creationId xmlns:a16="http://schemas.microsoft.com/office/drawing/2014/main" id="{5FD5648A-7401-4191-B4B7-FD61C4A98F29}"/>
                </a:ext>
              </a:extLst>
            </p:cNvPr>
            <p:cNvSpPr>
              <a:spLocks noChangeAspect="1" noChangeArrowheads="1"/>
            </p:cNvSpPr>
            <p:nvPr/>
          </p:nvSpPr>
          <p:spPr bwMode="auto">
            <a:xfrm>
              <a:off x="3396" y="2469"/>
              <a:ext cx="51" cy="51"/>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36" name="Text Box 68">
              <a:extLst>
                <a:ext uri="{FF2B5EF4-FFF2-40B4-BE49-F238E27FC236}">
                  <a16:creationId xmlns:a16="http://schemas.microsoft.com/office/drawing/2014/main" id="{736BB988-FC52-49D6-B9F9-407A80AEA556}"/>
                </a:ext>
              </a:extLst>
            </p:cNvPr>
            <p:cNvSpPr txBox="1">
              <a:spLocks noChangeAspect="1" noChangeArrowheads="1"/>
            </p:cNvSpPr>
            <p:nvPr/>
          </p:nvSpPr>
          <p:spPr bwMode="auto">
            <a:xfrm>
              <a:off x="2964" y="2142"/>
              <a:ext cx="1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sz="2000" b="1"/>
                <a:t>0</a:t>
              </a:r>
            </a:p>
          </p:txBody>
        </p:sp>
        <p:sp>
          <p:nvSpPr>
            <p:cNvPr id="37" name="Text Box 69">
              <a:extLst>
                <a:ext uri="{FF2B5EF4-FFF2-40B4-BE49-F238E27FC236}">
                  <a16:creationId xmlns:a16="http://schemas.microsoft.com/office/drawing/2014/main" id="{F83DD55F-1760-4C99-AE4C-96251CB10BD5}"/>
                </a:ext>
              </a:extLst>
            </p:cNvPr>
            <p:cNvSpPr txBox="1">
              <a:spLocks noChangeAspect="1" noChangeArrowheads="1"/>
            </p:cNvSpPr>
            <p:nvPr/>
          </p:nvSpPr>
          <p:spPr bwMode="auto">
            <a:xfrm>
              <a:off x="3331" y="2142"/>
              <a:ext cx="1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sz="2000" b="1"/>
                <a:t>1</a:t>
              </a:r>
            </a:p>
          </p:txBody>
        </p:sp>
        <p:sp>
          <p:nvSpPr>
            <p:cNvPr id="38" name="Line 70">
              <a:extLst>
                <a:ext uri="{FF2B5EF4-FFF2-40B4-BE49-F238E27FC236}">
                  <a16:creationId xmlns:a16="http://schemas.microsoft.com/office/drawing/2014/main" id="{CCDF4FFB-6CDE-474C-BEFC-65B96B3E48D8}"/>
                </a:ext>
              </a:extLst>
            </p:cNvPr>
            <p:cNvSpPr>
              <a:spLocks noChangeAspect="1" noChangeShapeType="1"/>
            </p:cNvSpPr>
            <p:nvPr/>
          </p:nvSpPr>
          <p:spPr bwMode="auto">
            <a:xfrm flipH="1">
              <a:off x="1463" y="2843"/>
              <a:ext cx="204" cy="30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39" name="Line 71">
              <a:extLst>
                <a:ext uri="{FF2B5EF4-FFF2-40B4-BE49-F238E27FC236}">
                  <a16:creationId xmlns:a16="http://schemas.microsoft.com/office/drawing/2014/main" id="{2D3794B1-0E0B-4FA9-B5ED-C24A295FE220}"/>
                </a:ext>
              </a:extLst>
            </p:cNvPr>
            <p:cNvSpPr>
              <a:spLocks noChangeAspect="1" noChangeShapeType="1"/>
            </p:cNvSpPr>
            <p:nvPr/>
          </p:nvSpPr>
          <p:spPr bwMode="auto">
            <a:xfrm flipH="1" flipV="1">
              <a:off x="1690" y="2843"/>
              <a:ext cx="204" cy="30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0" name="Oval 72">
              <a:extLst>
                <a:ext uri="{FF2B5EF4-FFF2-40B4-BE49-F238E27FC236}">
                  <a16:creationId xmlns:a16="http://schemas.microsoft.com/office/drawing/2014/main" id="{491B43FD-E3D6-4D83-91AC-A9A7DFCFA229}"/>
                </a:ext>
              </a:extLst>
            </p:cNvPr>
            <p:cNvSpPr>
              <a:spLocks noChangeAspect="1" noChangeArrowheads="1"/>
            </p:cNvSpPr>
            <p:nvPr/>
          </p:nvSpPr>
          <p:spPr bwMode="auto">
            <a:xfrm>
              <a:off x="1431" y="3152"/>
              <a:ext cx="51" cy="52"/>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41" name="Oval 73">
              <a:extLst>
                <a:ext uri="{FF2B5EF4-FFF2-40B4-BE49-F238E27FC236}">
                  <a16:creationId xmlns:a16="http://schemas.microsoft.com/office/drawing/2014/main" id="{CD1F8D28-A42D-4D9A-928D-41B0381BE2D7}"/>
                </a:ext>
              </a:extLst>
            </p:cNvPr>
            <p:cNvSpPr>
              <a:spLocks noChangeAspect="1" noChangeArrowheads="1"/>
            </p:cNvSpPr>
            <p:nvPr/>
          </p:nvSpPr>
          <p:spPr bwMode="auto">
            <a:xfrm>
              <a:off x="1883" y="3160"/>
              <a:ext cx="51" cy="52"/>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42" name="Text Box 74">
              <a:extLst>
                <a:ext uri="{FF2B5EF4-FFF2-40B4-BE49-F238E27FC236}">
                  <a16:creationId xmlns:a16="http://schemas.microsoft.com/office/drawing/2014/main" id="{9779E4B7-EF2A-4AEB-8FC4-60C94D321100}"/>
                </a:ext>
              </a:extLst>
            </p:cNvPr>
            <p:cNvSpPr txBox="1">
              <a:spLocks noChangeAspect="1" noChangeArrowheads="1"/>
            </p:cNvSpPr>
            <p:nvPr/>
          </p:nvSpPr>
          <p:spPr bwMode="auto">
            <a:xfrm>
              <a:off x="1451" y="2833"/>
              <a:ext cx="1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sz="2000" b="1"/>
                <a:t>0</a:t>
              </a:r>
            </a:p>
          </p:txBody>
        </p:sp>
        <p:sp>
          <p:nvSpPr>
            <p:cNvPr id="43" name="Text Box 75">
              <a:extLst>
                <a:ext uri="{FF2B5EF4-FFF2-40B4-BE49-F238E27FC236}">
                  <a16:creationId xmlns:a16="http://schemas.microsoft.com/office/drawing/2014/main" id="{D0E64D45-163C-4982-9BCF-3398FC269CC4}"/>
                </a:ext>
              </a:extLst>
            </p:cNvPr>
            <p:cNvSpPr txBox="1">
              <a:spLocks noChangeAspect="1" noChangeArrowheads="1"/>
            </p:cNvSpPr>
            <p:nvPr/>
          </p:nvSpPr>
          <p:spPr bwMode="auto">
            <a:xfrm>
              <a:off x="1818" y="2833"/>
              <a:ext cx="1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sz="2000" b="1"/>
                <a:t>1</a:t>
              </a:r>
            </a:p>
          </p:txBody>
        </p:sp>
        <p:sp>
          <p:nvSpPr>
            <p:cNvPr id="44" name="Text Box 76">
              <a:extLst>
                <a:ext uri="{FF2B5EF4-FFF2-40B4-BE49-F238E27FC236}">
                  <a16:creationId xmlns:a16="http://schemas.microsoft.com/office/drawing/2014/main" id="{BE42BFBC-CC7C-468C-B56A-B589520DEC06}"/>
                </a:ext>
              </a:extLst>
            </p:cNvPr>
            <p:cNvSpPr txBox="1">
              <a:spLocks noChangeAspect="1" noChangeArrowheads="1"/>
            </p:cNvSpPr>
            <p:nvPr/>
          </p:nvSpPr>
          <p:spPr bwMode="auto">
            <a:xfrm>
              <a:off x="1420" y="3179"/>
              <a:ext cx="10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sz="2000" b="1"/>
                <a:t>5</a:t>
              </a:r>
            </a:p>
          </p:txBody>
        </p:sp>
        <p:sp>
          <p:nvSpPr>
            <p:cNvPr id="45" name="Text Box 77">
              <a:extLst>
                <a:ext uri="{FF2B5EF4-FFF2-40B4-BE49-F238E27FC236}">
                  <a16:creationId xmlns:a16="http://schemas.microsoft.com/office/drawing/2014/main" id="{528BA8DA-E1D3-46CA-B7E8-B7DFD705E8CB}"/>
                </a:ext>
              </a:extLst>
            </p:cNvPr>
            <p:cNvSpPr txBox="1">
              <a:spLocks noChangeAspect="1" noChangeArrowheads="1"/>
            </p:cNvSpPr>
            <p:nvPr/>
          </p:nvSpPr>
          <p:spPr bwMode="auto">
            <a:xfrm>
              <a:off x="1819" y="3179"/>
              <a:ext cx="2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sz="2000" b="1"/>
                <a:t>10</a:t>
              </a:r>
            </a:p>
          </p:txBody>
        </p:sp>
        <p:sp>
          <p:nvSpPr>
            <p:cNvPr id="46" name="Text Box 78">
              <a:extLst>
                <a:ext uri="{FF2B5EF4-FFF2-40B4-BE49-F238E27FC236}">
                  <a16:creationId xmlns:a16="http://schemas.microsoft.com/office/drawing/2014/main" id="{D7F197FF-384E-46C6-B09B-B219F0DB2CAA}"/>
                </a:ext>
              </a:extLst>
            </p:cNvPr>
            <p:cNvSpPr txBox="1">
              <a:spLocks noChangeAspect="1" noChangeArrowheads="1"/>
            </p:cNvSpPr>
            <p:nvPr/>
          </p:nvSpPr>
          <p:spPr bwMode="auto">
            <a:xfrm>
              <a:off x="2068" y="2812"/>
              <a:ext cx="2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sz="2000" b="1"/>
                <a:t>10</a:t>
              </a:r>
            </a:p>
          </p:txBody>
        </p:sp>
        <p:sp>
          <p:nvSpPr>
            <p:cNvPr id="47" name="Text Box 79">
              <a:extLst>
                <a:ext uri="{FF2B5EF4-FFF2-40B4-BE49-F238E27FC236}">
                  <a16:creationId xmlns:a16="http://schemas.microsoft.com/office/drawing/2014/main" id="{868508EF-161B-44F2-BE66-114A178476A8}"/>
                </a:ext>
              </a:extLst>
            </p:cNvPr>
            <p:cNvSpPr txBox="1">
              <a:spLocks noChangeAspect="1" noChangeArrowheads="1"/>
            </p:cNvSpPr>
            <p:nvPr/>
          </p:nvSpPr>
          <p:spPr bwMode="auto">
            <a:xfrm>
              <a:off x="2478" y="2488"/>
              <a:ext cx="2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sz="2000" b="1"/>
                <a:t>20</a:t>
              </a:r>
            </a:p>
          </p:txBody>
        </p:sp>
        <p:sp>
          <p:nvSpPr>
            <p:cNvPr id="48" name="Text Box 80">
              <a:extLst>
                <a:ext uri="{FF2B5EF4-FFF2-40B4-BE49-F238E27FC236}">
                  <a16:creationId xmlns:a16="http://schemas.microsoft.com/office/drawing/2014/main" id="{800C6149-D565-4CA3-B934-7E1660675DD2}"/>
                </a:ext>
              </a:extLst>
            </p:cNvPr>
            <p:cNvSpPr txBox="1">
              <a:spLocks noChangeAspect="1" noChangeArrowheads="1"/>
            </p:cNvSpPr>
            <p:nvPr/>
          </p:nvSpPr>
          <p:spPr bwMode="auto">
            <a:xfrm>
              <a:off x="2877" y="2488"/>
              <a:ext cx="2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sz="2000" b="1"/>
                <a:t>25</a:t>
              </a:r>
            </a:p>
          </p:txBody>
        </p:sp>
        <p:sp>
          <p:nvSpPr>
            <p:cNvPr id="49" name="Text Box 81">
              <a:extLst>
                <a:ext uri="{FF2B5EF4-FFF2-40B4-BE49-F238E27FC236}">
                  <a16:creationId xmlns:a16="http://schemas.microsoft.com/office/drawing/2014/main" id="{B4126760-A602-492D-BE38-EB3C0F90A532}"/>
                </a:ext>
              </a:extLst>
            </p:cNvPr>
            <p:cNvSpPr txBox="1">
              <a:spLocks noChangeAspect="1" noChangeArrowheads="1"/>
            </p:cNvSpPr>
            <p:nvPr/>
          </p:nvSpPr>
          <p:spPr bwMode="auto">
            <a:xfrm>
              <a:off x="3331" y="2488"/>
              <a:ext cx="2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sz="2000" b="1"/>
                <a:t>30</a:t>
              </a:r>
            </a:p>
          </p:txBody>
        </p:sp>
        <p:sp>
          <p:nvSpPr>
            <p:cNvPr id="50" name="Text Box 82">
              <a:extLst>
                <a:ext uri="{FF2B5EF4-FFF2-40B4-BE49-F238E27FC236}">
                  <a16:creationId xmlns:a16="http://schemas.microsoft.com/office/drawing/2014/main" id="{DB283FA2-E786-436F-9AA9-0BCE4A2DF6DB}"/>
                </a:ext>
              </a:extLst>
            </p:cNvPr>
            <p:cNvSpPr txBox="1">
              <a:spLocks noChangeAspect="1" noChangeArrowheads="1"/>
            </p:cNvSpPr>
            <p:nvPr/>
          </p:nvSpPr>
          <p:spPr bwMode="auto">
            <a:xfrm>
              <a:off x="1452" y="2628"/>
              <a:ext cx="2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sz="2000" b="1"/>
                <a:t>15</a:t>
              </a:r>
            </a:p>
          </p:txBody>
        </p:sp>
        <p:sp>
          <p:nvSpPr>
            <p:cNvPr id="51" name="Text Box 83">
              <a:extLst>
                <a:ext uri="{FF2B5EF4-FFF2-40B4-BE49-F238E27FC236}">
                  <a16:creationId xmlns:a16="http://schemas.microsoft.com/office/drawing/2014/main" id="{F263BF1E-66A4-4F62-93B3-521D32F3E2AE}"/>
                </a:ext>
              </a:extLst>
            </p:cNvPr>
            <p:cNvSpPr txBox="1">
              <a:spLocks noChangeAspect="1" noChangeArrowheads="1"/>
            </p:cNvSpPr>
            <p:nvPr/>
          </p:nvSpPr>
          <p:spPr bwMode="auto">
            <a:xfrm>
              <a:off x="1691" y="2229"/>
              <a:ext cx="2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sz="2000" b="1"/>
                <a:t>25</a:t>
              </a:r>
            </a:p>
          </p:txBody>
        </p:sp>
        <p:sp>
          <p:nvSpPr>
            <p:cNvPr id="52" name="Text Box 84">
              <a:extLst>
                <a:ext uri="{FF2B5EF4-FFF2-40B4-BE49-F238E27FC236}">
                  <a16:creationId xmlns:a16="http://schemas.microsoft.com/office/drawing/2014/main" id="{77B50139-240E-43DA-97F9-E435645F2FF8}"/>
                </a:ext>
              </a:extLst>
            </p:cNvPr>
            <p:cNvSpPr txBox="1">
              <a:spLocks noChangeAspect="1" noChangeArrowheads="1"/>
            </p:cNvSpPr>
            <p:nvPr/>
          </p:nvSpPr>
          <p:spPr bwMode="auto">
            <a:xfrm>
              <a:off x="2057" y="1882"/>
              <a:ext cx="2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sz="2000" b="1"/>
                <a:t>45</a:t>
              </a:r>
            </a:p>
          </p:txBody>
        </p:sp>
        <p:sp>
          <p:nvSpPr>
            <p:cNvPr id="53" name="Text Box 85">
              <a:extLst>
                <a:ext uri="{FF2B5EF4-FFF2-40B4-BE49-F238E27FC236}">
                  <a16:creationId xmlns:a16="http://schemas.microsoft.com/office/drawing/2014/main" id="{3879B710-0E9E-45CF-BE91-2FAB260856BF}"/>
                </a:ext>
              </a:extLst>
            </p:cNvPr>
            <p:cNvSpPr txBox="1">
              <a:spLocks noChangeAspect="1" noChangeArrowheads="1"/>
            </p:cNvSpPr>
            <p:nvPr/>
          </p:nvSpPr>
          <p:spPr bwMode="auto">
            <a:xfrm>
              <a:off x="3213" y="1882"/>
              <a:ext cx="2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sz="2000" b="1"/>
                <a:t>55</a:t>
              </a:r>
            </a:p>
          </p:txBody>
        </p:sp>
        <p:sp>
          <p:nvSpPr>
            <p:cNvPr id="54" name="Text Box 86">
              <a:extLst>
                <a:ext uri="{FF2B5EF4-FFF2-40B4-BE49-F238E27FC236}">
                  <a16:creationId xmlns:a16="http://schemas.microsoft.com/office/drawing/2014/main" id="{4782A724-01F1-451A-AD91-DCE2C745B00A}"/>
                </a:ext>
              </a:extLst>
            </p:cNvPr>
            <p:cNvSpPr txBox="1">
              <a:spLocks noChangeAspect="1" noChangeArrowheads="1"/>
            </p:cNvSpPr>
            <p:nvPr/>
          </p:nvSpPr>
          <p:spPr bwMode="auto">
            <a:xfrm>
              <a:off x="2528" y="1480"/>
              <a:ext cx="3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sz="2000" b="1" dirty="0"/>
                <a:t>100</a:t>
              </a:r>
            </a:p>
          </p:txBody>
        </p:sp>
        <p:sp>
          <p:nvSpPr>
            <p:cNvPr id="55" name="Text Box 87">
              <a:extLst>
                <a:ext uri="{FF2B5EF4-FFF2-40B4-BE49-F238E27FC236}">
                  <a16:creationId xmlns:a16="http://schemas.microsoft.com/office/drawing/2014/main" id="{7DF6AE51-3171-4E5D-ACE9-977349EF95B0}"/>
                </a:ext>
              </a:extLst>
            </p:cNvPr>
            <p:cNvSpPr txBox="1">
              <a:spLocks noChangeAspect="1" noChangeArrowheads="1"/>
            </p:cNvSpPr>
            <p:nvPr/>
          </p:nvSpPr>
          <p:spPr bwMode="auto">
            <a:xfrm>
              <a:off x="2883" y="2725"/>
              <a:ext cx="204" cy="20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sz="2000" b="1"/>
                <a:t>10</a:t>
              </a:r>
            </a:p>
          </p:txBody>
        </p:sp>
        <p:sp>
          <p:nvSpPr>
            <p:cNvPr id="56" name="Text Box 88">
              <a:extLst>
                <a:ext uri="{FF2B5EF4-FFF2-40B4-BE49-F238E27FC236}">
                  <a16:creationId xmlns:a16="http://schemas.microsoft.com/office/drawing/2014/main" id="{E27145EC-BA23-4BFF-8810-17A2DF4904B7}"/>
                </a:ext>
              </a:extLst>
            </p:cNvPr>
            <p:cNvSpPr txBox="1">
              <a:spLocks noChangeAspect="1" noChangeArrowheads="1"/>
            </p:cNvSpPr>
            <p:nvPr/>
          </p:nvSpPr>
          <p:spPr bwMode="auto">
            <a:xfrm>
              <a:off x="3342" y="2725"/>
              <a:ext cx="204" cy="20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sz="2000" b="1"/>
                <a:t>11</a:t>
              </a:r>
            </a:p>
          </p:txBody>
        </p:sp>
        <p:sp>
          <p:nvSpPr>
            <p:cNvPr id="57" name="Text Box 89">
              <a:extLst>
                <a:ext uri="{FF2B5EF4-FFF2-40B4-BE49-F238E27FC236}">
                  <a16:creationId xmlns:a16="http://schemas.microsoft.com/office/drawing/2014/main" id="{DD6F2224-9E69-4ABB-8DDD-694EE58C8159}"/>
                </a:ext>
              </a:extLst>
            </p:cNvPr>
            <p:cNvSpPr txBox="1">
              <a:spLocks noChangeAspect="1" noChangeArrowheads="1"/>
            </p:cNvSpPr>
            <p:nvPr/>
          </p:nvSpPr>
          <p:spPr bwMode="auto">
            <a:xfrm>
              <a:off x="1722" y="3428"/>
              <a:ext cx="409" cy="20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sz="2000" b="1"/>
                <a:t>0001</a:t>
              </a:r>
            </a:p>
          </p:txBody>
        </p:sp>
      </p:grpSp>
    </p:spTree>
    <p:extLst>
      <p:ext uri="{BB962C8B-B14F-4D97-AF65-F5344CB8AC3E}">
        <p14:creationId xmlns:p14="http://schemas.microsoft.com/office/powerpoint/2010/main" val="383547405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Tree</a:t>
            </a:r>
            <a:endParaRPr lang="zh-CN" altLang="en-US" sz="3600" dirty="0">
              <a:latin typeface="Lucida Handwriting" panose="03010101010101010101" pitchFamily="66" charset="0"/>
            </a:endParaRPr>
          </a:p>
        </p:txBody>
      </p:sp>
      <p:sp>
        <p:nvSpPr>
          <p:cNvPr id="4" name="内容占位符 44034">
            <a:extLst>
              <a:ext uri="{FF2B5EF4-FFF2-40B4-BE49-F238E27FC236}">
                <a16:creationId xmlns:a16="http://schemas.microsoft.com/office/drawing/2014/main" id="{91E5D2B6-C17E-45E1-913B-018C4D1F6F77}"/>
              </a:ext>
            </a:extLst>
          </p:cNvPr>
          <p:cNvSpPr txBox="1">
            <a:spLocks/>
          </p:cNvSpPr>
          <p:nvPr/>
        </p:nvSpPr>
        <p:spPr>
          <a:xfrm>
            <a:off x="1860821" y="1282887"/>
            <a:ext cx="8229600" cy="5145088"/>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Arial" panose="020B0604020202020204" pitchFamily="34" charset="0"/>
              <a:buNone/>
            </a:pPr>
            <a:r>
              <a:rPr lang="zh-CN" altLang="en-US" sz="2000" b="1" dirty="0">
                <a:latin typeface="Microsoft YaHei" panose="020B0503020204020204" charset="-122"/>
                <a:ea typeface="Microsoft YaHei" panose="020B0503020204020204" charset="-122"/>
              </a:rPr>
              <a:t>二叉查找树</a:t>
            </a:r>
          </a:p>
          <a:p>
            <a:pPr>
              <a:lnSpc>
                <a:spcPct val="150000"/>
              </a:lnSpc>
              <a:buFont typeface="Arial" panose="020B0604020202020204" pitchFamily="34" charset="0"/>
              <a:buNone/>
            </a:pPr>
            <a:r>
              <a:rPr lang="zh-CN" altLang="en-US" sz="2000" b="1" dirty="0">
                <a:latin typeface="Microsoft YaHei" panose="020B0503020204020204" charset="-122"/>
                <a:ea typeface="Microsoft YaHei" panose="020B0503020204020204" charset="-122"/>
              </a:rPr>
              <a:t>  决策树</a:t>
            </a:r>
          </a:p>
          <a:p>
            <a:pPr>
              <a:lnSpc>
                <a:spcPct val="150000"/>
              </a:lnSpc>
              <a:buFont typeface="Arial" panose="020B0604020202020204" pitchFamily="34" charset="0"/>
              <a:buNone/>
            </a:pPr>
            <a:r>
              <a:rPr lang="zh-CN" altLang="en-US" sz="2000" b="1" dirty="0">
                <a:latin typeface="Microsoft YaHei" panose="020B0503020204020204" charset="-122"/>
                <a:ea typeface="Microsoft YaHei" panose="020B0503020204020204" charset="-122"/>
              </a:rPr>
              <a:t>  平衡树  </a:t>
            </a:r>
          </a:p>
          <a:p>
            <a:pPr>
              <a:lnSpc>
                <a:spcPct val="150000"/>
              </a:lnSpc>
              <a:buFont typeface="Arial" panose="020B0604020202020204" pitchFamily="34" charset="0"/>
              <a:buNone/>
            </a:pPr>
            <a:endParaRPr lang="zh-CN" altLang="en-US" sz="1800" dirty="0">
              <a:latin typeface="Microsoft YaHei" panose="020B0503020204020204" charset="-122"/>
              <a:ea typeface="Microsoft YaHei" panose="020B0503020204020204" charset="-122"/>
            </a:endParaRPr>
          </a:p>
          <a:p>
            <a:pPr>
              <a:lnSpc>
                <a:spcPct val="150000"/>
              </a:lnSpc>
              <a:buFont typeface="Arial" panose="020B0604020202020204" pitchFamily="34" charset="0"/>
              <a:buNone/>
            </a:pPr>
            <a:r>
              <a:rPr lang="en-US" altLang="zh-CN" sz="2000" b="1" dirty="0">
                <a:solidFill>
                  <a:srgbClr val="0000FF"/>
                </a:solidFill>
                <a:latin typeface="Microsoft YaHei" panose="020B0503020204020204" charset="-122"/>
                <a:ea typeface="Microsoft YaHei" panose="020B0503020204020204" charset="-122"/>
              </a:rPr>
              <a:t>1 </a:t>
            </a:r>
            <a:r>
              <a:rPr lang="zh-CN" altLang="en-US" sz="2000" b="1" u="sng" dirty="0">
                <a:solidFill>
                  <a:srgbClr val="C00000"/>
                </a:solidFill>
                <a:latin typeface="Microsoft YaHei" panose="020B0503020204020204" charset="-122"/>
                <a:ea typeface="Microsoft YaHei" panose="020B0503020204020204" charset="-122"/>
              </a:rPr>
              <a:t>高度为</a:t>
            </a:r>
            <a:r>
              <a:rPr lang="en-US" altLang="zh-CN" sz="2000" b="1" u="sng" dirty="0">
                <a:solidFill>
                  <a:srgbClr val="C00000"/>
                </a:solidFill>
                <a:latin typeface="Microsoft YaHei" panose="020B0503020204020204" charset="-122"/>
                <a:ea typeface="Microsoft YaHei" panose="020B0503020204020204" charset="-122"/>
              </a:rPr>
              <a:t>h</a:t>
            </a:r>
            <a:r>
              <a:rPr lang="zh-CN" altLang="en-US" sz="2000" b="1" u="sng" dirty="0">
                <a:solidFill>
                  <a:srgbClr val="C00000"/>
                </a:solidFill>
                <a:latin typeface="Microsoft YaHei" panose="020B0503020204020204" charset="-122"/>
                <a:ea typeface="Microsoft YaHei" panose="020B0503020204020204" charset="-122"/>
              </a:rPr>
              <a:t>的</a:t>
            </a:r>
            <a:r>
              <a:rPr lang="en-US" altLang="zh-CN" sz="2000" b="1" u="sng" dirty="0">
                <a:solidFill>
                  <a:srgbClr val="C00000"/>
                </a:solidFill>
                <a:latin typeface="Microsoft YaHei" panose="020B0503020204020204" charset="-122"/>
                <a:ea typeface="Microsoft YaHei" panose="020B0503020204020204" charset="-122"/>
              </a:rPr>
              <a:t>m</a:t>
            </a:r>
            <a:r>
              <a:rPr lang="zh-CN" altLang="en-US" sz="2000" b="1" u="sng" dirty="0">
                <a:solidFill>
                  <a:srgbClr val="C00000"/>
                </a:solidFill>
                <a:latin typeface="Microsoft YaHei" panose="020B0503020204020204" charset="-122"/>
                <a:ea typeface="Microsoft YaHei" panose="020B0503020204020204" charset="-122"/>
              </a:rPr>
              <a:t>元树：树叶数</a:t>
            </a:r>
            <a:r>
              <a:rPr lang="en-US" altLang="zh-CN" sz="2000" b="1" u="sng" dirty="0">
                <a:solidFill>
                  <a:srgbClr val="C00000"/>
                </a:solidFill>
                <a:latin typeface="Microsoft YaHei" panose="020B0503020204020204" charset="-122"/>
                <a:ea typeface="Microsoft YaHei" panose="020B0503020204020204" charset="-122"/>
              </a:rPr>
              <a:t>t&lt;=</a:t>
            </a:r>
            <a:r>
              <a:rPr lang="en-US" altLang="zh-CN" sz="2000" b="1" u="sng" dirty="0" err="1">
                <a:solidFill>
                  <a:srgbClr val="C00000"/>
                </a:solidFill>
                <a:latin typeface="Microsoft YaHei" panose="020B0503020204020204" charset="-122"/>
                <a:ea typeface="Microsoft YaHei" panose="020B0503020204020204" charset="-122"/>
              </a:rPr>
              <a:t>m</a:t>
            </a:r>
            <a:r>
              <a:rPr lang="en-US" altLang="zh-CN" sz="1800" b="1" u="sng" baseline="30000" dirty="0" err="1">
                <a:solidFill>
                  <a:srgbClr val="C00000"/>
                </a:solidFill>
                <a:latin typeface="Microsoft YaHei" panose="020B0503020204020204" charset="-122"/>
                <a:ea typeface="Microsoft YaHei" panose="020B0503020204020204" charset="-122"/>
              </a:rPr>
              <a:t>h</a:t>
            </a:r>
            <a:endParaRPr lang="en-US" altLang="zh-CN" sz="1800" b="1" u="sng" baseline="30000" dirty="0">
              <a:solidFill>
                <a:srgbClr val="C00000"/>
              </a:solidFill>
              <a:latin typeface="Microsoft YaHei" panose="020B0503020204020204" charset="-122"/>
              <a:ea typeface="Microsoft YaHei" panose="020B0503020204020204" charset="-122"/>
            </a:endParaRPr>
          </a:p>
          <a:p>
            <a:pPr>
              <a:lnSpc>
                <a:spcPct val="150000"/>
              </a:lnSpc>
              <a:buFont typeface="Arial" panose="020B0604020202020204" pitchFamily="34" charset="0"/>
              <a:buNone/>
            </a:pPr>
            <a:r>
              <a:rPr lang="en-US" altLang="zh-CN" sz="2000" b="1" dirty="0">
                <a:solidFill>
                  <a:srgbClr val="0000FF"/>
                </a:solidFill>
                <a:latin typeface="Microsoft YaHei" panose="020B0503020204020204" charset="-122"/>
                <a:ea typeface="Microsoft YaHei" panose="020B0503020204020204" charset="-122"/>
              </a:rPr>
              <a:t>2</a:t>
            </a:r>
            <a:r>
              <a:rPr lang="en-US" altLang="zh-CN" sz="2000" b="1" dirty="0">
                <a:latin typeface="Microsoft YaHei" panose="020B0503020204020204" charset="-122"/>
                <a:ea typeface="Microsoft YaHei" panose="020B0503020204020204" charset="-122"/>
              </a:rPr>
              <a:t> </a:t>
            </a:r>
            <a:r>
              <a:rPr lang="zh-CN" altLang="en-US" sz="2000" b="1" dirty="0">
                <a:latin typeface="Microsoft YaHei" panose="020B0503020204020204" charset="-122"/>
                <a:ea typeface="Microsoft YaHei" panose="020B0503020204020204" charset="-122"/>
              </a:rPr>
              <a:t>若高度为</a:t>
            </a:r>
            <a:r>
              <a:rPr lang="en-US" altLang="zh-CN" sz="2000" b="1" dirty="0">
                <a:latin typeface="Microsoft YaHei" panose="020B0503020204020204" charset="-122"/>
                <a:ea typeface="Microsoft YaHei" panose="020B0503020204020204" charset="-122"/>
              </a:rPr>
              <a:t>h</a:t>
            </a:r>
            <a:r>
              <a:rPr lang="zh-CN" altLang="en-US" sz="2000" b="1" dirty="0">
                <a:latin typeface="Microsoft YaHei" panose="020B0503020204020204" charset="-122"/>
                <a:ea typeface="Microsoft YaHei" panose="020B0503020204020204" charset="-122"/>
              </a:rPr>
              <a:t>的</a:t>
            </a:r>
            <a:r>
              <a:rPr lang="en-US" altLang="zh-CN" sz="2000" b="1" dirty="0">
                <a:latin typeface="Microsoft YaHei" panose="020B0503020204020204" charset="-122"/>
                <a:ea typeface="Microsoft YaHei" panose="020B0503020204020204" charset="-122"/>
              </a:rPr>
              <a:t>m</a:t>
            </a:r>
            <a:r>
              <a:rPr lang="zh-CN" altLang="en-US" sz="2000" b="1" dirty="0">
                <a:latin typeface="Microsoft YaHei" panose="020B0503020204020204" charset="-122"/>
                <a:ea typeface="Microsoft YaHei" panose="020B0503020204020204" charset="-122"/>
              </a:rPr>
              <a:t>元树树叶数为</a:t>
            </a:r>
            <a:r>
              <a:rPr lang="en-US" altLang="zh-CN" sz="2000" b="1" dirty="0">
                <a:latin typeface="Microsoft YaHei" panose="020B0503020204020204" charset="-122"/>
                <a:ea typeface="Microsoft YaHei" panose="020B0503020204020204" charset="-122"/>
              </a:rPr>
              <a:t>t</a:t>
            </a:r>
            <a:r>
              <a:rPr lang="zh-CN" altLang="en-US" sz="2000" b="1" dirty="0">
                <a:latin typeface="Microsoft YaHei" panose="020B0503020204020204" charset="-122"/>
                <a:ea typeface="Microsoft YaHei" panose="020B0503020204020204" charset="-122"/>
              </a:rPr>
              <a:t>，</a:t>
            </a:r>
          </a:p>
          <a:p>
            <a:pPr>
              <a:lnSpc>
                <a:spcPct val="150000"/>
              </a:lnSpc>
              <a:buFont typeface="Arial" panose="020B0604020202020204" pitchFamily="34" charset="0"/>
              <a:buNone/>
            </a:pPr>
            <a:r>
              <a:rPr lang="zh-CN" altLang="en-US" sz="2000" b="1" dirty="0">
                <a:latin typeface="Microsoft YaHei" panose="020B0503020204020204" charset="-122"/>
                <a:ea typeface="Microsoft YaHei" panose="020B0503020204020204" charset="-122"/>
              </a:rPr>
              <a:t>则</a:t>
            </a:r>
            <a:r>
              <a:rPr lang="en-US" altLang="zh-CN" sz="2000" b="1" dirty="0">
                <a:latin typeface="Microsoft YaHei" panose="020B0503020204020204" charset="-122"/>
                <a:ea typeface="Microsoft YaHei" panose="020B0503020204020204" charset="-122"/>
              </a:rPr>
              <a:t>h&gt;=              ,</a:t>
            </a:r>
          </a:p>
          <a:p>
            <a:pPr>
              <a:lnSpc>
                <a:spcPct val="150000"/>
              </a:lnSpc>
              <a:buFont typeface="Arial" panose="020B0604020202020204" pitchFamily="34" charset="0"/>
              <a:buNone/>
            </a:pPr>
            <a:r>
              <a:rPr lang="zh-CN" altLang="en-US" sz="2000" b="1" dirty="0">
                <a:latin typeface="Microsoft YaHei" panose="020B0503020204020204" charset="-122"/>
                <a:ea typeface="Microsoft YaHei" panose="020B0503020204020204" charset="-122"/>
              </a:rPr>
              <a:t>若</a:t>
            </a:r>
            <a:r>
              <a:rPr lang="en-US" altLang="zh-CN" sz="2000" b="1" dirty="0">
                <a:latin typeface="Microsoft YaHei" panose="020B0503020204020204" charset="-122"/>
                <a:ea typeface="Microsoft YaHei" panose="020B0503020204020204" charset="-122"/>
              </a:rPr>
              <a:t>m</a:t>
            </a:r>
            <a:r>
              <a:rPr lang="zh-CN" altLang="en-US" sz="2000" b="1" dirty="0">
                <a:latin typeface="Microsoft YaHei" panose="020B0503020204020204" charset="-122"/>
                <a:ea typeface="Microsoft YaHei" panose="020B0503020204020204" charset="-122"/>
              </a:rPr>
              <a:t>元树为完全的平衡的，则</a:t>
            </a:r>
            <a:r>
              <a:rPr lang="en-US" altLang="zh-CN" sz="2000" b="1" dirty="0">
                <a:latin typeface="Microsoft YaHei" panose="020B0503020204020204" charset="-122"/>
                <a:ea typeface="Microsoft YaHei" panose="020B0503020204020204" charset="-122"/>
              </a:rPr>
              <a:t>h=              .</a:t>
            </a:r>
            <a:endParaRPr lang="en-US" altLang="zh-CN" sz="2000" b="1" baseline="30000" dirty="0">
              <a:latin typeface="Microsoft YaHei" panose="020B0503020204020204" charset="-122"/>
              <a:ea typeface="Microsoft YaHei" panose="020B0503020204020204" charset="-122"/>
            </a:endParaRPr>
          </a:p>
          <a:p>
            <a:pPr>
              <a:buFont typeface="Arial" panose="020B0604020202020204" pitchFamily="34" charset="0"/>
              <a:buNone/>
            </a:pPr>
            <a:endParaRPr lang="en-US" altLang="zh-CN" sz="2400" b="1" dirty="0">
              <a:latin typeface="Microsoft YaHei" panose="020B0503020204020204" charset="-122"/>
              <a:ea typeface="Microsoft YaHei" panose="020B0503020204020204" charset="-122"/>
            </a:endParaRPr>
          </a:p>
        </p:txBody>
      </p:sp>
      <p:pic>
        <p:nvPicPr>
          <p:cNvPr id="5" name="图片 4">
            <a:extLst>
              <a:ext uri="{FF2B5EF4-FFF2-40B4-BE49-F238E27FC236}">
                <a16:creationId xmlns:a16="http://schemas.microsoft.com/office/drawing/2014/main" id="{F901440E-DC3C-4CB8-B063-34EEA890F8C1}"/>
              </a:ext>
            </a:extLst>
          </p:cNvPr>
          <p:cNvPicPr>
            <a:picLocks noChangeAspect="1"/>
          </p:cNvPicPr>
          <p:nvPr/>
        </p:nvPicPr>
        <p:blipFill>
          <a:blip r:embed="rId4"/>
          <a:stretch>
            <a:fillRect/>
          </a:stretch>
        </p:blipFill>
        <p:spPr>
          <a:xfrm>
            <a:off x="2728147" y="4777234"/>
            <a:ext cx="1028700" cy="466725"/>
          </a:xfrm>
          <a:prstGeom prst="rect">
            <a:avLst/>
          </a:prstGeom>
          <a:noFill/>
          <a:ln w="9525">
            <a:noFill/>
          </a:ln>
        </p:spPr>
      </p:pic>
      <p:graphicFrame>
        <p:nvGraphicFramePr>
          <p:cNvPr id="6" name="对象 5">
            <a:extLst>
              <a:ext uri="{FF2B5EF4-FFF2-40B4-BE49-F238E27FC236}">
                <a16:creationId xmlns:a16="http://schemas.microsoft.com/office/drawing/2014/main" id="{06E37AA0-1D1A-47D7-BE89-8FACEAA406C8}"/>
              </a:ext>
            </a:extLst>
          </p:cNvPr>
          <p:cNvGraphicFramePr>
            <a:graphicFrameLocks noChangeAspect="1"/>
          </p:cNvGraphicFramePr>
          <p:nvPr/>
        </p:nvGraphicFramePr>
        <p:xfrm>
          <a:off x="5643516" y="5465212"/>
          <a:ext cx="1028700" cy="466725"/>
        </p:xfrm>
        <a:graphic>
          <a:graphicData uri="http://schemas.openxmlformats.org/presentationml/2006/ole">
            <mc:AlternateContent xmlns:mc="http://schemas.openxmlformats.org/markup-compatibility/2006">
              <mc:Choice xmlns:v="urn:schemas-microsoft-com:vml" Requires="v">
                <p:oleObj r:id="rId5" imgW="1028700" imgH="466725" progId="PBrush">
                  <p:embed/>
                </p:oleObj>
              </mc:Choice>
              <mc:Fallback>
                <p:oleObj r:id="rId5" imgW="1028700" imgH="466725" progId="PBrush">
                  <p:embed/>
                  <p:pic>
                    <p:nvPicPr>
                      <p:cNvPr id="6" name="对象 5">
                        <a:extLst>
                          <a:ext uri="{FF2B5EF4-FFF2-40B4-BE49-F238E27FC236}">
                            <a16:creationId xmlns:a16="http://schemas.microsoft.com/office/drawing/2014/main" id="{06E37AA0-1D1A-47D7-BE89-8FACEAA406C8}"/>
                          </a:ext>
                        </a:extLst>
                      </p:cNvPr>
                      <p:cNvPicPr/>
                      <p:nvPr/>
                    </p:nvPicPr>
                    <p:blipFill>
                      <a:blip r:embed="rId6"/>
                      <a:stretch>
                        <a:fillRect/>
                      </a:stretch>
                    </p:blipFill>
                    <p:spPr>
                      <a:xfrm>
                        <a:off x="5643516" y="5465212"/>
                        <a:ext cx="1028700" cy="466725"/>
                      </a:xfrm>
                      <a:prstGeom prst="rect">
                        <a:avLst/>
                      </a:prstGeom>
                      <a:noFill/>
                      <a:ln w="38100">
                        <a:noFill/>
                        <a:miter/>
                      </a:ln>
                    </p:spPr>
                  </p:pic>
                </p:oleObj>
              </mc:Fallback>
            </mc:AlternateContent>
          </a:graphicData>
        </a:graphic>
      </p:graphicFrame>
      <p:pic>
        <p:nvPicPr>
          <p:cNvPr id="7" name="图片 6">
            <a:extLst>
              <a:ext uri="{FF2B5EF4-FFF2-40B4-BE49-F238E27FC236}">
                <a16:creationId xmlns:a16="http://schemas.microsoft.com/office/drawing/2014/main" id="{3A4C2467-BC90-4EDF-BC54-A2675963997C}"/>
              </a:ext>
            </a:extLst>
          </p:cNvPr>
          <p:cNvPicPr>
            <a:picLocks noChangeAspect="1"/>
          </p:cNvPicPr>
          <p:nvPr/>
        </p:nvPicPr>
        <p:blipFill>
          <a:blip r:embed="rId7"/>
          <a:stretch>
            <a:fillRect/>
          </a:stretch>
        </p:blipFill>
        <p:spPr>
          <a:xfrm>
            <a:off x="7262827" y="1282887"/>
            <a:ext cx="3390900" cy="1790700"/>
          </a:xfrm>
          <a:prstGeom prst="rect">
            <a:avLst/>
          </a:prstGeom>
          <a:noFill/>
          <a:ln w="9525">
            <a:noFill/>
          </a:ln>
        </p:spPr>
      </p:pic>
      <p:pic>
        <p:nvPicPr>
          <p:cNvPr id="8" name="图片 7">
            <a:extLst>
              <a:ext uri="{FF2B5EF4-FFF2-40B4-BE49-F238E27FC236}">
                <a16:creationId xmlns:a16="http://schemas.microsoft.com/office/drawing/2014/main" id="{3EF0E69E-4B55-4DA5-8146-F5D6DD521117}"/>
              </a:ext>
            </a:extLst>
          </p:cNvPr>
          <p:cNvPicPr>
            <a:picLocks noChangeAspect="1"/>
          </p:cNvPicPr>
          <p:nvPr/>
        </p:nvPicPr>
        <p:blipFill>
          <a:blip r:embed="rId8"/>
          <a:stretch>
            <a:fillRect/>
          </a:stretch>
        </p:blipFill>
        <p:spPr>
          <a:xfrm>
            <a:off x="7436615" y="3864580"/>
            <a:ext cx="3932555" cy="2392680"/>
          </a:xfrm>
          <a:prstGeom prst="rect">
            <a:avLst/>
          </a:prstGeom>
          <a:noFill/>
          <a:ln w="9525">
            <a:noFill/>
          </a:ln>
        </p:spPr>
      </p:pic>
    </p:spTree>
    <p:extLst>
      <p:ext uri="{BB962C8B-B14F-4D97-AF65-F5344CB8AC3E}">
        <p14:creationId xmlns:p14="http://schemas.microsoft.com/office/powerpoint/2010/main" val="131866797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Tree</a:t>
            </a:r>
            <a:endParaRPr lang="zh-CN" altLang="en-US" sz="3600" dirty="0">
              <a:latin typeface="Lucida Handwriting" panose="03010101010101010101" pitchFamily="66" charset="0"/>
            </a:endParaRPr>
          </a:p>
        </p:txBody>
      </p:sp>
      <p:sp>
        <p:nvSpPr>
          <p:cNvPr id="4" name="标题 5121">
            <a:extLst>
              <a:ext uri="{FF2B5EF4-FFF2-40B4-BE49-F238E27FC236}">
                <a16:creationId xmlns:a16="http://schemas.microsoft.com/office/drawing/2014/main" id="{5A17C800-241B-4A93-8639-677019E0363C}"/>
              </a:ext>
            </a:extLst>
          </p:cNvPr>
          <p:cNvSpPr txBox="1">
            <a:spLocks/>
          </p:cNvSpPr>
          <p:nvPr/>
        </p:nvSpPr>
        <p:spPr>
          <a:xfrm>
            <a:off x="1915160" y="2860675"/>
            <a:ext cx="8361680" cy="1136650"/>
          </a:xfrm>
          <a:prstGeom prst="rect">
            <a:avLst/>
          </a:prstGeom>
          <a:ln>
            <a:noFill/>
            <a:miter/>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base">
              <a:lnSpc>
                <a:spcPct val="135000"/>
              </a:lnSpc>
            </a:pPr>
            <a:r>
              <a:rPr lang="zh-CN" altLang="en-US" sz="4200" b="1" noProof="1">
                <a:solidFill>
                  <a:srgbClr val="CC3300"/>
                </a:solidFill>
                <a:effectLst>
                  <a:outerShdw blurRad="38100" dist="38100" dir="2700000">
                    <a:srgbClr val="C0C0C0"/>
                  </a:outerShdw>
                </a:effectLst>
                <a:latin typeface="Arial" panose="020B0604020202020204" pitchFamily="34" charset="0"/>
                <a:ea typeface="SimHei" panose="02010609060101010101" pitchFamily="2" charset="-122"/>
              </a:rPr>
              <a:t>树</a:t>
            </a:r>
            <a:endParaRPr lang="en-US" altLang="zh-CN" sz="4200" b="1" noProof="1">
              <a:solidFill>
                <a:srgbClr val="CC3300"/>
              </a:solidFill>
              <a:effectLst>
                <a:outerShdw blurRad="38100" dist="38100" dir="2700000">
                  <a:srgbClr val="C0C0C0"/>
                </a:outerShdw>
              </a:effectLst>
              <a:latin typeface="Arial" panose="020B0604020202020204" pitchFamily="34" charset="0"/>
              <a:ea typeface="SimHei" panose="02010609060101010101" pitchFamily="2" charset="-122"/>
            </a:endParaRPr>
          </a:p>
          <a:p>
            <a:pPr algn="ctr" fontAlgn="base">
              <a:lnSpc>
                <a:spcPct val="135000"/>
              </a:lnSpc>
            </a:pPr>
            <a:r>
              <a:rPr lang="en-US" altLang="x-none" sz="4200" b="1" noProof="1">
                <a:effectLst>
                  <a:outerShdw blurRad="38100" dist="38100" dir="2700000">
                    <a:srgbClr val="C0C0C0"/>
                  </a:outerShdw>
                </a:effectLst>
                <a:latin typeface="Arial" panose="020B0604020202020204" pitchFamily="34" charset="0"/>
                <a:ea typeface="SimSun" panose="02010600030101010101" pitchFamily="2" charset="-122"/>
              </a:rPr>
              <a:t>T</a:t>
            </a:r>
            <a:r>
              <a:rPr lang="en-US" altLang="zh-CN" sz="4200" b="1" noProof="1">
                <a:effectLst>
                  <a:outerShdw blurRad="38100" dist="38100" dir="2700000">
                    <a:srgbClr val="C0C0C0"/>
                  </a:outerShdw>
                </a:effectLst>
                <a:latin typeface="Arial" panose="020B0604020202020204" pitchFamily="34" charset="0"/>
                <a:ea typeface="SimSun" panose="02010600030101010101" pitchFamily="2" charset="-122"/>
              </a:rPr>
              <a:t>ree</a:t>
            </a:r>
          </a:p>
        </p:txBody>
      </p:sp>
    </p:spTree>
    <p:extLst>
      <p:ext uri="{BB962C8B-B14F-4D97-AF65-F5344CB8AC3E}">
        <p14:creationId xmlns:p14="http://schemas.microsoft.com/office/powerpoint/2010/main" val="3795482251"/>
      </p:ext>
    </p:extLst>
  </p:cSld>
  <p:clrMapOvr>
    <a:masterClrMapping/>
  </p:clrMapOvr>
  <p:transition spd="slow" advTm="0">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Special Graph </a:t>
            </a:r>
            <a:endParaRPr lang="zh-CN" altLang="en-US" sz="3600" dirty="0">
              <a:latin typeface="Lucida Handwriting" panose="03010101010101010101" pitchFamily="66" charset="0"/>
            </a:endParaRPr>
          </a:p>
        </p:txBody>
      </p:sp>
      <p:sp>
        <p:nvSpPr>
          <p:cNvPr id="62" name="Rectangle 2">
            <a:extLst>
              <a:ext uri="{FF2B5EF4-FFF2-40B4-BE49-F238E27FC236}">
                <a16:creationId xmlns:a16="http://schemas.microsoft.com/office/drawing/2014/main" id="{4BDD48EB-158E-45A8-95E7-28728F7BBC56}"/>
              </a:ext>
            </a:extLst>
          </p:cNvPr>
          <p:cNvSpPr txBox="1">
            <a:spLocks noChangeArrowheads="1"/>
          </p:cNvSpPr>
          <p:nvPr/>
        </p:nvSpPr>
        <p:spPr bwMode="auto">
          <a:xfrm>
            <a:off x="1571625" y="503339"/>
            <a:ext cx="5381625"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kumimoji="1" sz="3200" b="1" kern="1200">
                <a:solidFill>
                  <a:srgbClr val="990000"/>
                </a:solidFill>
                <a:latin typeface="+mj-lt"/>
                <a:ea typeface="+mj-ea"/>
                <a:cs typeface="+mj-cs"/>
              </a:defRPr>
            </a:lvl1pPr>
            <a:lvl2pPr algn="l" rtl="0" fontAlgn="base">
              <a:spcBef>
                <a:spcPct val="0"/>
              </a:spcBef>
              <a:spcAft>
                <a:spcPct val="0"/>
              </a:spcAft>
              <a:defRPr kumimoji="1" sz="3200" b="1">
                <a:solidFill>
                  <a:srgbClr val="990000"/>
                </a:solidFill>
                <a:latin typeface="Comic Sans MS" panose="030F0702030302020204" pitchFamily="66" charset="0"/>
                <a:ea typeface="黑体" panose="02010609060101010101" pitchFamily="49" charset="-122"/>
              </a:defRPr>
            </a:lvl2pPr>
            <a:lvl3pPr algn="l" rtl="0" fontAlgn="base">
              <a:spcBef>
                <a:spcPct val="0"/>
              </a:spcBef>
              <a:spcAft>
                <a:spcPct val="0"/>
              </a:spcAft>
              <a:defRPr kumimoji="1" sz="3200" b="1">
                <a:solidFill>
                  <a:srgbClr val="990000"/>
                </a:solidFill>
                <a:latin typeface="Comic Sans MS" panose="030F0702030302020204" pitchFamily="66" charset="0"/>
                <a:ea typeface="黑体" panose="02010609060101010101" pitchFamily="49" charset="-122"/>
              </a:defRPr>
            </a:lvl3pPr>
            <a:lvl4pPr algn="l" rtl="0" fontAlgn="base">
              <a:spcBef>
                <a:spcPct val="0"/>
              </a:spcBef>
              <a:spcAft>
                <a:spcPct val="0"/>
              </a:spcAft>
              <a:defRPr kumimoji="1" sz="3200" b="1">
                <a:solidFill>
                  <a:srgbClr val="990000"/>
                </a:solidFill>
                <a:latin typeface="Comic Sans MS" panose="030F0702030302020204" pitchFamily="66" charset="0"/>
                <a:ea typeface="黑体" panose="02010609060101010101" pitchFamily="49" charset="-122"/>
              </a:defRPr>
            </a:lvl4pPr>
            <a:lvl5pPr algn="l" rtl="0" fontAlgn="base">
              <a:spcBef>
                <a:spcPct val="0"/>
              </a:spcBef>
              <a:spcAft>
                <a:spcPct val="0"/>
              </a:spcAft>
              <a:defRPr kumimoji="1" sz="3200" b="1">
                <a:solidFill>
                  <a:srgbClr val="990000"/>
                </a:solidFill>
                <a:latin typeface="Comic Sans MS" panose="030F0702030302020204" pitchFamily="66" charset="0"/>
                <a:ea typeface="黑体" panose="02010609060101010101" pitchFamily="49" charset="-122"/>
              </a:defRPr>
            </a:lvl5pPr>
            <a:lvl6pPr marL="457200" algn="l" rtl="0" fontAlgn="base">
              <a:spcBef>
                <a:spcPct val="0"/>
              </a:spcBef>
              <a:spcAft>
                <a:spcPct val="0"/>
              </a:spcAft>
              <a:defRPr kumimoji="1" sz="3200" b="1">
                <a:solidFill>
                  <a:srgbClr val="990000"/>
                </a:solidFill>
                <a:latin typeface="Comic Sans MS" panose="030F0702030302020204" pitchFamily="66" charset="0"/>
                <a:ea typeface="黑体" panose="02010609060101010101" pitchFamily="49" charset="-122"/>
              </a:defRPr>
            </a:lvl6pPr>
            <a:lvl7pPr marL="914400" algn="l" rtl="0" fontAlgn="base">
              <a:spcBef>
                <a:spcPct val="0"/>
              </a:spcBef>
              <a:spcAft>
                <a:spcPct val="0"/>
              </a:spcAft>
              <a:defRPr kumimoji="1" sz="3200" b="1">
                <a:solidFill>
                  <a:srgbClr val="990000"/>
                </a:solidFill>
                <a:latin typeface="Comic Sans MS" panose="030F0702030302020204" pitchFamily="66" charset="0"/>
                <a:ea typeface="黑体" panose="02010609060101010101" pitchFamily="49" charset="-122"/>
              </a:defRPr>
            </a:lvl7pPr>
            <a:lvl8pPr marL="1371600" algn="l" rtl="0" fontAlgn="base">
              <a:spcBef>
                <a:spcPct val="0"/>
              </a:spcBef>
              <a:spcAft>
                <a:spcPct val="0"/>
              </a:spcAft>
              <a:defRPr kumimoji="1" sz="3200" b="1">
                <a:solidFill>
                  <a:srgbClr val="990000"/>
                </a:solidFill>
                <a:latin typeface="Comic Sans MS" panose="030F0702030302020204" pitchFamily="66" charset="0"/>
                <a:ea typeface="黑体" panose="02010609060101010101" pitchFamily="49" charset="-122"/>
              </a:defRPr>
            </a:lvl8pPr>
            <a:lvl9pPr marL="1828800" algn="l" rtl="0" fontAlgn="base">
              <a:spcBef>
                <a:spcPct val="0"/>
              </a:spcBef>
              <a:spcAft>
                <a:spcPct val="0"/>
              </a:spcAft>
              <a:defRPr kumimoji="1" sz="3200" b="1">
                <a:solidFill>
                  <a:srgbClr val="990000"/>
                </a:solidFill>
                <a:latin typeface="Comic Sans MS" panose="030F0702030302020204" pitchFamily="66" charset="0"/>
                <a:ea typeface="黑体" panose="02010609060101010101" pitchFamily="49" charset="-122"/>
              </a:defRPr>
            </a:lvl9pPr>
          </a:lstStyle>
          <a:p>
            <a:r>
              <a:rPr lang="zh-CN" altLang="en-US" dirty="0">
                <a:latin typeface="黑体" panose="02010609060101010101" pitchFamily="49" charset="-122"/>
              </a:rPr>
              <a:t>欧拉图</a:t>
            </a:r>
          </a:p>
        </p:txBody>
      </p:sp>
      <p:sp>
        <p:nvSpPr>
          <p:cNvPr id="63" name="Rectangle 3">
            <a:extLst>
              <a:ext uri="{FF2B5EF4-FFF2-40B4-BE49-F238E27FC236}">
                <a16:creationId xmlns:a16="http://schemas.microsoft.com/office/drawing/2014/main" id="{A28BB81C-6FF0-4DD7-BA18-A462C684E923}"/>
              </a:ext>
            </a:extLst>
          </p:cNvPr>
          <p:cNvSpPr txBox="1">
            <a:spLocks noChangeArrowheads="1"/>
          </p:cNvSpPr>
          <p:nvPr/>
        </p:nvSpPr>
        <p:spPr bwMode="auto">
          <a:xfrm>
            <a:off x="1500187" y="1916214"/>
            <a:ext cx="8569325"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30000"/>
              </a:lnSpc>
              <a:spcBef>
                <a:spcPct val="20000"/>
              </a:spcBef>
              <a:spcAft>
                <a:spcPct val="0"/>
              </a:spcAft>
              <a:buClr>
                <a:schemeClr val="bg1"/>
              </a:buClr>
              <a:buFont typeface="Symbol" panose="05050102010706020507" pitchFamily="18" charset="2"/>
              <a:defRPr kumimoji="1" sz="2800" b="1" kern="1200">
                <a:solidFill>
                  <a:srgbClr val="003399"/>
                </a:solidFill>
                <a:latin typeface="+mn-lt"/>
                <a:ea typeface="+mn-ea"/>
                <a:cs typeface="+mn-cs"/>
              </a:defRPr>
            </a:lvl1pPr>
            <a:lvl2pPr marL="742950" indent="-285750" algn="l" rtl="0" fontAlgn="base">
              <a:lnSpc>
                <a:spcPct val="130000"/>
              </a:lnSpc>
              <a:spcBef>
                <a:spcPct val="20000"/>
              </a:spcBef>
              <a:spcAft>
                <a:spcPct val="0"/>
              </a:spcAft>
              <a:buClr>
                <a:schemeClr val="bg1"/>
              </a:buClr>
              <a:buChar char="–"/>
              <a:defRPr kumimoji="1" sz="2400" b="1" kern="1200">
                <a:solidFill>
                  <a:srgbClr val="003399"/>
                </a:solidFill>
                <a:latin typeface="+mn-lt"/>
                <a:ea typeface="+mj-ea"/>
                <a:cs typeface="+mn-cs"/>
              </a:defRPr>
            </a:lvl2pPr>
            <a:lvl3pPr marL="1143000" indent="-228600" algn="l" rtl="0" fontAlgn="base">
              <a:lnSpc>
                <a:spcPct val="130000"/>
              </a:lnSpc>
              <a:spcBef>
                <a:spcPct val="20000"/>
              </a:spcBef>
              <a:spcAft>
                <a:spcPct val="0"/>
              </a:spcAft>
              <a:buClr>
                <a:schemeClr val="bg1"/>
              </a:buClr>
              <a:buChar char="•"/>
              <a:defRPr kumimoji="1" sz="2000" b="1" kern="1200">
                <a:solidFill>
                  <a:srgbClr val="003399"/>
                </a:solidFill>
                <a:latin typeface="+mn-lt"/>
                <a:ea typeface="+mj-ea"/>
                <a:cs typeface="+mn-cs"/>
              </a:defRPr>
            </a:lvl3pPr>
            <a:lvl4pPr marL="1600200" indent="-228600" algn="l" rtl="0" fontAlgn="base">
              <a:lnSpc>
                <a:spcPct val="130000"/>
              </a:lnSpc>
              <a:spcBef>
                <a:spcPct val="20000"/>
              </a:spcBef>
              <a:spcAft>
                <a:spcPct val="0"/>
              </a:spcAft>
              <a:buClr>
                <a:schemeClr val="bg1"/>
              </a:buClr>
              <a:buChar char="–"/>
              <a:defRPr kumimoji="1" b="1" kern="1200">
                <a:solidFill>
                  <a:srgbClr val="003399"/>
                </a:solidFill>
                <a:latin typeface="+mn-lt"/>
                <a:ea typeface="+mj-ea"/>
                <a:cs typeface="+mn-cs"/>
              </a:defRPr>
            </a:lvl4pPr>
            <a:lvl5pPr marL="2057400" indent="-228600" algn="l" rtl="0" fontAlgn="base">
              <a:lnSpc>
                <a:spcPct val="130000"/>
              </a:lnSpc>
              <a:spcBef>
                <a:spcPct val="20000"/>
              </a:spcBef>
              <a:spcAft>
                <a:spcPct val="0"/>
              </a:spcAft>
              <a:buClr>
                <a:schemeClr val="bg1"/>
              </a:buClr>
              <a:buChar char="•"/>
              <a:defRPr kumimoji="1" b="1" kern="1200">
                <a:solidFill>
                  <a:srgbClr val="003399"/>
                </a:solidFill>
                <a:latin typeface="+mn-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30000"/>
              </a:lnSpc>
              <a:spcBef>
                <a:spcPct val="20000"/>
              </a:spcBef>
              <a:spcAft>
                <a:spcPct val="0"/>
              </a:spcAft>
              <a:buClr>
                <a:srgbClr val="6600FF"/>
              </a:buClr>
              <a:buSzTx/>
              <a:buFont typeface="Symbol" panose="05050102010706020507" pitchFamily="18" charset="2"/>
              <a:buNone/>
              <a:tabLst/>
              <a:defRPr/>
            </a:pPr>
            <a:r>
              <a:rPr kumimoji="1" lang="zh-CN" altLang="en-US" sz="2400" b="1" i="0" u="none" strike="noStrike" kern="1200" cap="none" spc="0" normalizeH="0" baseline="0" noProof="0">
                <a:ln>
                  <a:noFill/>
                </a:ln>
                <a:solidFill>
                  <a:srgbClr val="990000"/>
                </a:solidFill>
                <a:effectLst/>
                <a:uLnTx/>
                <a:uFillTx/>
                <a:latin typeface="黑体" panose="02010609060101010101" pitchFamily="49" charset="-122"/>
                <a:ea typeface="宋体"/>
                <a:cs typeface="+mn-cs"/>
              </a:rPr>
              <a:t>研究方法</a:t>
            </a:r>
            <a:r>
              <a:rPr kumimoji="1" lang="en-US" altLang="zh-CN" sz="2400" b="1" i="0" u="none" strike="noStrike" kern="1200" cap="none" spc="0" normalizeH="0" baseline="0" noProof="0">
                <a:ln>
                  <a:noFill/>
                </a:ln>
                <a:solidFill>
                  <a:srgbClr val="003399"/>
                </a:solidFill>
                <a:effectLst/>
                <a:uLnTx/>
                <a:uFillTx/>
                <a:latin typeface="宋体" panose="02010600030101010101" pitchFamily="2" charset="-122"/>
                <a:ea typeface="宋体"/>
                <a:cs typeface="+mn-cs"/>
              </a:rPr>
              <a:t>——</a:t>
            </a:r>
            <a:r>
              <a:rPr kumimoji="1" lang="en-US" altLang="zh-CN" sz="2400" b="1" i="0" u="none" strike="noStrike" kern="1200" cap="none" spc="0" normalizeH="0" baseline="0" noProof="0">
                <a:ln>
                  <a:noFill/>
                </a:ln>
                <a:solidFill>
                  <a:srgbClr val="003399"/>
                </a:solidFill>
                <a:effectLst/>
                <a:uLnTx/>
                <a:uFillTx/>
                <a:latin typeface="黑体" panose="02010609060101010101" pitchFamily="49" charset="-122"/>
                <a:ea typeface="宋体"/>
                <a:cs typeface="+mn-cs"/>
              </a:rPr>
              <a:t> </a:t>
            </a:r>
            <a:r>
              <a:rPr kumimoji="1" lang="zh-CN" altLang="en-US" sz="2400" b="1" i="0" u="none" strike="noStrike" kern="1200" cap="none" spc="0" normalizeH="0" baseline="0" noProof="0">
                <a:ln>
                  <a:noFill/>
                </a:ln>
                <a:solidFill>
                  <a:srgbClr val="6600FF"/>
                </a:solidFill>
                <a:effectLst/>
                <a:uLnTx/>
                <a:uFillTx/>
                <a:latin typeface="黑体" panose="02010609060101010101" pitchFamily="49" charset="-122"/>
                <a:ea typeface="宋体"/>
                <a:cs typeface="+mn-cs"/>
              </a:rPr>
              <a:t>抽象</a:t>
            </a:r>
          </a:p>
          <a:p>
            <a:pPr marL="342900" marR="0" lvl="0" indent="-342900" algn="just" defTabSz="914400" rtl="0" eaLnBrk="1" fontAlgn="base" latinLnBrk="0" hangingPunct="1">
              <a:lnSpc>
                <a:spcPct val="130000"/>
              </a:lnSpc>
              <a:spcBef>
                <a:spcPct val="20000"/>
              </a:spcBef>
              <a:spcAft>
                <a:spcPct val="0"/>
              </a:spcAft>
              <a:buClr>
                <a:srgbClr val="6600FF"/>
              </a:buClr>
              <a:buSzTx/>
              <a:buFont typeface="Symbol" panose="05050102010706020507" pitchFamily="18" charset="2"/>
              <a:buNone/>
              <a:tabLst/>
              <a:defRPr/>
            </a:pPr>
            <a:r>
              <a:rPr kumimoji="1" lang="zh-CN" altLang="en-US" sz="2400" b="1" i="0" u="none" strike="noStrike" kern="1200" cap="none" spc="0" normalizeH="0" baseline="0" noProof="0">
                <a:ln>
                  <a:noFill/>
                </a:ln>
                <a:solidFill>
                  <a:srgbClr val="003399"/>
                </a:solidFill>
                <a:effectLst/>
                <a:uLnTx/>
                <a:uFillTx/>
                <a:latin typeface="黑体" panose="02010609060101010101" pitchFamily="49" charset="-122"/>
                <a:ea typeface="宋体"/>
                <a:cs typeface="+mn-cs"/>
              </a:rPr>
              <a:t>  用</a:t>
            </a:r>
            <a:r>
              <a:rPr kumimoji="1" lang="en-US" altLang="zh-CN" sz="2400" b="1" i="0" u="none" strike="noStrike" kern="1200" cap="none" spc="0" normalizeH="0" baseline="0" noProof="0">
                <a:ln>
                  <a:noFill/>
                </a:ln>
                <a:solidFill>
                  <a:srgbClr val="003399"/>
                </a:solidFill>
                <a:effectLst/>
                <a:uLnTx/>
                <a:uFillTx/>
                <a:latin typeface="黑体" panose="02010609060101010101" pitchFamily="49" charset="-122"/>
                <a:ea typeface="宋体"/>
                <a:cs typeface="+mn-cs"/>
              </a:rPr>
              <a:t>4</a:t>
            </a:r>
            <a:r>
              <a:rPr kumimoji="1" lang="zh-CN" altLang="en-US" sz="2400" b="1" i="0" u="none" strike="noStrike" kern="1200" cap="none" spc="0" normalizeH="0" baseline="0" noProof="0">
                <a:ln>
                  <a:noFill/>
                </a:ln>
                <a:solidFill>
                  <a:srgbClr val="003399"/>
                </a:solidFill>
                <a:effectLst/>
                <a:uLnTx/>
                <a:uFillTx/>
                <a:latin typeface="黑体" panose="02010609060101010101" pitchFamily="49" charset="-122"/>
                <a:ea typeface="宋体"/>
                <a:cs typeface="+mn-cs"/>
              </a:rPr>
              <a:t>个字母</a:t>
            </a:r>
            <a:r>
              <a:rPr kumimoji="1" lang="en-US" altLang="zh-CN" sz="2400" b="1" i="0" u="none" strike="noStrike" kern="1200" cap="none" spc="0" normalizeH="0" baseline="0" noProof="0">
                <a:ln>
                  <a:noFill/>
                </a:ln>
                <a:solidFill>
                  <a:srgbClr val="003399"/>
                </a:solidFill>
                <a:effectLst/>
                <a:uLnTx/>
                <a:uFillTx/>
                <a:latin typeface="黑体" panose="02010609060101010101" pitchFamily="49" charset="-122"/>
                <a:ea typeface="宋体"/>
                <a:cs typeface="+mn-cs"/>
              </a:rPr>
              <a:t>A</a:t>
            </a:r>
            <a:r>
              <a:rPr kumimoji="1" lang="zh-CN" altLang="en-US" sz="2400" b="1" i="0" u="none" strike="noStrike" kern="1200" cap="none" spc="0" normalizeH="0" baseline="0" noProof="0">
                <a:ln>
                  <a:noFill/>
                </a:ln>
                <a:solidFill>
                  <a:srgbClr val="003399"/>
                </a:solidFill>
                <a:effectLst/>
                <a:uLnTx/>
                <a:uFillTx/>
                <a:latin typeface="黑体" panose="02010609060101010101" pitchFamily="49" charset="-122"/>
                <a:ea typeface="宋体"/>
                <a:cs typeface="+mn-cs"/>
              </a:rPr>
              <a:t>、</a:t>
            </a:r>
            <a:r>
              <a:rPr kumimoji="1" lang="en-US" altLang="zh-CN" sz="2400" b="1" i="0" u="none" strike="noStrike" kern="1200" cap="none" spc="0" normalizeH="0" baseline="0" noProof="0">
                <a:ln>
                  <a:noFill/>
                </a:ln>
                <a:solidFill>
                  <a:srgbClr val="003399"/>
                </a:solidFill>
                <a:effectLst/>
                <a:uLnTx/>
                <a:uFillTx/>
                <a:latin typeface="黑体" panose="02010609060101010101" pitchFamily="49" charset="-122"/>
                <a:ea typeface="宋体"/>
                <a:cs typeface="+mn-cs"/>
              </a:rPr>
              <a:t>B</a:t>
            </a:r>
            <a:r>
              <a:rPr kumimoji="1" lang="zh-CN" altLang="en-US" sz="2400" b="1" i="0" u="none" strike="noStrike" kern="1200" cap="none" spc="0" normalizeH="0" baseline="0" noProof="0">
                <a:ln>
                  <a:noFill/>
                </a:ln>
                <a:solidFill>
                  <a:srgbClr val="003399"/>
                </a:solidFill>
                <a:effectLst/>
                <a:uLnTx/>
                <a:uFillTx/>
                <a:latin typeface="黑体" panose="02010609060101010101" pitchFamily="49" charset="-122"/>
                <a:ea typeface="宋体"/>
                <a:cs typeface="+mn-cs"/>
              </a:rPr>
              <a:t>、</a:t>
            </a:r>
            <a:r>
              <a:rPr kumimoji="1" lang="en-US" altLang="zh-CN" sz="2400" b="1" i="0" u="none" strike="noStrike" kern="1200" cap="none" spc="0" normalizeH="0" baseline="0" noProof="0">
                <a:ln>
                  <a:noFill/>
                </a:ln>
                <a:solidFill>
                  <a:srgbClr val="003399"/>
                </a:solidFill>
                <a:effectLst/>
                <a:uLnTx/>
                <a:uFillTx/>
                <a:latin typeface="黑体" panose="02010609060101010101" pitchFamily="49" charset="-122"/>
                <a:ea typeface="宋体"/>
                <a:cs typeface="+mn-cs"/>
              </a:rPr>
              <a:t>C</a:t>
            </a:r>
            <a:r>
              <a:rPr kumimoji="1" lang="zh-CN" altLang="en-US" sz="2400" b="1" i="0" u="none" strike="noStrike" kern="1200" cap="none" spc="0" normalizeH="0" baseline="0" noProof="0">
                <a:ln>
                  <a:noFill/>
                </a:ln>
                <a:solidFill>
                  <a:srgbClr val="003399"/>
                </a:solidFill>
                <a:effectLst/>
                <a:uLnTx/>
                <a:uFillTx/>
                <a:latin typeface="黑体" panose="02010609060101010101" pitchFamily="49" charset="-122"/>
                <a:ea typeface="宋体"/>
                <a:cs typeface="+mn-cs"/>
              </a:rPr>
              <a:t>、</a:t>
            </a:r>
            <a:r>
              <a:rPr kumimoji="1" lang="en-US" altLang="zh-CN" sz="2400" b="1" i="0" u="none" strike="noStrike" kern="1200" cap="none" spc="0" normalizeH="0" baseline="0" noProof="0">
                <a:ln>
                  <a:noFill/>
                </a:ln>
                <a:solidFill>
                  <a:srgbClr val="003399"/>
                </a:solidFill>
                <a:effectLst/>
                <a:uLnTx/>
                <a:uFillTx/>
                <a:latin typeface="黑体" panose="02010609060101010101" pitchFamily="49" charset="-122"/>
                <a:ea typeface="宋体"/>
                <a:cs typeface="+mn-cs"/>
              </a:rPr>
              <a:t>D</a:t>
            </a:r>
            <a:r>
              <a:rPr kumimoji="1" lang="zh-CN" altLang="en-US" sz="2400" b="1" i="0" u="none" strike="noStrike" kern="1200" cap="none" spc="0" normalizeH="0" baseline="0" noProof="0">
                <a:ln>
                  <a:noFill/>
                </a:ln>
                <a:solidFill>
                  <a:srgbClr val="003399"/>
                </a:solidFill>
                <a:effectLst/>
                <a:uLnTx/>
                <a:uFillTx/>
                <a:latin typeface="黑体" panose="02010609060101010101" pitchFamily="49" charset="-122"/>
                <a:ea typeface="宋体"/>
                <a:cs typeface="+mn-cs"/>
              </a:rPr>
              <a:t>代表</a:t>
            </a:r>
            <a:r>
              <a:rPr kumimoji="1" lang="en-US" altLang="zh-CN" sz="2400" b="1" i="0" u="none" strike="noStrike" kern="1200" cap="none" spc="0" normalizeH="0" baseline="0" noProof="0">
                <a:ln>
                  <a:noFill/>
                </a:ln>
                <a:solidFill>
                  <a:srgbClr val="003399"/>
                </a:solidFill>
                <a:effectLst/>
                <a:uLnTx/>
                <a:uFillTx/>
                <a:latin typeface="黑体" panose="02010609060101010101" pitchFamily="49" charset="-122"/>
                <a:ea typeface="宋体"/>
                <a:cs typeface="+mn-cs"/>
              </a:rPr>
              <a:t>4</a:t>
            </a:r>
            <a:r>
              <a:rPr kumimoji="1" lang="zh-CN" altLang="en-US" sz="2400" b="1" i="0" u="none" strike="noStrike" kern="1200" cap="none" spc="0" normalizeH="0" baseline="0" noProof="0">
                <a:ln>
                  <a:noFill/>
                </a:ln>
                <a:solidFill>
                  <a:srgbClr val="003399"/>
                </a:solidFill>
                <a:effectLst/>
                <a:uLnTx/>
                <a:uFillTx/>
                <a:latin typeface="黑体" panose="02010609060101010101" pitchFamily="49" charset="-122"/>
                <a:ea typeface="宋体"/>
                <a:cs typeface="+mn-cs"/>
              </a:rPr>
              <a:t>个城区</a:t>
            </a:r>
            <a:r>
              <a:rPr kumimoji="1" lang="en-US" altLang="zh-CN" sz="2400" b="1" i="0" u="none" strike="noStrike" kern="1200" cap="none" spc="0" normalizeH="0" baseline="0" noProof="0">
                <a:ln>
                  <a:noFill/>
                </a:ln>
                <a:solidFill>
                  <a:srgbClr val="003399"/>
                </a:solidFill>
                <a:effectLst/>
                <a:uLnTx/>
                <a:uFillTx/>
                <a:latin typeface="黑体" panose="02010609060101010101" pitchFamily="49" charset="-122"/>
                <a:ea typeface="宋体"/>
                <a:cs typeface="+mn-cs"/>
              </a:rPr>
              <a:t>,</a:t>
            </a:r>
            <a:r>
              <a:rPr kumimoji="1" lang="zh-CN" altLang="en-US" sz="2400" b="1" i="0" u="none" strike="noStrike" kern="1200" cap="none" spc="0" normalizeH="0" baseline="0" noProof="0">
                <a:ln>
                  <a:noFill/>
                </a:ln>
                <a:solidFill>
                  <a:srgbClr val="003399"/>
                </a:solidFill>
                <a:effectLst/>
                <a:uLnTx/>
                <a:uFillTx/>
                <a:latin typeface="黑体" panose="02010609060101010101" pitchFamily="49" charset="-122"/>
                <a:ea typeface="宋体"/>
                <a:cs typeface="+mn-cs"/>
              </a:rPr>
              <a:t>并用</a:t>
            </a:r>
            <a:r>
              <a:rPr kumimoji="1" lang="en-US" altLang="zh-CN" sz="2400" b="1" i="0" u="none" strike="noStrike" kern="1200" cap="none" spc="0" normalizeH="0" baseline="0" noProof="0">
                <a:ln>
                  <a:noFill/>
                </a:ln>
                <a:solidFill>
                  <a:srgbClr val="003399"/>
                </a:solidFill>
                <a:effectLst/>
                <a:uLnTx/>
                <a:uFillTx/>
                <a:latin typeface="黑体" panose="02010609060101010101" pitchFamily="49" charset="-122"/>
                <a:ea typeface="宋体"/>
                <a:cs typeface="+mn-cs"/>
              </a:rPr>
              <a:t>7</a:t>
            </a:r>
            <a:r>
              <a:rPr kumimoji="1" lang="zh-CN" altLang="en-US" sz="2400" b="1" i="0" u="none" strike="noStrike" kern="1200" cap="none" spc="0" normalizeH="0" baseline="0" noProof="0">
                <a:ln>
                  <a:noFill/>
                </a:ln>
                <a:solidFill>
                  <a:srgbClr val="003399"/>
                </a:solidFill>
                <a:effectLst/>
                <a:uLnTx/>
                <a:uFillTx/>
                <a:latin typeface="黑体" panose="02010609060101010101" pitchFamily="49" charset="-122"/>
                <a:ea typeface="宋体"/>
                <a:cs typeface="+mn-cs"/>
              </a:rPr>
              <a:t>条线表示</a:t>
            </a:r>
            <a:r>
              <a:rPr kumimoji="1" lang="en-US" altLang="zh-CN" sz="2400" b="1" i="0" u="none" strike="noStrike" kern="1200" cap="none" spc="0" normalizeH="0" baseline="0" noProof="0">
                <a:ln>
                  <a:noFill/>
                </a:ln>
                <a:solidFill>
                  <a:srgbClr val="003399"/>
                </a:solidFill>
                <a:effectLst/>
                <a:uLnTx/>
                <a:uFillTx/>
                <a:latin typeface="黑体" panose="02010609060101010101" pitchFamily="49" charset="-122"/>
                <a:ea typeface="宋体"/>
                <a:cs typeface="+mn-cs"/>
              </a:rPr>
              <a:t>7</a:t>
            </a:r>
            <a:r>
              <a:rPr kumimoji="1" lang="zh-CN" altLang="en-US" sz="2400" b="1" i="0" u="none" strike="noStrike" kern="1200" cap="none" spc="0" normalizeH="0" baseline="0" noProof="0">
                <a:ln>
                  <a:noFill/>
                </a:ln>
                <a:solidFill>
                  <a:srgbClr val="003399"/>
                </a:solidFill>
                <a:effectLst/>
                <a:uLnTx/>
                <a:uFillTx/>
                <a:latin typeface="黑体" panose="02010609060101010101" pitchFamily="49" charset="-122"/>
                <a:ea typeface="宋体"/>
                <a:cs typeface="+mn-cs"/>
              </a:rPr>
              <a:t>座桥。</a:t>
            </a:r>
            <a:endParaRPr kumimoji="1" lang="zh-CN" altLang="en-US" sz="2000" b="1" i="0" u="none" strike="noStrike" kern="1200" cap="none" spc="0" normalizeH="0" baseline="0" noProof="0">
              <a:ln>
                <a:noFill/>
              </a:ln>
              <a:solidFill>
                <a:srgbClr val="003399"/>
              </a:solidFill>
              <a:effectLst/>
              <a:uLnTx/>
              <a:uFillTx/>
              <a:latin typeface="黑体" panose="02010609060101010101" pitchFamily="49" charset="-122"/>
              <a:ea typeface="宋体"/>
              <a:cs typeface="+mn-cs"/>
            </a:endParaRPr>
          </a:p>
        </p:txBody>
      </p:sp>
      <p:sp>
        <p:nvSpPr>
          <p:cNvPr id="64" name="Rectangle 47">
            <a:extLst>
              <a:ext uri="{FF2B5EF4-FFF2-40B4-BE49-F238E27FC236}">
                <a16:creationId xmlns:a16="http://schemas.microsoft.com/office/drawing/2014/main" id="{D7DD612D-F332-4925-8CFE-8B8C69865F77}"/>
              </a:ext>
            </a:extLst>
          </p:cNvPr>
          <p:cNvSpPr>
            <a:spLocks noChangeArrowheads="1"/>
          </p:cNvSpPr>
          <p:nvPr/>
        </p:nvSpPr>
        <p:spPr bwMode="auto">
          <a:xfrm>
            <a:off x="1427162" y="5589689"/>
            <a:ext cx="8569325" cy="136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lnSpc>
                <a:spcPct val="130000"/>
              </a:lnSpc>
              <a:spcBef>
                <a:spcPct val="20000"/>
              </a:spcBef>
              <a:buClr>
                <a:schemeClr val="bg1"/>
              </a:buClr>
              <a:buFont typeface="Symbol" panose="05050102010706020507" pitchFamily="18" charset="2"/>
              <a:defRPr kumimoji="1" sz="2800" b="1">
                <a:solidFill>
                  <a:srgbClr val="003399"/>
                </a:solidFill>
                <a:latin typeface="Comic Sans MS" panose="030F0702030302020204" pitchFamily="66" charset="0"/>
                <a:ea typeface="宋体" panose="02010600030101010101" pitchFamily="2" charset="-122"/>
              </a:defRPr>
            </a:lvl1pPr>
            <a:lvl2pPr marL="742950" indent="-285750" algn="l">
              <a:lnSpc>
                <a:spcPct val="130000"/>
              </a:lnSpc>
              <a:spcBef>
                <a:spcPct val="20000"/>
              </a:spcBef>
              <a:buClr>
                <a:schemeClr val="bg1"/>
              </a:buClr>
              <a:buChar char="–"/>
              <a:defRPr kumimoji="1" sz="2400" b="1">
                <a:solidFill>
                  <a:srgbClr val="003399"/>
                </a:solidFill>
                <a:latin typeface="Comic Sans MS" panose="030F0702030302020204" pitchFamily="66" charset="0"/>
                <a:ea typeface="黑体" panose="02010609060101010101" pitchFamily="49" charset="-122"/>
              </a:defRPr>
            </a:lvl2pPr>
            <a:lvl3pPr marL="1143000" indent="-228600" algn="l">
              <a:lnSpc>
                <a:spcPct val="130000"/>
              </a:lnSpc>
              <a:spcBef>
                <a:spcPct val="20000"/>
              </a:spcBef>
              <a:buClr>
                <a:schemeClr val="bg1"/>
              </a:buClr>
              <a:buChar char="•"/>
              <a:defRPr kumimoji="1" sz="2000" b="1">
                <a:solidFill>
                  <a:srgbClr val="003399"/>
                </a:solidFill>
                <a:latin typeface="Comic Sans MS" panose="030F0702030302020204" pitchFamily="66" charset="0"/>
                <a:ea typeface="黑体" panose="02010609060101010101" pitchFamily="49" charset="-122"/>
              </a:defRPr>
            </a:lvl3pPr>
            <a:lvl4pPr marL="1600200" indent="-228600" algn="l">
              <a:lnSpc>
                <a:spcPct val="130000"/>
              </a:lnSpc>
              <a:spcBef>
                <a:spcPct val="20000"/>
              </a:spcBef>
              <a:buClr>
                <a:schemeClr val="bg1"/>
              </a:buClr>
              <a:buChar char="–"/>
              <a:defRPr kumimoji="1" b="1">
                <a:solidFill>
                  <a:srgbClr val="003399"/>
                </a:solidFill>
                <a:latin typeface="Comic Sans MS" panose="030F0702030302020204" pitchFamily="66" charset="0"/>
                <a:ea typeface="黑体" panose="02010609060101010101" pitchFamily="49" charset="-122"/>
              </a:defRPr>
            </a:lvl4pPr>
            <a:lvl5pPr marL="2057400" indent="-228600" algn="l">
              <a:lnSpc>
                <a:spcPct val="130000"/>
              </a:lnSpc>
              <a:spcBef>
                <a:spcPct val="20000"/>
              </a:spcBef>
              <a:buClr>
                <a:schemeClr val="bg1"/>
              </a:buClr>
              <a:buChar char="•"/>
              <a:defRPr kumimoji="1" b="1">
                <a:solidFill>
                  <a:srgbClr val="003399"/>
                </a:solidFill>
                <a:latin typeface="Comic Sans MS" panose="030F0702030302020204" pitchFamily="66" charset="0"/>
                <a:ea typeface="黑体" panose="02010609060101010101" pitchFamily="49" charset="-122"/>
              </a:defRPr>
            </a:lvl5pPr>
            <a:lvl6pPr marL="2514600" indent="-228600" fontAlgn="base">
              <a:lnSpc>
                <a:spcPct val="130000"/>
              </a:lnSpc>
              <a:spcBef>
                <a:spcPct val="20000"/>
              </a:spcBef>
              <a:spcAft>
                <a:spcPct val="0"/>
              </a:spcAft>
              <a:buClr>
                <a:schemeClr val="bg1"/>
              </a:buClr>
              <a:buChar char="•"/>
              <a:defRPr kumimoji="1" b="1">
                <a:solidFill>
                  <a:srgbClr val="003399"/>
                </a:solidFill>
                <a:latin typeface="Comic Sans MS" panose="030F0702030302020204" pitchFamily="66" charset="0"/>
                <a:ea typeface="黑体" panose="02010609060101010101" pitchFamily="49" charset="-122"/>
              </a:defRPr>
            </a:lvl6pPr>
            <a:lvl7pPr marL="2971800" indent="-228600" fontAlgn="base">
              <a:lnSpc>
                <a:spcPct val="130000"/>
              </a:lnSpc>
              <a:spcBef>
                <a:spcPct val="20000"/>
              </a:spcBef>
              <a:spcAft>
                <a:spcPct val="0"/>
              </a:spcAft>
              <a:buClr>
                <a:schemeClr val="bg1"/>
              </a:buClr>
              <a:buChar char="•"/>
              <a:defRPr kumimoji="1" b="1">
                <a:solidFill>
                  <a:srgbClr val="003399"/>
                </a:solidFill>
                <a:latin typeface="Comic Sans MS" panose="030F0702030302020204" pitchFamily="66" charset="0"/>
                <a:ea typeface="黑体" panose="02010609060101010101" pitchFamily="49" charset="-122"/>
              </a:defRPr>
            </a:lvl7pPr>
            <a:lvl8pPr marL="3429000" indent="-228600" fontAlgn="base">
              <a:lnSpc>
                <a:spcPct val="130000"/>
              </a:lnSpc>
              <a:spcBef>
                <a:spcPct val="20000"/>
              </a:spcBef>
              <a:spcAft>
                <a:spcPct val="0"/>
              </a:spcAft>
              <a:buClr>
                <a:schemeClr val="bg1"/>
              </a:buClr>
              <a:buChar char="•"/>
              <a:defRPr kumimoji="1" b="1">
                <a:solidFill>
                  <a:srgbClr val="003399"/>
                </a:solidFill>
                <a:latin typeface="Comic Sans MS" panose="030F0702030302020204" pitchFamily="66" charset="0"/>
                <a:ea typeface="黑体" panose="02010609060101010101" pitchFamily="49" charset="-122"/>
              </a:defRPr>
            </a:lvl8pPr>
            <a:lvl9pPr marL="3886200" indent="-228600" fontAlgn="base">
              <a:lnSpc>
                <a:spcPct val="130000"/>
              </a:lnSpc>
              <a:spcBef>
                <a:spcPct val="20000"/>
              </a:spcBef>
              <a:spcAft>
                <a:spcPct val="0"/>
              </a:spcAft>
              <a:buClr>
                <a:schemeClr val="bg1"/>
              </a:buClr>
              <a:buChar char="•"/>
              <a:defRPr kumimoji="1" b="1">
                <a:solidFill>
                  <a:srgbClr val="003399"/>
                </a:solidFill>
                <a:latin typeface="Comic Sans MS" panose="030F0702030302020204" pitchFamily="66" charset="0"/>
                <a:ea typeface="黑体" panose="02010609060101010101" pitchFamily="49" charset="-122"/>
              </a:defRPr>
            </a:lvl9pPr>
          </a:lstStyle>
          <a:p>
            <a:pPr fontAlgn="base">
              <a:lnSpc>
                <a:spcPct val="110000"/>
              </a:lnSpc>
              <a:spcAft>
                <a:spcPct val="0"/>
              </a:spcAft>
              <a:buClr>
                <a:srgbClr val="6600FF"/>
              </a:buClr>
            </a:pPr>
            <a:r>
              <a:rPr lang="en-US" altLang="zh-CN">
                <a:latin typeface="黑体" panose="02010609060101010101" pitchFamily="49" charset="-122"/>
              </a:rPr>
              <a:t>  </a:t>
            </a:r>
            <a:r>
              <a:rPr lang="zh-CN" altLang="en-US">
                <a:latin typeface="黑体" panose="02010609060101010101" pitchFamily="49" charset="-122"/>
              </a:rPr>
              <a:t>从而将哥尼斯堡七桥问题抽象为一个</a:t>
            </a:r>
            <a:r>
              <a:rPr lang="zh-CN" altLang="en-US">
                <a:solidFill>
                  <a:srgbClr val="990000"/>
                </a:solidFill>
                <a:latin typeface="黑体" panose="02010609060101010101" pitchFamily="49" charset="-122"/>
              </a:rPr>
              <a:t>数学问题</a:t>
            </a:r>
            <a:r>
              <a:rPr lang="en-US" altLang="zh-CN">
                <a:latin typeface="黑体" panose="02010609060101010101" pitchFamily="49" charset="-122"/>
              </a:rPr>
              <a:t>:</a:t>
            </a:r>
            <a:r>
              <a:rPr lang="zh-CN" altLang="en-US">
                <a:latin typeface="黑体" panose="02010609060101010101" pitchFamily="49" charset="-122"/>
              </a:rPr>
              <a:t>即经过图中每边一次且仅一次的问题。</a:t>
            </a:r>
          </a:p>
        </p:txBody>
      </p:sp>
      <p:pic>
        <p:nvPicPr>
          <p:cNvPr id="65" name="Picture 49">
            <a:extLst>
              <a:ext uri="{FF2B5EF4-FFF2-40B4-BE49-F238E27FC236}">
                <a16:creationId xmlns:a16="http://schemas.microsoft.com/office/drawing/2014/main" id="{DDBA8A04-5B19-461F-B582-D5E3BAC5E4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2450" y="3367189"/>
            <a:ext cx="3638550" cy="1933575"/>
          </a:xfrm>
          <a:prstGeom prst="rect">
            <a:avLst/>
          </a:prstGeom>
          <a:noFill/>
          <a:extLst>
            <a:ext uri="{909E8E84-426E-40DD-AFC4-6F175D3DCCD1}">
              <a14:hiddenFill xmlns:a14="http://schemas.microsoft.com/office/drawing/2010/main">
                <a:solidFill>
                  <a:srgbClr val="FFFFFF"/>
                </a:solidFill>
              </a14:hiddenFill>
            </a:ext>
          </a:extLst>
        </p:spPr>
      </p:pic>
      <p:grpSp>
        <p:nvGrpSpPr>
          <p:cNvPr id="66" name="Group 51">
            <a:extLst>
              <a:ext uri="{FF2B5EF4-FFF2-40B4-BE49-F238E27FC236}">
                <a16:creationId xmlns:a16="http://schemas.microsoft.com/office/drawing/2014/main" id="{BD325C18-8BE3-48E6-8B67-69113783EF11}"/>
              </a:ext>
            </a:extLst>
          </p:cNvPr>
          <p:cNvGrpSpPr>
            <a:grpSpLocks/>
          </p:cNvGrpSpPr>
          <p:nvPr/>
        </p:nvGrpSpPr>
        <p:grpSpPr bwMode="auto">
          <a:xfrm>
            <a:off x="5603875" y="3370364"/>
            <a:ext cx="3981450" cy="1930400"/>
            <a:chOff x="2789" y="1806"/>
            <a:chExt cx="2508" cy="1216"/>
          </a:xfrm>
        </p:grpSpPr>
        <p:grpSp>
          <p:nvGrpSpPr>
            <p:cNvPr id="67" name="Group 48">
              <a:extLst>
                <a:ext uri="{FF2B5EF4-FFF2-40B4-BE49-F238E27FC236}">
                  <a16:creationId xmlns:a16="http://schemas.microsoft.com/office/drawing/2014/main" id="{F5EFB704-65ED-4717-B2B4-3E855BCC52E3}"/>
                </a:ext>
              </a:extLst>
            </p:cNvPr>
            <p:cNvGrpSpPr>
              <a:grpSpLocks/>
            </p:cNvGrpSpPr>
            <p:nvPr/>
          </p:nvGrpSpPr>
          <p:grpSpPr bwMode="auto">
            <a:xfrm>
              <a:off x="3651" y="1806"/>
              <a:ext cx="1646" cy="1216"/>
              <a:chOff x="4114" y="0"/>
              <a:chExt cx="1646" cy="1216"/>
            </a:xfrm>
          </p:grpSpPr>
          <p:sp>
            <p:nvSpPr>
              <p:cNvPr id="69" name="Text Box 25">
                <a:extLst>
                  <a:ext uri="{FF2B5EF4-FFF2-40B4-BE49-F238E27FC236}">
                    <a16:creationId xmlns:a16="http://schemas.microsoft.com/office/drawing/2014/main" id="{2FD967DD-E5A9-44FF-B99B-3C1BE77815B0}"/>
                  </a:ext>
                </a:extLst>
              </p:cNvPr>
              <p:cNvSpPr txBox="1">
                <a:spLocks noChangeArrowheads="1"/>
              </p:cNvSpPr>
              <p:nvPr/>
            </p:nvSpPr>
            <p:spPr bwMode="auto">
              <a:xfrm>
                <a:off x="4114" y="0"/>
                <a:ext cx="1646" cy="1216"/>
              </a:xfrm>
              <a:prstGeom prst="rect">
                <a:avLst/>
              </a:prstGeom>
              <a:solidFill>
                <a:srgbClr val="FFCC66"/>
              </a:solidFill>
              <a:ln w="12700" cap="sq">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400" b="0" i="0" u="none" strike="noStrike" kern="0" cap="none" spc="0" normalizeH="0" baseline="0" noProof="0">
                  <a:ln>
                    <a:noFill/>
                  </a:ln>
                  <a:solidFill>
                    <a:srgbClr val="EAEAEA"/>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400" b="0" i="0" u="none" strike="noStrike" kern="0" cap="none" spc="0" normalizeH="0" baseline="0" noProof="0">
                  <a:ln>
                    <a:noFill/>
                  </a:ln>
                  <a:solidFill>
                    <a:srgbClr val="EAEAEA"/>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400" b="0" i="0" u="none" strike="noStrike" kern="0" cap="none" spc="0" normalizeH="0" baseline="0" noProof="0">
                  <a:ln>
                    <a:noFill/>
                  </a:ln>
                  <a:solidFill>
                    <a:srgbClr val="EAEAEA"/>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400" b="0" i="0" u="none" strike="noStrike" kern="0" cap="none" spc="0" normalizeH="0" baseline="0" noProof="0">
                  <a:ln>
                    <a:noFill/>
                  </a:ln>
                  <a:solidFill>
                    <a:srgbClr val="EAEAEA"/>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400" b="0" i="0" u="none" strike="noStrike" kern="0" cap="none" spc="0" normalizeH="0" baseline="0" noProof="0">
                  <a:ln>
                    <a:noFill/>
                  </a:ln>
                  <a:solidFill>
                    <a:srgbClr val="EAEAEA"/>
                  </a:solidFill>
                  <a:effectLst/>
                  <a:uLnTx/>
                  <a:uFillTx/>
                  <a:latin typeface="Times New Roman" panose="02020603050405020304" pitchFamily="18" charset="0"/>
                  <a:ea typeface="宋体" panose="02010600030101010101" pitchFamily="2" charset="-122"/>
                </a:endParaRPr>
              </a:p>
            </p:txBody>
          </p:sp>
          <p:grpSp>
            <p:nvGrpSpPr>
              <p:cNvPr id="70" name="Group 26">
                <a:extLst>
                  <a:ext uri="{FF2B5EF4-FFF2-40B4-BE49-F238E27FC236}">
                    <a16:creationId xmlns:a16="http://schemas.microsoft.com/office/drawing/2014/main" id="{CCAA546B-FC83-4E1B-B46C-4956E2FF3CC0}"/>
                  </a:ext>
                </a:extLst>
              </p:cNvPr>
              <p:cNvGrpSpPr>
                <a:grpSpLocks/>
              </p:cNvGrpSpPr>
              <p:nvPr/>
            </p:nvGrpSpPr>
            <p:grpSpPr bwMode="auto">
              <a:xfrm>
                <a:off x="4320" y="14"/>
                <a:ext cx="1440" cy="1186"/>
                <a:chOff x="3060" y="1665"/>
                <a:chExt cx="2880" cy="2739"/>
              </a:xfrm>
            </p:grpSpPr>
            <p:grpSp>
              <p:nvGrpSpPr>
                <p:cNvPr id="71" name="Group 27">
                  <a:extLst>
                    <a:ext uri="{FF2B5EF4-FFF2-40B4-BE49-F238E27FC236}">
                      <a16:creationId xmlns:a16="http://schemas.microsoft.com/office/drawing/2014/main" id="{A80A50C9-0614-4F7F-896F-7572FA9C5F0B}"/>
                    </a:ext>
                  </a:extLst>
                </p:cNvPr>
                <p:cNvGrpSpPr>
                  <a:grpSpLocks/>
                </p:cNvGrpSpPr>
                <p:nvPr/>
              </p:nvGrpSpPr>
              <p:grpSpPr bwMode="auto">
                <a:xfrm>
                  <a:off x="3060" y="1665"/>
                  <a:ext cx="2880" cy="2739"/>
                  <a:chOff x="3060" y="1203"/>
                  <a:chExt cx="2880" cy="2739"/>
                </a:xfrm>
              </p:grpSpPr>
              <p:grpSp>
                <p:nvGrpSpPr>
                  <p:cNvPr id="76" name="Group 28">
                    <a:extLst>
                      <a:ext uri="{FF2B5EF4-FFF2-40B4-BE49-F238E27FC236}">
                        <a16:creationId xmlns:a16="http://schemas.microsoft.com/office/drawing/2014/main" id="{3DE1F695-09BE-4900-8341-B24F8A886F2D}"/>
                      </a:ext>
                    </a:extLst>
                  </p:cNvPr>
                  <p:cNvGrpSpPr>
                    <a:grpSpLocks/>
                  </p:cNvGrpSpPr>
                  <p:nvPr/>
                </p:nvGrpSpPr>
                <p:grpSpPr bwMode="auto">
                  <a:xfrm>
                    <a:off x="3220" y="1812"/>
                    <a:ext cx="2086" cy="1806"/>
                    <a:chOff x="2725" y="1581"/>
                    <a:chExt cx="2540" cy="2199"/>
                  </a:xfrm>
                </p:grpSpPr>
                <p:grpSp>
                  <p:nvGrpSpPr>
                    <p:cNvPr id="81" name="Group 29">
                      <a:extLst>
                        <a:ext uri="{FF2B5EF4-FFF2-40B4-BE49-F238E27FC236}">
                          <a16:creationId xmlns:a16="http://schemas.microsoft.com/office/drawing/2014/main" id="{85D64541-3196-478B-AB24-DB5F888EB100}"/>
                        </a:ext>
                      </a:extLst>
                    </p:cNvPr>
                    <p:cNvGrpSpPr>
                      <a:grpSpLocks/>
                    </p:cNvGrpSpPr>
                    <p:nvPr/>
                  </p:nvGrpSpPr>
                  <p:grpSpPr bwMode="auto">
                    <a:xfrm>
                      <a:off x="2725" y="1697"/>
                      <a:ext cx="769" cy="1927"/>
                      <a:chOff x="2725" y="1697"/>
                      <a:chExt cx="924" cy="2314"/>
                    </a:xfrm>
                  </p:grpSpPr>
                  <p:grpSp>
                    <p:nvGrpSpPr>
                      <p:cNvPr id="85" name="Group 30">
                        <a:extLst>
                          <a:ext uri="{FF2B5EF4-FFF2-40B4-BE49-F238E27FC236}">
                            <a16:creationId xmlns:a16="http://schemas.microsoft.com/office/drawing/2014/main" id="{8496AF9D-CBF6-4A59-B3CF-88FD3FD66CBE}"/>
                          </a:ext>
                        </a:extLst>
                      </p:cNvPr>
                      <p:cNvGrpSpPr>
                        <a:grpSpLocks/>
                      </p:cNvGrpSpPr>
                      <p:nvPr/>
                    </p:nvGrpSpPr>
                    <p:grpSpPr bwMode="auto">
                      <a:xfrm>
                        <a:off x="2725" y="1697"/>
                        <a:ext cx="919" cy="991"/>
                        <a:chOff x="2725" y="1873"/>
                        <a:chExt cx="919" cy="991"/>
                      </a:xfrm>
                    </p:grpSpPr>
                    <p:sp>
                      <p:nvSpPr>
                        <p:cNvPr id="89" name="Arc 31">
                          <a:extLst>
                            <a:ext uri="{FF2B5EF4-FFF2-40B4-BE49-F238E27FC236}">
                              <a16:creationId xmlns:a16="http://schemas.microsoft.com/office/drawing/2014/main" id="{3A83B791-A642-4650-8A4C-1993850A4128}"/>
                            </a:ext>
                          </a:extLst>
                        </p:cNvPr>
                        <p:cNvSpPr>
                          <a:spLocks/>
                        </p:cNvSpPr>
                        <p:nvPr/>
                      </p:nvSpPr>
                      <p:spPr bwMode="auto">
                        <a:xfrm rot="-8238502">
                          <a:off x="2725" y="1880"/>
                          <a:ext cx="900" cy="974"/>
                        </a:xfrm>
                        <a:custGeom>
                          <a:avLst/>
                          <a:gdLst>
                            <a:gd name="G0" fmla="+- 0 0 0"/>
                            <a:gd name="G1" fmla="+- 21600 0 0"/>
                            <a:gd name="G2" fmla="+- 21600 0 0"/>
                            <a:gd name="T0" fmla="*/ 0 w 21600"/>
                            <a:gd name="T1" fmla="*/ 0 h 23386"/>
                            <a:gd name="T2" fmla="*/ 21526 w 21600"/>
                            <a:gd name="T3" fmla="*/ 23386 h 23386"/>
                            <a:gd name="T4" fmla="*/ 0 w 21600"/>
                            <a:gd name="T5" fmla="*/ 21600 h 23386"/>
                          </a:gdLst>
                          <a:ahLst/>
                          <a:cxnLst>
                            <a:cxn ang="0">
                              <a:pos x="T0" y="T1"/>
                            </a:cxn>
                            <a:cxn ang="0">
                              <a:pos x="T2" y="T3"/>
                            </a:cxn>
                            <a:cxn ang="0">
                              <a:pos x="T4" y="T5"/>
                            </a:cxn>
                          </a:cxnLst>
                          <a:rect l="0" t="0" r="r" b="b"/>
                          <a:pathLst>
                            <a:path w="21600" h="23386" fill="none" extrusionOk="0">
                              <a:moveTo>
                                <a:pt x="-1" y="0"/>
                              </a:moveTo>
                              <a:cubicBezTo>
                                <a:pt x="11929" y="0"/>
                                <a:pt x="21600" y="9670"/>
                                <a:pt x="21600" y="21600"/>
                              </a:cubicBezTo>
                              <a:cubicBezTo>
                                <a:pt x="21600" y="22196"/>
                                <a:pt x="21575" y="22791"/>
                                <a:pt x="21526" y="23386"/>
                              </a:cubicBezTo>
                            </a:path>
                            <a:path w="21600" h="23386" stroke="0" extrusionOk="0">
                              <a:moveTo>
                                <a:pt x="-1" y="0"/>
                              </a:moveTo>
                              <a:cubicBezTo>
                                <a:pt x="11929" y="0"/>
                                <a:pt x="21600" y="9670"/>
                                <a:pt x="21600" y="21600"/>
                              </a:cubicBezTo>
                              <a:cubicBezTo>
                                <a:pt x="21600" y="22196"/>
                                <a:pt x="21575" y="22791"/>
                                <a:pt x="21526" y="23386"/>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0" name="Arc 32">
                          <a:extLst>
                            <a:ext uri="{FF2B5EF4-FFF2-40B4-BE49-F238E27FC236}">
                              <a16:creationId xmlns:a16="http://schemas.microsoft.com/office/drawing/2014/main" id="{AA82AB28-B231-437D-A9A5-DC9F4537C1A9}"/>
                            </a:ext>
                          </a:extLst>
                        </p:cNvPr>
                        <p:cNvSpPr>
                          <a:spLocks/>
                        </p:cNvSpPr>
                        <p:nvPr/>
                      </p:nvSpPr>
                      <p:spPr bwMode="auto">
                        <a:xfrm rot="8238502" flipH="1">
                          <a:off x="2744" y="1873"/>
                          <a:ext cx="900" cy="991"/>
                        </a:xfrm>
                        <a:custGeom>
                          <a:avLst/>
                          <a:gdLst>
                            <a:gd name="G0" fmla="+- 0 0 0"/>
                            <a:gd name="G1" fmla="+- 21600 0 0"/>
                            <a:gd name="G2" fmla="+- 21600 0 0"/>
                            <a:gd name="T0" fmla="*/ 0 w 21600"/>
                            <a:gd name="T1" fmla="*/ 0 h 23791"/>
                            <a:gd name="T2" fmla="*/ 21489 w 21600"/>
                            <a:gd name="T3" fmla="*/ 23791 h 23791"/>
                            <a:gd name="T4" fmla="*/ 0 w 21600"/>
                            <a:gd name="T5" fmla="*/ 21600 h 23791"/>
                          </a:gdLst>
                          <a:ahLst/>
                          <a:cxnLst>
                            <a:cxn ang="0">
                              <a:pos x="T0" y="T1"/>
                            </a:cxn>
                            <a:cxn ang="0">
                              <a:pos x="T2" y="T3"/>
                            </a:cxn>
                            <a:cxn ang="0">
                              <a:pos x="T4" y="T5"/>
                            </a:cxn>
                          </a:cxnLst>
                          <a:rect l="0" t="0" r="r" b="b"/>
                          <a:pathLst>
                            <a:path w="21600" h="23791" fill="none" extrusionOk="0">
                              <a:moveTo>
                                <a:pt x="-1" y="0"/>
                              </a:moveTo>
                              <a:cubicBezTo>
                                <a:pt x="11929" y="0"/>
                                <a:pt x="21600" y="9670"/>
                                <a:pt x="21600" y="21600"/>
                              </a:cubicBezTo>
                              <a:cubicBezTo>
                                <a:pt x="21600" y="22331"/>
                                <a:pt x="21562" y="23062"/>
                                <a:pt x="21488" y="23790"/>
                              </a:cubicBezTo>
                            </a:path>
                            <a:path w="21600" h="23791" stroke="0" extrusionOk="0">
                              <a:moveTo>
                                <a:pt x="-1" y="0"/>
                              </a:moveTo>
                              <a:cubicBezTo>
                                <a:pt x="11929" y="0"/>
                                <a:pt x="21600" y="9670"/>
                                <a:pt x="21600" y="21600"/>
                              </a:cubicBezTo>
                              <a:cubicBezTo>
                                <a:pt x="21600" y="22331"/>
                                <a:pt x="21562" y="23062"/>
                                <a:pt x="21488" y="2379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86" name="Group 33">
                        <a:extLst>
                          <a:ext uri="{FF2B5EF4-FFF2-40B4-BE49-F238E27FC236}">
                            <a16:creationId xmlns:a16="http://schemas.microsoft.com/office/drawing/2014/main" id="{45C20015-30E4-4B1C-AEC9-6944C0FA3121}"/>
                          </a:ext>
                        </a:extLst>
                      </p:cNvPr>
                      <p:cNvGrpSpPr>
                        <a:grpSpLocks/>
                      </p:cNvGrpSpPr>
                      <p:nvPr/>
                    </p:nvGrpSpPr>
                    <p:grpSpPr bwMode="auto">
                      <a:xfrm>
                        <a:off x="2730" y="3020"/>
                        <a:ext cx="919" cy="991"/>
                        <a:chOff x="2725" y="1873"/>
                        <a:chExt cx="919" cy="991"/>
                      </a:xfrm>
                    </p:grpSpPr>
                    <p:sp>
                      <p:nvSpPr>
                        <p:cNvPr id="87" name="Arc 34">
                          <a:extLst>
                            <a:ext uri="{FF2B5EF4-FFF2-40B4-BE49-F238E27FC236}">
                              <a16:creationId xmlns:a16="http://schemas.microsoft.com/office/drawing/2014/main" id="{AC5FE230-4EEE-452C-83F8-A0DC58F617B5}"/>
                            </a:ext>
                          </a:extLst>
                        </p:cNvPr>
                        <p:cNvSpPr>
                          <a:spLocks/>
                        </p:cNvSpPr>
                        <p:nvPr/>
                      </p:nvSpPr>
                      <p:spPr bwMode="auto">
                        <a:xfrm rot="-8238502">
                          <a:off x="2725" y="1880"/>
                          <a:ext cx="900" cy="974"/>
                        </a:xfrm>
                        <a:custGeom>
                          <a:avLst/>
                          <a:gdLst>
                            <a:gd name="G0" fmla="+- 0 0 0"/>
                            <a:gd name="G1" fmla="+- 21600 0 0"/>
                            <a:gd name="G2" fmla="+- 21600 0 0"/>
                            <a:gd name="T0" fmla="*/ 0 w 21600"/>
                            <a:gd name="T1" fmla="*/ 0 h 23386"/>
                            <a:gd name="T2" fmla="*/ 21526 w 21600"/>
                            <a:gd name="T3" fmla="*/ 23386 h 23386"/>
                            <a:gd name="T4" fmla="*/ 0 w 21600"/>
                            <a:gd name="T5" fmla="*/ 21600 h 23386"/>
                          </a:gdLst>
                          <a:ahLst/>
                          <a:cxnLst>
                            <a:cxn ang="0">
                              <a:pos x="T0" y="T1"/>
                            </a:cxn>
                            <a:cxn ang="0">
                              <a:pos x="T2" y="T3"/>
                            </a:cxn>
                            <a:cxn ang="0">
                              <a:pos x="T4" y="T5"/>
                            </a:cxn>
                          </a:cxnLst>
                          <a:rect l="0" t="0" r="r" b="b"/>
                          <a:pathLst>
                            <a:path w="21600" h="23386" fill="none" extrusionOk="0">
                              <a:moveTo>
                                <a:pt x="-1" y="0"/>
                              </a:moveTo>
                              <a:cubicBezTo>
                                <a:pt x="11929" y="0"/>
                                <a:pt x="21600" y="9670"/>
                                <a:pt x="21600" y="21600"/>
                              </a:cubicBezTo>
                              <a:cubicBezTo>
                                <a:pt x="21600" y="22196"/>
                                <a:pt x="21575" y="22791"/>
                                <a:pt x="21526" y="23386"/>
                              </a:cubicBezTo>
                            </a:path>
                            <a:path w="21600" h="23386" stroke="0" extrusionOk="0">
                              <a:moveTo>
                                <a:pt x="-1" y="0"/>
                              </a:moveTo>
                              <a:cubicBezTo>
                                <a:pt x="11929" y="0"/>
                                <a:pt x="21600" y="9670"/>
                                <a:pt x="21600" y="21600"/>
                              </a:cubicBezTo>
                              <a:cubicBezTo>
                                <a:pt x="21600" y="22196"/>
                                <a:pt x="21575" y="22791"/>
                                <a:pt x="21526" y="23386"/>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8" name="Arc 35">
                          <a:extLst>
                            <a:ext uri="{FF2B5EF4-FFF2-40B4-BE49-F238E27FC236}">
                              <a16:creationId xmlns:a16="http://schemas.microsoft.com/office/drawing/2014/main" id="{EE92BCD8-6C14-4F75-80D8-6455E84EEA30}"/>
                            </a:ext>
                          </a:extLst>
                        </p:cNvPr>
                        <p:cNvSpPr>
                          <a:spLocks/>
                        </p:cNvSpPr>
                        <p:nvPr/>
                      </p:nvSpPr>
                      <p:spPr bwMode="auto">
                        <a:xfrm rot="8238502" flipH="1">
                          <a:off x="2744" y="1873"/>
                          <a:ext cx="900" cy="991"/>
                        </a:xfrm>
                        <a:custGeom>
                          <a:avLst/>
                          <a:gdLst>
                            <a:gd name="G0" fmla="+- 0 0 0"/>
                            <a:gd name="G1" fmla="+- 21600 0 0"/>
                            <a:gd name="G2" fmla="+- 21600 0 0"/>
                            <a:gd name="T0" fmla="*/ 0 w 21600"/>
                            <a:gd name="T1" fmla="*/ 0 h 23791"/>
                            <a:gd name="T2" fmla="*/ 21489 w 21600"/>
                            <a:gd name="T3" fmla="*/ 23791 h 23791"/>
                            <a:gd name="T4" fmla="*/ 0 w 21600"/>
                            <a:gd name="T5" fmla="*/ 21600 h 23791"/>
                          </a:gdLst>
                          <a:ahLst/>
                          <a:cxnLst>
                            <a:cxn ang="0">
                              <a:pos x="T0" y="T1"/>
                            </a:cxn>
                            <a:cxn ang="0">
                              <a:pos x="T2" y="T3"/>
                            </a:cxn>
                            <a:cxn ang="0">
                              <a:pos x="T4" y="T5"/>
                            </a:cxn>
                          </a:cxnLst>
                          <a:rect l="0" t="0" r="r" b="b"/>
                          <a:pathLst>
                            <a:path w="21600" h="23791" fill="none" extrusionOk="0">
                              <a:moveTo>
                                <a:pt x="-1" y="0"/>
                              </a:moveTo>
                              <a:cubicBezTo>
                                <a:pt x="11929" y="0"/>
                                <a:pt x="21600" y="9670"/>
                                <a:pt x="21600" y="21600"/>
                              </a:cubicBezTo>
                              <a:cubicBezTo>
                                <a:pt x="21600" y="22331"/>
                                <a:pt x="21562" y="23062"/>
                                <a:pt x="21488" y="23790"/>
                              </a:cubicBezTo>
                            </a:path>
                            <a:path w="21600" h="23791" stroke="0" extrusionOk="0">
                              <a:moveTo>
                                <a:pt x="-1" y="0"/>
                              </a:moveTo>
                              <a:cubicBezTo>
                                <a:pt x="11929" y="0"/>
                                <a:pt x="21600" y="9670"/>
                                <a:pt x="21600" y="21600"/>
                              </a:cubicBezTo>
                              <a:cubicBezTo>
                                <a:pt x="21600" y="22331"/>
                                <a:pt x="21562" y="23062"/>
                                <a:pt x="21488" y="2379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sp>
                  <p:nvSpPr>
                    <p:cNvPr id="82" name="Line 36">
                      <a:extLst>
                        <a:ext uri="{FF2B5EF4-FFF2-40B4-BE49-F238E27FC236}">
                          <a16:creationId xmlns:a16="http://schemas.microsoft.com/office/drawing/2014/main" id="{6D2B5614-9EC1-4DA0-9ABC-1E870B6F0BB4}"/>
                        </a:ext>
                      </a:extLst>
                    </p:cNvPr>
                    <p:cNvSpPr>
                      <a:spLocks noChangeShapeType="1"/>
                    </p:cNvSpPr>
                    <p:nvPr/>
                  </p:nvSpPr>
                  <p:spPr bwMode="auto">
                    <a:xfrm>
                      <a:off x="3120" y="2673"/>
                      <a:ext cx="21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3" name="Line 37">
                      <a:extLst>
                        <a:ext uri="{FF2B5EF4-FFF2-40B4-BE49-F238E27FC236}">
                          <a16:creationId xmlns:a16="http://schemas.microsoft.com/office/drawing/2014/main" id="{C7B02F68-8EE4-405E-9367-142E0EEC6BA7}"/>
                        </a:ext>
                      </a:extLst>
                    </p:cNvPr>
                    <p:cNvSpPr>
                      <a:spLocks noChangeShapeType="1"/>
                    </p:cNvSpPr>
                    <p:nvPr/>
                  </p:nvSpPr>
                  <p:spPr bwMode="auto">
                    <a:xfrm>
                      <a:off x="3105" y="1581"/>
                      <a:ext cx="2160" cy="109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4" name="Line 38">
                      <a:extLst>
                        <a:ext uri="{FF2B5EF4-FFF2-40B4-BE49-F238E27FC236}">
                          <a16:creationId xmlns:a16="http://schemas.microsoft.com/office/drawing/2014/main" id="{0E223FCA-A1FF-4269-B131-109719D884B5}"/>
                        </a:ext>
                      </a:extLst>
                    </p:cNvPr>
                    <p:cNvSpPr>
                      <a:spLocks noChangeShapeType="1"/>
                    </p:cNvSpPr>
                    <p:nvPr/>
                  </p:nvSpPr>
                  <p:spPr bwMode="auto">
                    <a:xfrm flipH="1">
                      <a:off x="3090" y="2688"/>
                      <a:ext cx="2160" cy="109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77" name="Text Box 39">
                    <a:extLst>
                      <a:ext uri="{FF2B5EF4-FFF2-40B4-BE49-F238E27FC236}">
                        <a16:creationId xmlns:a16="http://schemas.microsoft.com/office/drawing/2014/main" id="{F6C7918C-720B-40A3-A070-95CE2427D798}"/>
                      </a:ext>
                    </a:extLst>
                  </p:cNvPr>
                  <p:cNvSpPr txBox="1">
                    <a:spLocks noChangeArrowheads="1"/>
                  </p:cNvSpPr>
                  <p:nvPr/>
                </p:nvSpPr>
                <p:spPr bwMode="auto">
                  <a:xfrm>
                    <a:off x="3330" y="1203"/>
                    <a:ext cx="63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6600FF"/>
                        </a:solidFill>
                        <a:effectLst/>
                        <a:uLnTx/>
                        <a:uFillTx/>
                        <a:latin typeface="Times New Roman" panose="02020603050405020304" pitchFamily="18" charset="0"/>
                        <a:ea typeface="Arial Unicode MS" pitchFamily="34" charset="-122"/>
                      </a:rPr>
                      <a:t>A</a:t>
                    </a:r>
                    <a:endParaRPr kumimoji="0" lang="en-US" altLang="zh-CN" sz="1000" b="0" i="0" u="none" strike="noStrike" kern="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endParaRPr>
                  </a:p>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zh-CN" sz="1200" b="0" i="0" u="none" strike="noStrike" kern="0" cap="none" spc="0" normalizeH="0" baseline="0" noProof="0">
                      <a:ln>
                        <a:noFill/>
                      </a:ln>
                      <a:solidFill>
                        <a:srgbClr val="6600FF"/>
                      </a:solidFill>
                      <a:effectLst/>
                      <a:uLnTx/>
                      <a:uFillTx/>
                      <a:latin typeface="Arial Unicode MS" pitchFamily="34" charset="-122"/>
                      <a:ea typeface="Arial Unicode MS" pitchFamily="34" charset="-122"/>
                    </a:endParaRPr>
                  </a:p>
                </p:txBody>
              </p:sp>
              <p:sp>
                <p:nvSpPr>
                  <p:cNvPr id="78" name="Text Box 40">
                    <a:extLst>
                      <a:ext uri="{FF2B5EF4-FFF2-40B4-BE49-F238E27FC236}">
                        <a16:creationId xmlns:a16="http://schemas.microsoft.com/office/drawing/2014/main" id="{E7219BEC-3F81-4E13-A480-C3D06A7CA644}"/>
                      </a:ext>
                    </a:extLst>
                  </p:cNvPr>
                  <p:cNvSpPr txBox="1">
                    <a:spLocks noChangeArrowheads="1"/>
                  </p:cNvSpPr>
                  <p:nvPr/>
                </p:nvSpPr>
                <p:spPr bwMode="auto">
                  <a:xfrm>
                    <a:off x="3282" y="3402"/>
                    <a:ext cx="588"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endParaRPr kumimoji="0" lang="en-US" altLang="zh-CN" sz="1400" b="1" i="0" u="none" strike="noStrike" kern="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endParaRPr>
                  </a:p>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rPr>
                      <a:t>C</a:t>
                    </a:r>
                    <a:endParaRPr kumimoji="0" lang="en-US" altLang="zh-CN" sz="1000" b="0" i="0" u="none" strike="noStrike" kern="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endParaRPr>
                  </a:p>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zh-CN" sz="1200" b="0" i="0" u="none" strike="noStrike" kern="0" cap="none" spc="0" normalizeH="0" baseline="0" noProof="0">
                      <a:ln>
                        <a:noFill/>
                      </a:ln>
                      <a:solidFill>
                        <a:srgbClr val="EAEAEA"/>
                      </a:solidFill>
                      <a:effectLst/>
                      <a:uLnTx/>
                      <a:uFillTx/>
                      <a:latin typeface="Arial Unicode MS" pitchFamily="34" charset="-122"/>
                      <a:ea typeface="Arial Unicode MS" pitchFamily="34" charset="-122"/>
                    </a:endParaRPr>
                  </a:p>
                </p:txBody>
              </p:sp>
              <p:sp>
                <p:nvSpPr>
                  <p:cNvPr id="79" name="Text Box 41">
                    <a:extLst>
                      <a:ext uri="{FF2B5EF4-FFF2-40B4-BE49-F238E27FC236}">
                        <a16:creationId xmlns:a16="http://schemas.microsoft.com/office/drawing/2014/main" id="{3264A40D-A7B8-44CA-A61C-4B892357C1FA}"/>
                      </a:ext>
                    </a:extLst>
                  </p:cNvPr>
                  <p:cNvSpPr txBox="1">
                    <a:spLocks noChangeArrowheads="1"/>
                  </p:cNvSpPr>
                  <p:nvPr/>
                </p:nvSpPr>
                <p:spPr bwMode="auto">
                  <a:xfrm>
                    <a:off x="5269" y="2352"/>
                    <a:ext cx="671"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rPr>
                      <a:t>D</a:t>
                    </a:r>
                    <a:endParaRPr kumimoji="0" lang="en-US" altLang="zh-CN" sz="1000" b="0" i="0" u="none" strike="noStrike" kern="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endParaRPr>
                  </a:p>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zh-CN" sz="1200" b="0" i="0" u="none" strike="noStrike" kern="0" cap="none" spc="0" normalizeH="0" baseline="0" noProof="0">
                      <a:ln>
                        <a:noFill/>
                      </a:ln>
                      <a:solidFill>
                        <a:srgbClr val="EAEAEA"/>
                      </a:solidFill>
                      <a:effectLst/>
                      <a:uLnTx/>
                      <a:uFillTx/>
                      <a:latin typeface="Arial Unicode MS" pitchFamily="34" charset="-122"/>
                      <a:ea typeface="Arial Unicode MS" pitchFamily="34" charset="-122"/>
                    </a:endParaRPr>
                  </a:p>
                </p:txBody>
              </p:sp>
              <p:sp>
                <p:nvSpPr>
                  <p:cNvPr id="80" name="Text Box 42">
                    <a:extLst>
                      <a:ext uri="{FF2B5EF4-FFF2-40B4-BE49-F238E27FC236}">
                        <a16:creationId xmlns:a16="http://schemas.microsoft.com/office/drawing/2014/main" id="{627A37D5-1411-4B96-9CC9-400F1AEDCD15}"/>
                      </a:ext>
                    </a:extLst>
                  </p:cNvPr>
                  <p:cNvSpPr txBox="1">
                    <a:spLocks noChangeArrowheads="1"/>
                  </p:cNvSpPr>
                  <p:nvPr/>
                </p:nvSpPr>
                <p:spPr bwMode="auto">
                  <a:xfrm>
                    <a:off x="3060" y="2323"/>
                    <a:ext cx="497"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6600FF"/>
                        </a:solidFill>
                        <a:effectLst/>
                        <a:uLnTx/>
                        <a:uFillTx/>
                        <a:latin typeface="Times New Roman" panose="02020603050405020304" pitchFamily="18" charset="0"/>
                        <a:ea typeface="Arial Unicode MS" pitchFamily="34" charset="-122"/>
                      </a:rPr>
                      <a:t>B</a:t>
                    </a:r>
                    <a:endParaRPr kumimoji="0" lang="en-US" altLang="zh-CN" sz="1000" b="0" i="0" u="none" strike="noStrike" kern="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endParaRPr>
                  </a:p>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zh-CN" sz="1200" b="0" i="0" u="none" strike="noStrike" kern="0" cap="none" spc="0" normalizeH="0" baseline="0" noProof="0">
                      <a:ln>
                        <a:noFill/>
                      </a:ln>
                      <a:solidFill>
                        <a:srgbClr val="EAEAEA"/>
                      </a:solidFill>
                      <a:effectLst/>
                      <a:uLnTx/>
                      <a:uFillTx/>
                      <a:latin typeface="Arial Unicode MS" pitchFamily="34" charset="-122"/>
                      <a:ea typeface="Arial Unicode MS" pitchFamily="34" charset="-122"/>
                    </a:endParaRPr>
                  </a:p>
                </p:txBody>
              </p:sp>
            </p:grpSp>
            <p:sp>
              <p:nvSpPr>
                <p:cNvPr id="72" name="Oval 43">
                  <a:extLst>
                    <a:ext uri="{FF2B5EF4-FFF2-40B4-BE49-F238E27FC236}">
                      <a16:creationId xmlns:a16="http://schemas.microsoft.com/office/drawing/2014/main" id="{9D9E8EDE-07B0-439F-A091-AD896EE4F6CB}"/>
                    </a:ext>
                  </a:extLst>
                </p:cNvPr>
                <p:cNvSpPr>
                  <a:spLocks noChangeArrowheads="1"/>
                </p:cNvSpPr>
                <p:nvPr/>
              </p:nvSpPr>
              <p:spPr bwMode="auto">
                <a:xfrm>
                  <a:off x="3449" y="2188"/>
                  <a:ext cx="179" cy="172"/>
                </a:xfrm>
                <a:prstGeom prst="ellipse">
                  <a:avLst/>
                </a:prstGeom>
                <a:solidFill>
                  <a:srgbClr val="000000"/>
                </a:solidFill>
                <a:ln>
                  <a:noFill/>
                </a:ln>
                <a:extLst>
                  <a:ext uri="{91240B29-F687-4F45-9708-019B960494DF}">
                    <a14:hiddenLine xmlns:a14="http://schemas.microsoft.com/office/drawing/2010/main" w="9525">
                      <a:solidFill>
                        <a:srgbClr val="FF0000"/>
                      </a:solidFill>
                      <a:round/>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3" name="Oval 44">
                  <a:extLst>
                    <a:ext uri="{FF2B5EF4-FFF2-40B4-BE49-F238E27FC236}">
                      <a16:creationId xmlns:a16="http://schemas.microsoft.com/office/drawing/2014/main" id="{42844F28-328F-422F-8345-4F726B027AFD}"/>
                    </a:ext>
                  </a:extLst>
                </p:cNvPr>
                <p:cNvSpPr>
                  <a:spLocks noChangeArrowheads="1"/>
                </p:cNvSpPr>
                <p:nvPr/>
              </p:nvSpPr>
              <p:spPr bwMode="auto">
                <a:xfrm>
                  <a:off x="3437" y="3052"/>
                  <a:ext cx="179" cy="172"/>
                </a:xfrm>
                <a:prstGeom prst="ellipse">
                  <a:avLst/>
                </a:prstGeom>
                <a:solidFill>
                  <a:srgbClr val="000000"/>
                </a:solidFill>
                <a:ln>
                  <a:noFill/>
                </a:ln>
                <a:extLst>
                  <a:ext uri="{91240B29-F687-4F45-9708-019B960494DF}">
                    <a14:hiddenLine xmlns:a14="http://schemas.microsoft.com/office/drawing/2010/main" w="9525">
                      <a:solidFill>
                        <a:srgbClr val="FF0000"/>
                      </a:solidFill>
                      <a:round/>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4" name="Oval 45">
                  <a:extLst>
                    <a:ext uri="{FF2B5EF4-FFF2-40B4-BE49-F238E27FC236}">
                      <a16:creationId xmlns:a16="http://schemas.microsoft.com/office/drawing/2014/main" id="{91988A64-6DB0-4D70-8552-A67E29FE8928}"/>
                    </a:ext>
                  </a:extLst>
                </p:cNvPr>
                <p:cNvSpPr>
                  <a:spLocks noChangeArrowheads="1"/>
                </p:cNvSpPr>
                <p:nvPr/>
              </p:nvSpPr>
              <p:spPr bwMode="auto">
                <a:xfrm>
                  <a:off x="3437" y="3920"/>
                  <a:ext cx="179" cy="172"/>
                </a:xfrm>
                <a:prstGeom prst="ellipse">
                  <a:avLst/>
                </a:prstGeom>
                <a:solidFill>
                  <a:srgbClr val="000000"/>
                </a:solidFill>
                <a:ln>
                  <a:noFill/>
                </a:ln>
                <a:extLst>
                  <a:ext uri="{91240B29-F687-4F45-9708-019B960494DF}">
                    <a14:hiddenLine xmlns:a14="http://schemas.microsoft.com/office/drawing/2010/main" w="9525">
                      <a:solidFill>
                        <a:srgbClr val="FF0000"/>
                      </a:solidFill>
                      <a:round/>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5" name="Oval 46">
                  <a:extLst>
                    <a:ext uri="{FF2B5EF4-FFF2-40B4-BE49-F238E27FC236}">
                      <a16:creationId xmlns:a16="http://schemas.microsoft.com/office/drawing/2014/main" id="{1FEE9440-6037-4D72-A6CD-035AA9A056CE}"/>
                    </a:ext>
                  </a:extLst>
                </p:cNvPr>
                <p:cNvSpPr>
                  <a:spLocks noChangeArrowheads="1"/>
                </p:cNvSpPr>
                <p:nvPr/>
              </p:nvSpPr>
              <p:spPr bwMode="auto">
                <a:xfrm>
                  <a:off x="5152" y="3088"/>
                  <a:ext cx="179" cy="172"/>
                </a:xfrm>
                <a:prstGeom prst="ellipse">
                  <a:avLst/>
                </a:prstGeom>
                <a:solidFill>
                  <a:srgbClr val="000000"/>
                </a:solidFill>
                <a:ln>
                  <a:noFill/>
                </a:ln>
                <a:extLst>
                  <a:ext uri="{91240B29-F687-4F45-9708-019B960494DF}">
                    <a14:hiddenLine xmlns:a14="http://schemas.microsoft.com/office/drawing/2010/main" w="9525">
                      <a:solidFill>
                        <a:srgbClr val="FF0000"/>
                      </a:solidFill>
                      <a:round/>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sp>
          <p:nvSpPr>
            <p:cNvPr id="68" name="AutoShape 50">
              <a:extLst>
                <a:ext uri="{FF2B5EF4-FFF2-40B4-BE49-F238E27FC236}">
                  <a16:creationId xmlns:a16="http://schemas.microsoft.com/office/drawing/2014/main" id="{DB00183B-E866-409C-9F73-110BBD06B4D4}"/>
                </a:ext>
              </a:extLst>
            </p:cNvPr>
            <p:cNvSpPr>
              <a:spLocks noChangeArrowheads="1"/>
            </p:cNvSpPr>
            <p:nvPr/>
          </p:nvSpPr>
          <p:spPr bwMode="auto">
            <a:xfrm>
              <a:off x="2789" y="2296"/>
              <a:ext cx="771" cy="227"/>
            </a:xfrm>
            <a:prstGeom prst="rightArrow">
              <a:avLst>
                <a:gd name="adj1" fmla="val 50000"/>
                <a:gd name="adj2" fmla="val 84912"/>
              </a:avLst>
            </a:prstGeom>
            <a:solidFill>
              <a:srgbClr val="FFFFFF"/>
            </a:solidFill>
            <a:ln w="9525" algn="ctr">
              <a:solidFill>
                <a:srgbClr val="200B5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bIns="0" anchor="ctr"/>
            <a:lstStyle/>
            <a:p>
              <a:pPr marL="0" marR="0" lvl="0" indent="0" algn="just" defTabSz="914400" eaLnBrk="0" fontAlgn="base" latinLnBrk="0" hangingPunct="0">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3216651834"/>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linds(horizontal)">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blinds(horizontal)">
                                      <p:cBhvr>
                                        <p:cTn id="1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Special Graph </a:t>
            </a:r>
            <a:endParaRPr lang="zh-CN" altLang="en-US" sz="3600" dirty="0">
              <a:latin typeface="Lucida Handwriting" panose="03010101010101010101" pitchFamily="66" charset="0"/>
            </a:endParaRPr>
          </a:p>
        </p:txBody>
      </p:sp>
      <p:sp>
        <p:nvSpPr>
          <p:cNvPr id="5" name="Rectangle 3">
            <a:extLst>
              <a:ext uri="{FF2B5EF4-FFF2-40B4-BE49-F238E27FC236}">
                <a16:creationId xmlns:a16="http://schemas.microsoft.com/office/drawing/2014/main" id="{AC6CB798-207A-46F1-9FF5-3F18CEE771A8}"/>
              </a:ext>
            </a:extLst>
          </p:cNvPr>
          <p:cNvSpPr txBox="1">
            <a:spLocks noChangeArrowheads="1"/>
          </p:cNvSpPr>
          <p:nvPr/>
        </p:nvSpPr>
        <p:spPr bwMode="auto">
          <a:xfrm>
            <a:off x="1512858" y="1310358"/>
            <a:ext cx="9166283"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30000"/>
              </a:lnSpc>
              <a:spcBef>
                <a:spcPct val="20000"/>
              </a:spcBef>
              <a:spcAft>
                <a:spcPct val="0"/>
              </a:spcAft>
              <a:buClr>
                <a:schemeClr val="bg1"/>
              </a:buClr>
              <a:buFont typeface="Symbol" panose="05050102010706020507" pitchFamily="18" charset="2"/>
              <a:defRPr kumimoji="1" sz="2800" b="1" kern="1200">
                <a:solidFill>
                  <a:srgbClr val="003399"/>
                </a:solidFill>
                <a:latin typeface="+mn-lt"/>
                <a:ea typeface="+mn-ea"/>
                <a:cs typeface="+mn-cs"/>
              </a:defRPr>
            </a:lvl1pPr>
            <a:lvl2pPr marL="742950" indent="-285750" algn="l" rtl="0" fontAlgn="base">
              <a:lnSpc>
                <a:spcPct val="130000"/>
              </a:lnSpc>
              <a:spcBef>
                <a:spcPct val="20000"/>
              </a:spcBef>
              <a:spcAft>
                <a:spcPct val="0"/>
              </a:spcAft>
              <a:buClr>
                <a:schemeClr val="bg1"/>
              </a:buClr>
              <a:buChar char="–"/>
              <a:defRPr kumimoji="1" sz="2400" b="1" kern="1200">
                <a:solidFill>
                  <a:srgbClr val="003399"/>
                </a:solidFill>
                <a:latin typeface="+mn-lt"/>
                <a:ea typeface="+mj-ea"/>
                <a:cs typeface="+mn-cs"/>
              </a:defRPr>
            </a:lvl2pPr>
            <a:lvl3pPr marL="1143000" indent="-228600" algn="l" rtl="0" fontAlgn="base">
              <a:lnSpc>
                <a:spcPct val="130000"/>
              </a:lnSpc>
              <a:spcBef>
                <a:spcPct val="20000"/>
              </a:spcBef>
              <a:spcAft>
                <a:spcPct val="0"/>
              </a:spcAft>
              <a:buClr>
                <a:schemeClr val="bg1"/>
              </a:buClr>
              <a:buChar char="•"/>
              <a:defRPr kumimoji="1" sz="2000" b="1" kern="1200">
                <a:solidFill>
                  <a:srgbClr val="003399"/>
                </a:solidFill>
                <a:latin typeface="+mn-lt"/>
                <a:ea typeface="+mj-ea"/>
                <a:cs typeface="+mn-cs"/>
              </a:defRPr>
            </a:lvl3pPr>
            <a:lvl4pPr marL="1600200" indent="-228600" algn="l" rtl="0" fontAlgn="base">
              <a:lnSpc>
                <a:spcPct val="130000"/>
              </a:lnSpc>
              <a:spcBef>
                <a:spcPct val="20000"/>
              </a:spcBef>
              <a:spcAft>
                <a:spcPct val="0"/>
              </a:spcAft>
              <a:buClr>
                <a:schemeClr val="bg1"/>
              </a:buClr>
              <a:buChar char="–"/>
              <a:defRPr kumimoji="1" b="1" kern="1200">
                <a:solidFill>
                  <a:srgbClr val="003399"/>
                </a:solidFill>
                <a:latin typeface="+mn-lt"/>
                <a:ea typeface="+mj-ea"/>
                <a:cs typeface="+mn-cs"/>
              </a:defRPr>
            </a:lvl4pPr>
            <a:lvl5pPr marL="2057400" indent="-228600" algn="l" rtl="0" fontAlgn="base">
              <a:lnSpc>
                <a:spcPct val="130000"/>
              </a:lnSpc>
              <a:spcBef>
                <a:spcPct val="20000"/>
              </a:spcBef>
              <a:spcAft>
                <a:spcPct val="0"/>
              </a:spcAft>
              <a:buClr>
                <a:schemeClr val="bg1"/>
              </a:buClr>
              <a:buChar char="•"/>
              <a:defRPr kumimoji="1" b="1" kern="1200">
                <a:solidFill>
                  <a:srgbClr val="003399"/>
                </a:solidFill>
                <a:latin typeface="+mn-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dirty="0">
                <a:solidFill>
                  <a:srgbClr val="000000"/>
                </a:solidFill>
                <a:ea typeface="黑体" panose="02010609060101010101" pitchFamily="49" charset="-122"/>
                <a:cs typeface="Tahoma" panose="020B0604030504040204" pitchFamily="34" charset="0"/>
              </a:rPr>
              <a:t>  </a:t>
            </a:r>
            <a:r>
              <a:rPr lang="zh-CN" altLang="en-US" dirty="0">
                <a:solidFill>
                  <a:srgbClr val="0000FF"/>
                </a:solidFill>
                <a:latin typeface="黑体" panose="02010609060101010101" pitchFamily="49" charset="-122"/>
                <a:ea typeface="黑体" panose="02010609060101010101" pitchFamily="49" charset="-122"/>
                <a:cs typeface="Tahoma" panose="020B0604030504040204" pitchFamily="34" charset="0"/>
              </a:rPr>
              <a:t>定义</a:t>
            </a:r>
            <a:r>
              <a:rPr lang="en-US" altLang="zh-CN" dirty="0">
                <a:solidFill>
                  <a:srgbClr val="000000"/>
                </a:solidFill>
                <a:latin typeface="宋体" panose="02010600030101010101" pitchFamily="2" charset="-122"/>
                <a:ea typeface="黑体" panose="02010609060101010101" pitchFamily="49" charset="-122"/>
                <a:cs typeface="Tahoma" panose="020B0604030504040204" pitchFamily="34" charset="0"/>
              </a:rPr>
              <a:t> </a:t>
            </a:r>
            <a:r>
              <a:rPr lang="zh-CN" altLang="en-US" dirty="0">
                <a:solidFill>
                  <a:srgbClr val="000000"/>
                </a:solidFill>
                <a:latin typeface="宋体" panose="02010600030101010101" pitchFamily="2" charset="-122"/>
                <a:ea typeface="黑体" panose="02010609060101010101" pitchFamily="49" charset="-122"/>
                <a:cs typeface="Tahoma" panose="020B0604030504040204" pitchFamily="34" charset="0"/>
              </a:rPr>
              <a:t>给定无孤立点图</a:t>
            </a:r>
            <a:r>
              <a:rPr lang="en-US" altLang="zh-CN" dirty="0">
                <a:solidFill>
                  <a:srgbClr val="000000"/>
                </a:solidFill>
                <a:latin typeface="宋体" panose="02010600030101010101" pitchFamily="2" charset="-122"/>
                <a:ea typeface="黑体" panose="02010609060101010101" pitchFamily="49" charset="-122"/>
                <a:cs typeface="Tahoma" panose="020B0604030504040204" pitchFamily="34" charset="0"/>
              </a:rPr>
              <a:t>G</a:t>
            </a:r>
            <a:r>
              <a:rPr lang="zh-CN" altLang="en-US" dirty="0">
                <a:solidFill>
                  <a:srgbClr val="000000"/>
                </a:solidFill>
                <a:latin typeface="宋体" panose="02010600030101010101" pitchFamily="2" charset="-122"/>
                <a:ea typeface="黑体" panose="02010609060101010101" pitchFamily="49" charset="-122"/>
                <a:cs typeface="Tahoma" panose="020B0604030504040204" pitchFamily="34" charset="0"/>
              </a:rPr>
              <a:t>，</a:t>
            </a:r>
          </a:p>
          <a:p>
            <a:pPr algn="just"/>
            <a:r>
              <a:rPr lang="zh-CN" altLang="en-US" dirty="0">
                <a:solidFill>
                  <a:srgbClr val="000000"/>
                </a:solidFill>
                <a:latin typeface="宋体" panose="02010600030101010101" pitchFamily="2" charset="-122"/>
                <a:ea typeface="黑体" panose="02010609060101010101" pitchFamily="49" charset="-122"/>
                <a:cs typeface="Tahoma" panose="020B0604030504040204" pitchFamily="34" charset="0"/>
              </a:rPr>
              <a:t>	若存在一条回路，经过图中的每边一次且仅一次，该回路称为</a:t>
            </a:r>
            <a:r>
              <a:rPr lang="zh-CN" altLang="en-US" dirty="0">
                <a:solidFill>
                  <a:srgbClr val="0000FF"/>
                </a:solidFill>
                <a:latin typeface="宋体" panose="02010600030101010101" pitchFamily="2" charset="-122"/>
                <a:ea typeface="黑体" panose="02010609060101010101" pitchFamily="49" charset="-122"/>
                <a:cs typeface="Tahoma" panose="020B0604030504040204" pitchFamily="34" charset="0"/>
              </a:rPr>
              <a:t>欧拉回路</a:t>
            </a:r>
            <a:r>
              <a:rPr lang="en-US" altLang="zh-CN" dirty="0">
                <a:solidFill>
                  <a:srgbClr val="000000"/>
                </a:solidFill>
                <a:latin typeface="宋体" panose="02010600030101010101" pitchFamily="2" charset="-122"/>
                <a:ea typeface="黑体" panose="02010609060101010101" pitchFamily="49" charset="-122"/>
                <a:cs typeface="Tahoma" panose="020B0604030504040204" pitchFamily="34" charset="0"/>
              </a:rPr>
              <a:t>(Euler Circuit),</a:t>
            </a:r>
            <a:r>
              <a:rPr lang="zh-CN" altLang="en-US" dirty="0">
                <a:solidFill>
                  <a:srgbClr val="000000"/>
                </a:solidFill>
                <a:latin typeface="宋体" panose="02010600030101010101" pitchFamily="2" charset="-122"/>
                <a:ea typeface="黑体" panose="02010609060101010101" pitchFamily="49" charset="-122"/>
                <a:cs typeface="Tahoma" panose="020B0604030504040204" pitchFamily="34" charset="0"/>
              </a:rPr>
              <a:t>称该图为</a:t>
            </a:r>
            <a:r>
              <a:rPr lang="zh-CN" altLang="en-US" dirty="0">
                <a:solidFill>
                  <a:srgbClr val="0000FF"/>
                </a:solidFill>
                <a:latin typeface="宋体" panose="02010600030101010101" pitchFamily="2" charset="-122"/>
                <a:ea typeface="黑体" panose="02010609060101010101" pitchFamily="49" charset="-122"/>
                <a:cs typeface="Tahoma" panose="020B0604030504040204" pitchFamily="34" charset="0"/>
              </a:rPr>
              <a:t>欧拉图</a:t>
            </a:r>
            <a:r>
              <a:rPr lang="zh-CN" altLang="en-US" dirty="0">
                <a:solidFill>
                  <a:srgbClr val="000000"/>
                </a:solidFill>
                <a:latin typeface="宋体" panose="02010600030101010101" pitchFamily="2" charset="-122"/>
                <a:ea typeface="黑体" panose="02010609060101010101" pitchFamily="49" charset="-122"/>
                <a:cs typeface="Tahoma" panose="020B0604030504040204" pitchFamily="34" charset="0"/>
              </a:rPr>
              <a:t>。</a:t>
            </a:r>
          </a:p>
          <a:p>
            <a:pPr algn="just"/>
            <a:r>
              <a:rPr lang="zh-CN" altLang="en-US" dirty="0">
                <a:solidFill>
                  <a:srgbClr val="000000"/>
                </a:solidFill>
                <a:latin typeface="宋体" panose="02010600030101010101" pitchFamily="2" charset="-122"/>
                <a:ea typeface="黑体" panose="02010609060101010101" pitchFamily="49" charset="-122"/>
                <a:cs typeface="Tahoma" panose="020B0604030504040204" pitchFamily="34" charset="0"/>
              </a:rPr>
              <a:t>	若存在一条迹，经过图中每边一次且仅一次，该条路称为</a:t>
            </a:r>
            <a:r>
              <a:rPr lang="zh-CN" altLang="en-US" dirty="0">
                <a:solidFill>
                  <a:srgbClr val="0000FF"/>
                </a:solidFill>
                <a:latin typeface="宋体" panose="02010600030101010101" pitchFamily="2" charset="-122"/>
                <a:ea typeface="黑体" panose="02010609060101010101" pitchFamily="49" charset="-122"/>
                <a:cs typeface="Tahoma" panose="020B0604030504040204" pitchFamily="34" charset="0"/>
              </a:rPr>
              <a:t>欧拉迹</a:t>
            </a:r>
            <a:r>
              <a:rPr lang="en-US" altLang="zh-CN" dirty="0">
                <a:solidFill>
                  <a:srgbClr val="000000"/>
                </a:solidFill>
                <a:latin typeface="宋体" panose="02010600030101010101" pitchFamily="2" charset="-122"/>
                <a:ea typeface="黑体" panose="02010609060101010101" pitchFamily="49" charset="-122"/>
                <a:cs typeface="Tahoma" panose="020B0604030504040204" pitchFamily="34" charset="0"/>
              </a:rPr>
              <a:t>(Euler Trail)</a:t>
            </a:r>
            <a:r>
              <a:rPr lang="zh-CN" altLang="en-US" dirty="0">
                <a:solidFill>
                  <a:srgbClr val="000000"/>
                </a:solidFill>
                <a:latin typeface="宋体" panose="02010600030101010101" pitchFamily="2" charset="-122"/>
                <a:ea typeface="黑体" panose="02010609060101010101" pitchFamily="49" charset="-122"/>
                <a:cs typeface="Tahoma" panose="020B0604030504040204" pitchFamily="34" charset="0"/>
              </a:rPr>
              <a:t>，称该图为</a:t>
            </a:r>
            <a:r>
              <a:rPr lang="zh-CN" altLang="en-US" dirty="0">
                <a:solidFill>
                  <a:srgbClr val="0000FF"/>
                </a:solidFill>
                <a:latin typeface="宋体" panose="02010600030101010101" pitchFamily="2" charset="-122"/>
                <a:ea typeface="黑体" panose="02010609060101010101" pitchFamily="49" charset="-122"/>
                <a:cs typeface="Tahoma" panose="020B0604030504040204" pitchFamily="34" charset="0"/>
              </a:rPr>
              <a:t>半欧拉图。</a:t>
            </a:r>
          </a:p>
        </p:txBody>
      </p:sp>
    </p:spTree>
    <p:extLst>
      <p:ext uri="{BB962C8B-B14F-4D97-AF65-F5344CB8AC3E}">
        <p14:creationId xmlns:p14="http://schemas.microsoft.com/office/powerpoint/2010/main" val="403112493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Special Graph </a:t>
            </a:r>
            <a:endParaRPr lang="zh-CN" altLang="en-US" sz="3600" dirty="0">
              <a:latin typeface="Lucida Handwriting" panose="03010101010101010101" pitchFamily="66" charset="0"/>
            </a:endParaRPr>
          </a:p>
        </p:txBody>
      </p:sp>
      <p:sp>
        <p:nvSpPr>
          <p:cNvPr id="11" name="Rectangle 3">
            <a:extLst>
              <a:ext uri="{FF2B5EF4-FFF2-40B4-BE49-F238E27FC236}">
                <a16:creationId xmlns:a16="http://schemas.microsoft.com/office/drawing/2014/main" id="{7BA290F7-83E5-4988-AC8D-F731AAC90169}"/>
              </a:ext>
            </a:extLst>
          </p:cNvPr>
          <p:cNvSpPr txBox="1">
            <a:spLocks noChangeArrowheads="1"/>
          </p:cNvSpPr>
          <p:nvPr/>
        </p:nvSpPr>
        <p:spPr bwMode="auto">
          <a:xfrm>
            <a:off x="1717457" y="1685284"/>
            <a:ext cx="842486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30000"/>
              </a:lnSpc>
              <a:spcBef>
                <a:spcPct val="20000"/>
              </a:spcBef>
              <a:spcAft>
                <a:spcPct val="0"/>
              </a:spcAft>
              <a:buClr>
                <a:schemeClr val="bg1"/>
              </a:buClr>
              <a:buFont typeface="Symbol" panose="05050102010706020507" pitchFamily="18" charset="2"/>
              <a:defRPr kumimoji="1" sz="2800" b="1" kern="1200">
                <a:solidFill>
                  <a:srgbClr val="003399"/>
                </a:solidFill>
                <a:latin typeface="+mn-lt"/>
                <a:ea typeface="+mn-ea"/>
                <a:cs typeface="+mn-cs"/>
              </a:defRPr>
            </a:lvl1pPr>
            <a:lvl2pPr marL="742950" indent="-285750" algn="l" rtl="0" fontAlgn="base">
              <a:lnSpc>
                <a:spcPct val="130000"/>
              </a:lnSpc>
              <a:spcBef>
                <a:spcPct val="20000"/>
              </a:spcBef>
              <a:spcAft>
                <a:spcPct val="0"/>
              </a:spcAft>
              <a:buClr>
                <a:schemeClr val="bg1"/>
              </a:buClr>
              <a:buChar char="–"/>
              <a:defRPr kumimoji="1" sz="2400" b="1" kern="1200">
                <a:solidFill>
                  <a:srgbClr val="003399"/>
                </a:solidFill>
                <a:latin typeface="+mn-lt"/>
                <a:ea typeface="+mj-ea"/>
                <a:cs typeface="+mn-cs"/>
              </a:defRPr>
            </a:lvl2pPr>
            <a:lvl3pPr marL="1143000" indent="-228600" algn="l" rtl="0" fontAlgn="base">
              <a:lnSpc>
                <a:spcPct val="130000"/>
              </a:lnSpc>
              <a:spcBef>
                <a:spcPct val="20000"/>
              </a:spcBef>
              <a:spcAft>
                <a:spcPct val="0"/>
              </a:spcAft>
              <a:buClr>
                <a:schemeClr val="bg1"/>
              </a:buClr>
              <a:buChar char="•"/>
              <a:defRPr kumimoji="1" sz="2000" b="1" kern="1200">
                <a:solidFill>
                  <a:srgbClr val="003399"/>
                </a:solidFill>
                <a:latin typeface="+mn-lt"/>
                <a:ea typeface="+mj-ea"/>
                <a:cs typeface="+mn-cs"/>
              </a:defRPr>
            </a:lvl3pPr>
            <a:lvl4pPr marL="1600200" indent="-228600" algn="l" rtl="0" fontAlgn="base">
              <a:lnSpc>
                <a:spcPct val="130000"/>
              </a:lnSpc>
              <a:spcBef>
                <a:spcPct val="20000"/>
              </a:spcBef>
              <a:spcAft>
                <a:spcPct val="0"/>
              </a:spcAft>
              <a:buClr>
                <a:schemeClr val="bg1"/>
              </a:buClr>
              <a:buChar char="–"/>
              <a:defRPr kumimoji="1" b="1" kern="1200">
                <a:solidFill>
                  <a:srgbClr val="003399"/>
                </a:solidFill>
                <a:latin typeface="+mn-lt"/>
                <a:ea typeface="+mj-ea"/>
                <a:cs typeface="+mn-cs"/>
              </a:defRPr>
            </a:lvl4pPr>
            <a:lvl5pPr marL="2057400" indent="-228600" algn="l" rtl="0" fontAlgn="base">
              <a:lnSpc>
                <a:spcPct val="130000"/>
              </a:lnSpc>
              <a:spcBef>
                <a:spcPct val="20000"/>
              </a:spcBef>
              <a:spcAft>
                <a:spcPct val="0"/>
              </a:spcAft>
              <a:buClr>
                <a:schemeClr val="bg1"/>
              </a:buClr>
              <a:buChar char="•"/>
              <a:defRPr kumimoji="1" b="1" kern="1200">
                <a:solidFill>
                  <a:srgbClr val="003399"/>
                </a:solidFill>
                <a:latin typeface="+mn-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80808"/>
                </a:solidFill>
                <a:effectLst/>
                <a:uLnTx/>
                <a:uFillTx/>
                <a:latin typeface="Comic Sans MS"/>
                <a:ea typeface="宋体"/>
                <a:cs typeface="+mn-cs"/>
              </a:rPr>
              <a:t>下</a:t>
            </a:r>
            <a:r>
              <a:rPr kumimoji="1" lang="zh-CN" altLang="en-US" sz="2800" b="1" i="0" u="none" strike="noStrike" kern="1200" cap="none" spc="0" normalizeH="0" baseline="0" noProof="0">
                <a:ln>
                  <a:noFill/>
                </a:ln>
                <a:solidFill>
                  <a:srgbClr val="080808"/>
                </a:solidFill>
                <a:effectLst/>
                <a:uLnTx/>
                <a:uFillTx/>
                <a:latin typeface="Comic Sans MS"/>
                <a:ea typeface="宋体"/>
                <a:cs typeface="+mn-cs"/>
              </a:rPr>
              <a:t>图所给出的四个图，哪些是欧拉图？</a:t>
            </a:r>
            <a:r>
              <a:rPr kumimoji="1" lang="zh-CN" altLang="en-US" sz="2800" b="1" i="0" u="none" strike="noStrike" kern="1200" cap="none" spc="0" normalizeH="0" baseline="0" noProof="0">
                <a:ln>
                  <a:noFill/>
                </a:ln>
                <a:solidFill>
                  <a:srgbClr val="000066"/>
                </a:solidFill>
                <a:effectLst/>
                <a:uLnTx/>
                <a:uFillTx/>
                <a:latin typeface="Comic Sans MS"/>
                <a:ea typeface="宋体"/>
                <a:cs typeface="+mn-cs"/>
              </a:rPr>
              <a:t> </a:t>
            </a:r>
            <a:r>
              <a:rPr kumimoji="1" lang="zh-CN" altLang="en-US" sz="2800" b="1" i="0" u="none" strike="noStrike" kern="1200" cap="none" spc="0" normalizeH="0" baseline="0" noProof="0">
                <a:ln>
                  <a:noFill/>
                </a:ln>
                <a:solidFill>
                  <a:srgbClr val="000066"/>
                </a:solidFill>
                <a:effectLst/>
                <a:uLnTx/>
                <a:uFillTx/>
                <a:latin typeface="宋体" panose="02010600030101010101" pitchFamily="2" charset="-122"/>
                <a:ea typeface="黑体" panose="02010609060101010101" pitchFamily="49" charset="-122"/>
                <a:cs typeface="Tahoma" panose="020B0604030504040204" pitchFamily="34" charset="0"/>
              </a:rPr>
              <a:t>	</a:t>
            </a:r>
          </a:p>
        </p:txBody>
      </p:sp>
      <p:sp>
        <p:nvSpPr>
          <p:cNvPr id="12" name="Rectangle 11">
            <a:extLst>
              <a:ext uri="{FF2B5EF4-FFF2-40B4-BE49-F238E27FC236}">
                <a16:creationId xmlns:a16="http://schemas.microsoft.com/office/drawing/2014/main" id="{BCD58CBA-63AE-47F4-887E-F8772AF4FD2A}"/>
              </a:ext>
            </a:extLst>
          </p:cNvPr>
          <p:cNvSpPr>
            <a:spLocks noChangeArrowheads="1"/>
          </p:cNvSpPr>
          <p:nvPr/>
        </p:nvSpPr>
        <p:spPr bwMode="auto">
          <a:xfrm>
            <a:off x="1717457" y="2764784"/>
            <a:ext cx="8353425" cy="3097213"/>
          </a:xfrm>
          <a:prstGeom prst="rect">
            <a:avLst/>
          </a:prstGeom>
          <a:solidFill>
            <a:srgbClr val="080808"/>
          </a:solidFill>
          <a:ln w="9525" algn="ctr">
            <a:solidFill>
              <a:srgbClr val="200B5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bIns="0" anchor="ctr"/>
          <a:lstStyle/>
          <a:p>
            <a:pPr marL="0" marR="0" lvl="0" indent="0" algn="just" defTabSz="914400" eaLnBrk="0" fontAlgn="base" latinLnBrk="0" hangingPunct="0">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pic>
        <p:nvPicPr>
          <p:cNvPr id="13" name="Picture 12" descr="622">
            <a:extLst>
              <a:ext uri="{FF2B5EF4-FFF2-40B4-BE49-F238E27FC236}">
                <a16:creationId xmlns:a16="http://schemas.microsoft.com/office/drawing/2014/main" id="{87CB583E-7695-442C-9B47-0FCC171FC80E}"/>
              </a:ext>
            </a:extLst>
          </p:cNvPr>
          <p:cNvPicPr>
            <a:picLocks noChangeAspect="1" noChangeArrowheads="1"/>
          </p:cNvPicPr>
          <p:nvPr/>
        </p:nvPicPr>
        <p:blipFill>
          <a:blip r:embed="rId4">
            <a:lum bright="12000"/>
            <a:extLst>
              <a:ext uri="{28A0092B-C50C-407E-A947-70E740481C1C}">
                <a14:useLocalDpi xmlns:a14="http://schemas.microsoft.com/office/drawing/2010/main" val="0"/>
              </a:ext>
            </a:extLst>
          </a:blip>
          <a:srcRect/>
          <a:stretch>
            <a:fillRect/>
          </a:stretch>
        </p:blipFill>
        <p:spPr bwMode="auto">
          <a:xfrm>
            <a:off x="1998444" y="2934647"/>
            <a:ext cx="7858125" cy="269716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3">
            <a:extLst>
              <a:ext uri="{FF2B5EF4-FFF2-40B4-BE49-F238E27FC236}">
                <a16:creationId xmlns:a16="http://schemas.microsoft.com/office/drawing/2014/main" id="{DF73624E-A0BA-43FC-B444-9DAA20AE2F6D}"/>
              </a:ext>
            </a:extLst>
          </p:cNvPr>
          <p:cNvSpPr txBox="1">
            <a:spLocks noChangeArrowheads="1"/>
          </p:cNvSpPr>
          <p:nvPr/>
        </p:nvSpPr>
        <p:spPr bwMode="auto">
          <a:xfrm>
            <a:off x="3303369" y="5174609"/>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a:solidFill>
                  <a:srgbClr val="FFFF00"/>
                </a:solidFill>
                <a:latin typeface="Times New Roman" panose="02020603050405020304" pitchFamily="18" charset="0"/>
                <a:ea typeface="宋体" panose="02010600030101010101" pitchFamily="2" charset="-122"/>
              </a:rPr>
              <a:t>Y</a:t>
            </a:r>
          </a:p>
        </p:txBody>
      </p:sp>
      <p:sp>
        <p:nvSpPr>
          <p:cNvPr id="15" name="Text Box 14">
            <a:extLst>
              <a:ext uri="{FF2B5EF4-FFF2-40B4-BE49-F238E27FC236}">
                <a16:creationId xmlns:a16="http://schemas.microsoft.com/office/drawing/2014/main" id="{C7C5AA39-E189-4EA2-9AD9-D72A6FECCAF4}"/>
              </a:ext>
            </a:extLst>
          </p:cNvPr>
          <p:cNvSpPr txBox="1">
            <a:spLocks noChangeArrowheads="1"/>
          </p:cNvSpPr>
          <p:nvPr/>
        </p:nvSpPr>
        <p:spPr bwMode="auto">
          <a:xfrm>
            <a:off x="5360769" y="5174609"/>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a:solidFill>
                  <a:srgbClr val="FFFF00"/>
                </a:solidFill>
                <a:latin typeface="Times New Roman" panose="02020603050405020304" pitchFamily="18" charset="0"/>
                <a:ea typeface="宋体" panose="02010600030101010101" pitchFamily="2" charset="-122"/>
              </a:rPr>
              <a:t>N</a:t>
            </a:r>
          </a:p>
        </p:txBody>
      </p:sp>
      <p:sp>
        <p:nvSpPr>
          <p:cNvPr id="16" name="Text Box 15">
            <a:extLst>
              <a:ext uri="{FF2B5EF4-FFF2-40B4-BE49-F238E27FC236}">
                <a16:creationId xmlns:a16="http://schemas.microsoft.com/office/drawing/2014/main" id="{B9B94F61-535D-4F2C-9981-DCA090F635EA}"/>
              </a:ext>
            </a:extLst>
          </p:cNvPr>
          <p:cNvSpPr txBox="1">
            <a:spLocks noChangeArrowheads="1"/>
          </p:cNvSpPr>
          <p:nvPr/>
        </p:nvSpPr>
        <p:spPr bwMode="auto">
          <a:xfrm>
            <a:off x="9018369" y="5174609"/>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a:solidFill>
                  <a:srgbClr val="FFFF00"/>
                </a:solidFill>
                <a:latin typeface="Times New Roman" panose="02020603050405020304" pitchFamily="18" charset="0"/>
                <a:ea typeface="宋体" panose="02010600030101010101" pitchFamily="2" charset="-122"/>
              </a:rPr>
              <a:t>Y</a:t>
            </a:r>
          </a:p>
        </p:txBody>
      </p:sp>
      <p:sp>
        <p:nvSpPr>
          <p:cNvPr id="17" name="Text Box 16">
            <a:extLst>
              <a:ext uri="{FF2B5EF4-FFF2-40B4-BE49-F238E27FC236}">
                <a16:creationId xmlns:a16="http://schemas.microsoft.com/office/drawing/2014/main" id="{288C8DCF-3106-47E9-8C86-4490C857E51A}"/>
              </a:ext>
            </a:extLst>
          </p:cNvPr>
          <p:cNvSpPr txBox="1">
            <a:spLocks noChangeArrowheads="1"/>
          </p:cNvSpPr>
          <p:nvPr/>
        </p:nvSpPr>
        <p:spPr bwMode="auto">
          <a:xfrm>
            <a:off x="7265769" y="5174609"/>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a:solidFill>
                  <a:srgbClr val="FFFF00"/>
                </a:solidFill>
                <a:latin typeface="Times New Roman" panose="02020603050405020304" pitchFamily="18" charset="0"/>
                <a:ea typeface="宋体" panose="02010600030101010101" pitchFamily="2" charset="-122"/>
              </a:rPr>
              <a:t>N</a:t>
            </a:r>
          </a:p>
        </p:txBody>
      </p:sp>
    </p:spTree>
    <p:extLst>
      <p:ext uri="{BB962C8B-B14F-4D97-AF65-F5344CB8AC3E}">
        <p14:creationId xmlns:p14="http://schemas.microsoft.com/office/powerpoint/2010/main" val="331208008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heckerboard(across)">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up)">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utoUpdateAnimBg="0"/>
      <p:bldP spid="16" grpId="0" autoUpdateAnimBg="0"/>
      <p:bldP spid="1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Special Graph </a:t>
            </a:r>
            <a:endParaRPr lang="zh-CN" altLang="en-US" sz="3600" dirty="0">
              <a:latin typeface="Lucida Handwriting" panose="03010101010101010101" pitchFamily="66" charset="0"/>
            </a:endParaRPr>
          </a:p>
        </p:txBody>
      </p:sp>
      <p:sp>
        <p:nvSpPr>
          <p:cNvPr id="5" name="Rectangle 3">
            <a:extLst>
              <a:ext uri="{FF2B5EF4-FFF2-40B4-BE49-F238E27FC236}">
                <a16:creationId xmlns:a16="http://schemas.microsoft.com/office/drawing/2014/main" id="{B4655F30-06B7-41CA-96D9-DCA96FA6319E}"/>
              </a:ext>
            </a:extLst>
          </p:cNvPr>
          <p:cNvSpPr txBox="1">
            <a:spLocks noChangeArrowheads="1"/>
          </p:cNvSpPr>
          <p:nvPr/>
        </p:nvSpPr>
        <p:spPr bwMode="auto">
          <a:xfrm>
            <a:off x="1571625" y="1044124"/>
            <a:ext cx="8569325" cy="547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30000"/>
              </a:lnSpc>
              <a:spcBef>
                <a:spcPct val="20000"/>
              </a:spcBef>
              <a:spcAft>
                <a:spcPct val="0"/>
              </a:spcAft>
              <a:buClr>
                <a:schemeClr val="bg1"/>
              </a:buClr>
              <a:buFont typeface="Symbol" panose="05050102010706020507" pitchFamily="18" charset="2"/>
              <a:defRPr kumimoji="1" sz="2800" b="1" kern="1200">
                <a:solidFill>
                  <a:srgbClr val="003399"/>
                </a:solidFill>
                <a:latin typeface="+mn-lt"/>
                <a:ea typeface="+mn-ea"/>
                <a:cs typeface="+mn-cs"/>
              </a:defRPr>
            </a:lvl1pPr>
            <a:lvl2pPr marL="742950" indent="-285750" algn="l" rtl="0" fontAlgn="base">
              <a:lnSpc>
                <a:spcPct val="130000"/>
              </a:lnSpc>
              <a:spcBef>
                <a:spcPct val="20000"/>
              </a:spcBef>
              <a:spcAft>
                <a:spcPct val="0"/>
              </a:spcAft>
              <a:buClr>
                <a:schemeClr val="bg1"/>
              </a:buClr>
              <a:buChar char="–"/>
              <a:defRPr kumimoji="1" sz="2400" b="1" kern="1200">
                <a:solidFill>
                  <a:srgbClr val="003399"/>
                </a:solidFill>
                <a:latin typeface="+mn-lt"/>
                <a:ea typeface="+mj-ea"/>
                <a:cs typeface="+mn-cs"/>
              </a:defRPr>
            </a:lvl2pPr>
            <a:lvl3pPr marL="1143000" indent="-228600" algn="l" rtl="0" fontAlgn="base">
              <a:lnSpc>
                <a:spcPct val="130000"/>
              </a:lnSpc>
              <a:spcBef>
                <a:spcPct val="20000"/>
              </a:spcBef>
              <a:spcAft>
                <a:spcPct val="0"/>
              </a:spcAft>
              <a:buClr>
                <a:schemeClr val="bg1"/>
              </a:buClr>
              <a:buChar char="•"/>
              <a:defRPr kumimoji="1" sz="2000" b="1" kern="1200">
                <a:solidFill>
                  <a:srgbClr val="003399"/>
                </a:solidFill>
                <a:latin typeface="+mn-lt"/>
                <a:ea typeface="+mj-ea"/>
                <a:cs typeface="+mn-cs"/>
              </a:defRPr>
            </a:lvl3pPr>
            <a:lvl4pPr marL="1600200" indent="-228600" algn="l" rtl="0" fontAlgn="base">
              <a:lnSpc>
                <a:spcPct val="130000"/>
              </a:lnSpc>
              <a:spcBef>
                <a:spcPct val="20000"/>
              </a:spcBef>
              <a:spcAft>
                <a:spcPct val="0"/>
              </a:spcAft>
              <a:buClr>
                <a:schemeClr val="bg1"/>
              </a:buClr>
              <a:buChar char="–"/>
              <a:defRPr kumimoji="1" b="1" kern="1200">
                <a:solidFill>
                  <a:srgbClr val="003399"/>
                </a:solidFill>
                <a:latin typeface="+mn-lt"/>
                <a:ea typeface="+mj-ea"/>
                <a:cs typeface="+mn-cs"/>
              </a:defRPr>
            </a:lvl4pPr>
            <a:lvl5pPr marL="2057400" indent="-228600" algn="l" rtl="0" fontAlgn="base">
              <a:lnSpc>
                <a:spcPct val="130000"/>
              </a:lnSpc>
              <a:spcBef>
                <a:spcPct val="20000"/>
              </a:spcBef>
              <a:spcAft>
                <a:spcPct val="0"/>
              </a:spcAft>
              <a:buClr>
                <a:schemeClr val="bg1"/>
              </a:buClr>
              <a:buChar char="•"/>
              <a:defRPr kumimoji="1" b="1" kern="1200">
                <a:solidFill>
                  <a:srgbClr val="003399"/>
                </a:solidFill>
                <a:latin typeface="+mn-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dirty="0">
                <a:solidFill>
                  <a:srgbClr val="000000"/>
                </a:solidFill>
                <a:ea typeface="黑体" panose="02010609060101010101" pitchFamily="49" charset="-122"/>
                <a:cs typeface="宋体" panose="02010600030101010101" pitchFamily="2" charset="-122"/>
              </a:rPr>
              <a:t>  </a:t>
            </a:r>
            <a:r>
              <a:rPr lang="zh-CN" altLang="en-US" dirty="0">
                <a:solidFill>
                  <a:srgbClr val="0000FF"/>
                </a:solidFill>
                <a:latin typeface="黑体" panose="02010609060101010101" pitchFamily="49" charset="-122"/>
                <a:ea typeface="黑体" panose="02010609060101010101" pitchFamily="49" charset="-122"/>
                <a:cs typeface="宋体" panose="02010600030101010101" pitchFamily="2" charset="-122"/>
              </a:rPr>
              <a:t>定理</a:t>
            </a:r>
            <a:r>
              <a:rPr lang="en-US" altLang="zh-CN" dirty="0">
                <a:solidFill>
                  <a:srgbClr val="000000"/>
                </a:solidFill>
                <a:latin typeface="宋体" panose="02010600030101010101" pitchFamily="2" charset="-122"/>
                <a:ea typeface="黑体" panose="02010609060101010101" pitchFamily="49" charset="-122"/>
                <a:cs typeface="宋体" panose="02010600030101010101" pitchFamily="2" charset="-122"/>
              </a:rPr>
              <a:t> </a:t>
            </a:r>
            <a:r>
              <a:rPr lang="zh-CN" altLang="en-US" dirty="0">
                <a:solidFill>
                  <a:srgbClr val="000000"/>
                </a:solidFill>
                <a:latin typeface="宋体" panose="02010600030101010101" pitchFamily="2" charset="-122"/>
                <a:ea typeface="黑体" panose="02010609060101010101" pitchFamily="49" charset="-122"/>
                <a:cs typeface="宋体" panose="02010600030101010101" pitchFamily="2" charset="-122"/>
              </a:rPr>
              <a:t>图</a:t>
            </a:r>
            <a:r>
              <a:rPr lang="en-US" altLang="zh-CN" dirty="0">
                <a:solidFill>
                  <a:srgbClr val="000000"/>
                </a:solidFill>
                <a:latin typeface="宋体" panose="02010600030101010101" pitchFamily="2" charset="-122"/>
                <a:ea typeface="黑体" panose="02010609060101010101" pitchFamily="49" charset="-122"/>
                <a:cs typeface="宋体" panose="02010600030101010101" pitchFamily="2" charset="-122"/>
              </a:rPr>
              <a:t>G</a:t>
            </a:r>
            <a:r>
              <a:rPr lang="zh-CN" altLang="en-US" dirty="0">
                <a:solidFill>
                  <a:srgbClr val="000000"/>
                </a:solidFill>
                <a:latin typeface="宋体" panose="02010600030101010101" pitchFamily="2" charset="-122"/>
                <a:ea typeface="黑体" panose="02010609060101010101" pitchFamily="49" charset="-122"/>
                <a:cs typeface="宋体" panose="02010600030101010101" pitchFamily="2" charset="-122"/>
              </a:rPr>
              <a:t>是欧拉图当且仅当</a:t>
            </a:r>
            <a:r>
              <a:rPr lang="en-US" altLang="zh-CN" dirty="0">
                <a:solidFill>
                  <a:srgbClr val="000000"/>
                </a:solidFill>
                <a:latin typeface="宋体" panose="02010600030101010101" pitchFamily="2" charset="-122"/>
                <a:ea typeface="黑体" panose="02010609060101010101" pitchFamily="49" charset="-122"/>
                <a:cs typeface="宋体" panose="02010600030101010101" pitchFamily="2" charset="-122"/>
              </a:rPr>
              <a:t>G</a:t>
            </a:r>
            <a:r>
              <a:rPr lang="zh-CN" altLang="en-US" dirty="0">
                <a:solidFill>
                  <a:srgbClr val="000000"/>
                </a:solidFill>
                <a:latin typeface="宋体" panose="02010600030101010101" pitchFamily="2" charset="-122"/>
                <a:ea typeface="黑体" panose="02010609060101010101" pitchFamily="49" charset="-122"/>
                <a:cs typeface="宋体" panose="02010600030101010101" pitchFamily="2" charset="-122"/>
              </a:rPr>
              <a:t>是连通的且每个结点的度数为偶数。</a:t>
            </a:r>
          </a:p>
          <a:p>
            <a:pPr algn="just"/>
            <a:r>
              <a:rPr kumimoji="0" lang="zh-CN" altLang="en-US" dirty="0">
                <a:solidFill>
                  <a:srgbClr val="0000FF"/>
                </a:solidFill>
                <a:latin typeface="黑体" panose="02010609060101010101" pitchFamily="49" charset="-122"/>
                <a:ea typeface="黑体" panose="02010609060101010101" pitchFamily="49" charset="-122"/>
                <a:cs typeface="Tahoma" panose="020B0604030504040204" pitchFamily="34" charset="0"/>
              </a:rPr>
              <a:t>  证明</a:t>
            </a:r>
            <a:r>
              <a:rPr kumimoji="0" lang="zh-CN" altLang="en-US" dirty="0">
                <a:solidFill>
                  <a:srgbClr val="000000"/>
                </a:solidFill>
                <a:latin typeface="宋体" panose="02010600030101010101" pitchFamily="2" charset="-122"/>
                <a:cs typeface="Tahoma" panose="020B0604030504040204" pitchFamily="34" charset="0"/>
              </a:rPr>
              <a:t> 先</a:t>
            </a:r>
            <a:r>
              <a:rPr lang="zh-CN" altLang="en-US" dirty="0">
                <a:solidFill>
                  <a:srgbClr val="000000"/>
                </a:solidFill>
                <a:latin typeface="宋体" panose="02010600030101010101" pitchFamily="2" charset="-122"/>
                <a:cs typeface="Tahoma" panose="020B0604030504040204" pitchFamily="34" charset="0"/>
              </a:rPr>
              <a:t>证必要条件：设</a:t>
            </a:r>
            <a:r>
              <a:rPr lang="en-US" altLang="zh-CN" dirty="0">
                <a:solidFill>
                  <a:srgbClr val="000000"/>
                </a:solidFill>
                <a:latin typeface="宋体" panose="02010600030101010101" pitchFamily="2" charset="-122"/>
                <a:cs typeface="Tahoma" panose="020B0604030504040204" pitchFamily="34" charset="0"/>
              </a:rPr>
              <a:t>G</a:t>
            </a:r>
            <a:r>
              <a:rPr lang="zh-CN" altLang="en-US" dirty="0">
                <a:solidFill>
                  <a:srgbClr val="000000"/>
                </a:solidFill>
                <a:latin typeface="宋体" panose="02010600030101010101" pitchFamily="2" charset="-122"/>
                <a:cs typeface="Tahoma" panose="020B0604030504040204" pitchFamily="34" charset="0"/>
              </a:rPr>
              <a:t>是欧拉图。</a:t>
            </a:r>
            <a:r>
              <a:rPr lang="en-US" altLang="zh-CN" dirty="0">
                <a:solidFill>
                  <a:srgbClr val="000000"/>
                </a:solidFill>
                <a:latin typeface="宋体" panose="02010600030101010101" pitchFamily="2" charset="-122"/>
                <a:cs typeface="Tahoma" panose="020B0604030504040204" pitchFamily="34" charset="0"/>
              </a:rPr>
              <a:t>α</a:t>
            </a:r>
            <a:r>
              <a:rPr lang="zh-CN" altLang="en-US" dirty="0">
                <a:solidFill>
                  <a:srgbClr val="000000"/>
                </a:solidFill>
                <a:latin typeface="宋体" panose="02010600030101010101" pitchFamily="2" charset="-122"/>
                <a:cs typeface="Tahoma" panose="020B0604030504040204" pitchFamily="34" charset="0"/>
              </a:rPr>
              <a:t>是</a:t>
            </a:r>
            <a:r>
              <a:rPr lang="en-US" altLang="zh-CN" dirty="0">
                <a:solidFill>
                  <a:srgbClr val="000000"/>
                </a:solidFill>
                <a:latin typeface="宋体" panose="02010600030101010101" pitchFamily="2" charset="-122"/>
                <a:cs typeface="Tahoma" panose="020B0604030504040204" pitchFamily="34" charset="0"/>
              </a:rPr>
              <a:t>G</a:t>
            </a:r>
            <a:r>
              <a:rPr lang="zh-CN" altLang="en-US" dirty="0">
                <a:solidFill>
                  <a:srgbClr val="000000"/>
                </a:solidFill>
                <a:latin typeface="宋体" panose="02010600030101010101" pitchFamily="2" charset="-122"/>
                <a:cs typeface="Tahoma" panose="020B0604030504040204" pitchFamily="34" charset="0"/>
              </a:rPr>
              <a:t>的一个欧拉回路。</a:t>
            </a:r>
          </a:p>
          <a:p>
            <a:pPr algn="just"/>
            <a:r>
              <a:rPr lang="zh-CN" altLang="en-US" dirty="0">
                <a:solidFill>
                  <a:srgbClr val="000000"/>
                </a:solidFill>
                <a:latin typeface="宋体" panose="02010600030101010101" pitchFamily="2" charset="-122"/>
                <a:cs typeface="Tahoma" panose="020B0604030504040204" pitchFamily="34" charset="0"/>
              </a:rPr>
              <a:t>      当</a:t>
            </a:r>
            <a:r>
              <a:rPr lang="en-US" altLang="zh-CN" dirty="0">
                <a:solidFill>
                  <a:srgbClr val="000000"/>
                </a:solidFill>
                <a:latin typeface="宋体" panose="02010600030101010101" pitchFamily="2" charset="-122"/>
                <a:cs typeface="Tahoma" panose="020B0604030504040204" pitchFamily="34" charset="0"/>
              </a:rPr>
              <a:t>α</a:t>
            </a:r>
            <a:r>
              <a:rPr lang="zh-CN" altLang="en-US" dirty="0">
                <a:solidFill>
                  <a:srgbClr val="000000"/>
                </a:solidFill>
                <a:latin typeface="宋体" panose="02010600030101010101" pitchFamily="2" charset="-122"/>
                <a:cs typeface="Tahoma" panose="020B0604030504040204" pitchFamily="34" charset="0"/>
              </a:rPr>
              <a:t>通过</a:t>
            </a:r>
            <a:r>
              <a:rPr lang="en-US" altLang="zh-CN" dirty="0">
                <a:solidFill>
                  <a:srgbClr val="000000"/>
                </a:solidFill>
                <a:latin typeface="宋体" panose="02010600030101010101" pitchFamily="2" charset="-122"/>
                <a:cs typeface="Tahoma" panose="020B0604030504040204" pitchFamily="34" charset="0"/>
              </a:rPr>
              <a:t>G</a:t>
            </a:r>
            <a:r>
              <a:rPr lang="zh-CN" altLang="en-US" dirty="0">
                <a:solidFill>
                  <a:srgbClr val="000000"/>
                </a:solidFill>
                <a:latin typeface="宋体" panose="02010600030101010101" pitchFamily="2" charset="-122"/>
                <a:cs typeface="Tahoma" panose="020B0604030504040204" pitchFamily="34" charset="0"/>
              </a:rPr>
              <a:t>的任一结点</a:t>
            </a:r>
            <a:r>
              <a:rPr lang="en-US" altLang="zh-CN" dirty="0">
                <a:solidFill>
                  <a:srgbClr val="000000"/>
                </a:solidFill>
                <a:latin typeface="宋体" panose="02010600030101010101" pitchFamily="2" charset="-122"/>
                <a:cs typeface="Tahoma" panose="020B0604030504040204" pitchFamily="34" charset="0"/>
              </a:rPr>
              <a:t>v</a:t>
            </a:r>
            <a:r>
              <a:rPr lang="zh-CN" altLang="en-US" dirty="0">
                <a:solidFill>
                  <a:srgbClr val="000000"/>
                </a:solidFill>
                <a:latin typeface="宋体" panose="02010600030101010101" pitchFamily="2" charset="-122"/>
                <a:cs typeface="Tahoma" panose="020B0604030504040204" pitchFamily="34" charset="0"/>
              </a:rPr>
              <a:t>时，</a:t>
            </a:r>
            <a:r>
              <a:rPr lang="en-US" altLang="zh-CN" dirty="0">
                <a:solidFill>
                  <a:srgbClr val="000000"/>
                </a:solidFill>
                <a:latin typeface="宋体" panose="02010600030101010101" pitchFamily="2" charset="-122"/>
                <a:cs typeface="Tahoma" panose="020B0604030504040204" pitchFamily="34" charset="0"/>
              </a:rPr>
              <a:t>α</a:t>
            </a:r>
            <a:r>
              <a:rPr lang="zh-CN" altLang="en-US" dirty="0">
                <a:solidFill>
                  <a:srgbClr val="000000"/>
                </a:solidFill>
                <a:latin typeface="宋体" panose="02010600030101010101" pitchFamily="2" charset="-122"/>
                <a:cs typeface="Tahoma" panose="020B0604030504040204" pitchFamily="34" charset="0"/>
              </a:rPr>
              <a:t>通过关联于</a:t>
            </a:r>
            <a:r>
              <a:rPr lang="en-US" altLang="zh-CN" dirty="0">
                <a:solidFill>
                  <a:srgbClr val="000000"/>
                </a:solidFill>
                <a:latin typeface="宋体" panose="02010600030101010101" pitchFamily="2" charset="-122"/>
                <a:cs typeface="Tahoma" panose="020B0604030504040204" pitchFamily="34" charset="0"/>
              </a:rPr>
              <a:t>v</a:t>
            </a:r>
            <a:r>
              <a:rPr lang="zh-CN" altLang="en-US" dirty="0">
                <a:solidFill>
                  <a:srgbClr val="000000"/>
                </a:solidFill>
                <a:latin typeface="宋体" panose="02010600030101010101" pitchFamily="2" charset="-122"/>
                <a:cs typeface="Tahoma" panose="020B0604030504040204" pitchFamily="34" charset="0"/>
              </a:rPr>
              <a:t>的两条边。若</a:t>
            </a:r>
            <a:r>
              <a:rPr lang="en-US" altLang="zh-CN" dirty="0">
                <a:solidFill>
                  <a:srgbClr val="000000"/>
                </a:solidFill>
                <a:latin typeface="宋体" panose="02010600030101010101" pitchFamily="2" charset="-122"/>
                <a:cs typeface="Tahoma" panose="020B0604030504040204" pitchFamily="34" charset="0"/>
              </a:rPr>
              <a:t>α</a:t>
            </a:r>
            <a:r>
              <a:rPr lang="zh-CN" altLang="en-US" dirty="0">
                <a:solidFill>
                  <a:srgbClr val="000000"/>
                </a:solidFill>
                <a:latin typeface="宋体" panose="02010600030101010101" pitchFamily="2" charset="-122"/>
                <a:cs typeface="Tahoma" panose="020B0604030504040204" pitchFamily="34" charset="0"/>
              </a:rPr>
              <a:t>通过</a:t>
            </a:r>
            <a:r>
              <a:rPr lang="en-US" altLang="zh-CN" dirty="0">
                <a:solidFill>
                  <a:srgbClr val="000000"/>
                </a:solidFill>
                <a:latin typeface="宋体" panose="02010600030101010101" pitchFamily="2" charset="-122"/>
                <a:cs typeface="Tahoma" panose="020B0604030504040204" pitchFamily="34" charset="0"/>
              </a:rPr>
              <a:t>v</a:t>
            </a:r>
            <a:r>
              <a:rPr lang="zh-CN" altLang="en-US" dirty="0">
                <a:solidFill>
                  <a:srgbClr val="000000"/>
                </a:solidFill>
                <a:latin typeface="宋体" panose="02010600030101010101" pitchFamily="2" charset="-122"/>
                <a:cs typeface="Tahoma" panose="020B0604030504040204" pitchFamily="34" charset="0"/>
              </a:rPr>
              <a:t>点</a:t>
            </a:r>
            <a:r>
              <a:rPr lang="en-US" altLang="zh-CN" dirty="0">
                <a:solidFill>
                  <a:srgbClr val="000000"/>
                </a:solidFill>
                <a:latin typeface="宋体" panose="02010600030101010101" pitchFamily="2" charset="-122"/>
                <a:cs typeface="Tahoma" panose="020B0604030504040204" pitchFamily="34" charset="0"/>
              </a:rPr>
              <a:t>k</a:t>
            </a:r>
            <a:r>
              <a:rPr lang="zh-CN" altLang="en-US" dirty="0">
                <a:solidFill>
                  <a:srgbClr val="000000"/>
                </a:solidFill>
                <a:latin typeface="宋体" panose="02010600030101010101" pitchFamily="2" charset="-122"/>
                <a:cs typeface="Tahoma" panose="020B0604030504040204" pitchFamily="34" charset="0"/>
              </a:rPr>
              <a:t>次，则</a:t>
            </a:r>
            <a:r>
              <a:rPr lang="en-US" altLang="zh-CN" dirty="0">
                <a:solidFill>
                  <a:srgbClr val="000000"/>
                </a:solidFill>
                <a:latin typeface="宋体" panose="02010600030101010101" pitchFamily="2" charset="-122"/>
                <a:cs typeface="Tahoma" panose="020B0604030504040204" pitchFamily="34" charset="0"/>
              </a:rPr>
              <a:t>α</a:t>
            </a:r>
            <a:r>
              <a:rPr lang="zh-CN" altLang="en-US" dirty="0">
                <a:solidFill>
                  <a:srgbClr val="000000"/>
                </a:solidFill>
                <a:latin typeface="宋体" panose="02010600030101010101" pitchFamily="2" charset="-122"/>
                <a:cs typeface="Tahoma" panose="020B0604030504040204" pitchFamily="34" charset="0"/>
              </a:rPr>
              <a:t>通过关联于</a:t>
            </a:r>
            <a:r>
              <a:rPr lang="en-US" altLang="zh-CN" dirty="0">
                <a:solidFill>
                  <a:srgbClr val="000000"/>
                </a:solidFill>
                <a:latin typeface="宋体" panose="02010600030101010101" pitchFamily="2" charset="-122"/>
                <a:cs typeface="Tahoma" panose="020B0604030504040204" pitchFamily="34" charset="0"/>
              </a:rPr>
              <a:t>v</a:t>
            </a:r>
            <a:r>
              <a:rPr lang="zh-CN" altLang="en-US" dirty="0">
                <a:solidFill>
                  <a:srgbClr val="000000"/>
                </a:solidFill>
                <a:latin typeface="宋体" panose="02010600030101010101" pitchFamily="2" charset="-122"/>
                <a:cs typeface="Tahoma" panose="020B0604030504040204" pitchFamily="34" charset="0"/>
              </a:rPr>
              <a:t>的</a:t>
            </a:r>
            <a:r>
              <a:rPr lang="en-US" altLang="zh-CN" dirty="0">
                <a:solidFill>
                  <a:srgbClr val="000000"/>
                </a:solidFill>
                <a:latin typeface="宋体" panose="02010600030101010101" pitchFamily="2" charset="-122"/>
                <a:cs typeface="Tahoma" panose="020B0604030504040204" pitchFamily="34" charset="0"/>
              </a:rPr>
              <a:t>2k</a:t>
            </a:r>
            <a:r>
              <a:rPr lang="zh-CN" altLang="en-US" dirty="0">
                <a:solidFill>
                  <a:srgbClr val="000000"/>
                </a:solidFill>
                <a:latin typeface="宋体" panose="02010600030101010101" pitchFamily="2" charset="-122"/>
                <a:cs typeface="Tahoma" panose="020B0604030504040204" pitchFamily="34" charset="0"/>
              </a:rPr>
              <a:t>条边。</a:t>
            </a:r>
            <a:r>
              <a:rPr lang="en-US" altLang="zh-CN" dirty="0">
                <a:solidFill>
                  <a:srgbClr val="000000"/>
                </a:solidFill>
                <a:latin typeface="宋体" panose="02010600030101010101" pitchFamily="2" charset="-122"/>
                <a:cs typeface="Tahoma" panose="020B0604030504040204" pitchFamily="34" charset="0"/>
              </a:rPr>
              <a:t>α</a:t>
            </a:r>
            <a:r>
              <a:rPr lang="zh-CN" altLang="en-US" dirty="0">
                <a:solidFill>
                  <a:srgbClr val="000000"/>
                </a:solidFill>
                <a:latin typeface="宋体" panose="02010600030101010101" pitchFamily="2" charset="-122"/>
                <a:cs typeface="Tahoma" panose="020B0604030504040204" pitchFamily="34" charset="0"/>
              </a:rPr>
              <a:t>是欧拉回路。因此</a:t>
            </a:r>
            <a:r>
              <a:rPr lang="en-US" altLang="zh-CN" dirty="0">
                <a:solidFill>
                  <a:srgbClr val="000000"/>
                </a:solidFill>
                <a:latin typeface="宋体" panose="02010600030101010101" pitchFamily="2" charset="-122"/>
                <a:cs typeface="Tahoma" panose="020B0604030504040204" pitchFamily="34" charset="0"/>
              </a:rPr>
              <a:t>α</a:t>
            </a:r>
            <a:r>
              <a:rPr lang="zh-CN" altLang="en-US" dirty="0">
                <a:solidFill>
                  <a:srgbClr val="000000"/>
                </a:solidFill>
                <a:latin typeface="宋体" panose="02010600030101010101" pitchFamily="2" charset="-122"/>
                <a:cs typeface="Tahoma" panose="020B0604030504040204" pitchFamily="34" charset="0"/>
              </a:rPr>
              <a:t>通过关联于</a:t>
            </a:r>
            <a:r>
              <a:rPr lang="en-US" altLang="zh-CN" dirty="0">
                <a:solidFill>
                  <a:srgbClr val="000000"/>
                </a:solidFill>
                <a:latin typeface="宋体" panose="02010600030101010101" pitchFamily="2" charset="-122"/>
                <a:cs typeface="Tahoma" panose="020B0604030504040204" pitchFamily="34" charset="0"/>
              </a:rPr>
              <a:t>v</a:t>
            </a:r>
            <a:r>
              <a:rPr lang="zh-CN" altLang="en-US" dirty="0">
                <a:solidFill>
                  <a:srgbClr val="000000"/>
                </a:solidFill>
                <a:latin typeface="宋体" panose="02010600030101010101" pitchFamily="2" charset="-122"/>
                <a:cs typeface="Tahoma" panose="020B0604030504040204" pitchFamily="34" charset="0"/>
              </a:rPr>
              <a:t>的</a:t>
            </a:r>
            <a:r>
              <a:rPr lang="en-US" altLang="zh-CN" dirty="0">
                <a:solidFill>
                  <a:srgbClr val="000000"/>
                </a:solidFill>
                <a:latin typeface="宋体" panose="02010600030101010101" pitchFamily="2" charset="-122"/>
                <a:cs typeface="Tahoma" panose="020B0604030504040204" pitchFamily="34" charset="0"/>
              </a:rPr>
              <a:t>2k</a:t>
            </a:r>
            <a:r>
              <a:rPr lang="zh-CN" altLang="en-US" dirty="0">
                <a:solidFill>
                  <a:srgbClr val="000000"/>
                </a:solidFill>
                <a:latin typeface="宋体" panose="02010600030101010101" pitchFamily="2" charset="-122"/>
                <a:cs typeface="Tahoma" panose="020B0604030504040204" pitchFamily="34" charset="0"/>
              </a:rPr>
              <a:t>条边即是关联于</a:t>
            </a:r>
            <a:r>
              <a:rPr lang="en-US" altLang="zh-CN" dirty="0">
                <a:solidFill>
                  <a:srgbClr val="000000"/>
                </a:solidFill>
                <a:latin typeface="宋体" panose="02010600030101010101" pitchFamily="2" charset="-122"/>
                <a:cs typeface="Tahoma" panose="020B0604030504040204" pitchFamily="34" charset="0"/>
              </a:rPr>
              <a:t>v</a:t>
            </a:r>
            <a:r>
              <a:rPr lang="zh-CN" altLang="en-US" dirty="0">
                <a:solidFill>
                  <a:srgbClr val="000000"/>
                </a:solidFill>
                <a:latin typeface="宋体" panose="02010600030101010101" pitchFamily="2" charset="-122"/>
                <a:cs typeface="Tahoma" panose="020B0604030504040204" pitchFamily="34" charset="0"/>
              </a:rPr>
              <a:t>的所有边且互不相同，即</a:t>
            </a:r>
            <a:r>
              <a:rPr lang="en-US" altLang="zh-CN" dirty="0">
                <a:solidFill>
                  <a:srgbClr val="000000"/>
                </a:solidFill>
                <a:latin typeface="宋体" panose="02010600030101010101" pitchFamily="2" charset="-122"/>
                <a:cs typeface="Tahoma" panose="020B0604030504040204" pitchFamily="34" charset="0"/>
              </a:rPr>
              <a:t>v</a:t>
            </a:r>
            <a:r>
              <a:rPr lang="zh-CN" altLang="en-US" dirty="0">
                <a:solidFill>
                  <a:srgbClr val="000000"/>
                </a:solidFill>
                <a:latin typeface="宋体" panose="02010600030101010101" pitchFamily="2" charset="-122"/>
                <a:cs typeface="Tahoma" panose="020B0604030504040204" pitchFamily="34" charset="0"/>
              </a:rPr>
              <a:t>的度数为</a:t>
            </a:r>
            <a:r>
              <a:rPr lang="en-US" altLang="zh-CN" dirty="0">
                <a:solidFill>
                  <a:srgbClr val="000000"/>
                </a:solidFill>
                <a:latin typeface="宋体" panose="02010600030101010101" pitchFamily="2" charset="-122"/>
                <a:cs typeface="Tahoma" panose="020B0604030504040204" pitchFamily="34" charset="0"/>
              </a:rPr>
              <a:t>2k</a:t>
            </a:r>
            <a:r>
              <a:rPr lang="zh-CN" altLang="en-US" dirty="0">
                <a:solidFill>
                  <a:srgbClr val="000000"/>
                </a:solidFill>
                <a:latin typeface="宋体" panose="02010600030101010101" pitchFamily="2" charset="-122"/>
                <a:cs typeface="Tahoma" panose="020B0604030504040204" pitchFamily="34" charset="0"/>
              </a:rPr>
              <a:t>。由</a:t>
            </a:r>
            <a:r>
              <a:rPr lang="en-US" altLang="zh-CN" dirty="0">
                <a:solidFill>
                  <a:srgbClr val="000000"/>
                </a:solidFill>
                <a:latin typeface="宋体" panose="02010600030101010101" pitchFamily="2" charset="-122"/>
                <a:cs typeface="Tahoma" panose="020B0604030504040204" pitchFamily="34" charset="0"/>
              </a:rPr>
              <a:t>v</a:t>
            </a:r>
            <a:r>
              <a:rPr lang="zh-CN" altLang="en-US" dirty="0">
                <a:solidFill>
                  <a:srgbClr val="000000"/>
                </a:solidFill>
                <a:latin typeface="宋体" panose="02010600030101010101" pitchFamily="2" charset="-122"/>
                <a:cs typeface="Tahoma" panose="020B0604030504040204" pitchFamily="34" charset="0"/>
              </a:rPr>
              <a:t>的任意性，必要性得证。</a:t>
            </a:r>
            <a:r>
              <a:rPr lang="zh-CN" altLang="en-US" dirty="0">
                <a:latin typeface="宋体" panose="02010600030101010101" pitchFamily="2" charset="-122"/>
              </a:rPr>
              <a:t>  </a:t>
            </a:r>
          </a:p>
        </p:txBody>
      </p:sp>
    </p:spTree>
    <p:extLst>
      <p:ext uri="{BB962C8B-B14F-4D97-AF65-F5344CB8AC3E}">
        <p14:creationId xmlns:p14="http://schemas.microsoft.com/office/powerpoint/2010/main" val="319653727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strips(down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strips(downLeft)">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Special Graph </a:t>
            </a:r>
            <a:endParaRPr lang="zh-CN" altLang="en-US" sz="3600" dirty="0">
              <a:latin typeface="Lucida Handwriting" panose="03010101010101010101" pitchFamily="66" charset="0"/>
            </a:endParaRPr>
          </a:p>
        </p:txBody>
      </p:sp>
      <p:sp>
        <p:nvSpPr>
          <p:cNvPr id="5" name="Rectangle 3">
            <a:extLst>
              <a:ext uri="{FF2B5EF4-FFF2-40B4-BE49-F238E27FC236}">
                <a16:creationId xmlns:a16="http://schemas.microsoft.com/office/drawing/2014/main" id="{6CC06C69-12AF-4814-9BBF-0E5A2A7C1C45}"/>
              </a:ext>
            </a:extLst>
          </p:cNvPr>
          <p:cNvSpPr txBox="1">
            <a:spLocks noChangeArrowheads="1"/>
          </p:cNvSpPr>
          <p:nvPr/>
        </p:nvSpPr>
        <p:spPr bwMode="auto">
          <a:xfrm>
            <a:off x="1219199" y="1052513"/>
            <a:ext cx="10592499" cy="547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30000"/>
              </a:lnSpc>
              <a:spcBef>
                <a:spcPct val="20000"/>
              </a:spcBef>
              <a:spcAft>
                <a:spcPct val="0"/>
              </a:spcAft>
              <a:buClr>
                <a:schemeClr val="bg1"/>
              </a:buClr>
              <a:buFont typeface="Symbol" panose="05050102010706020507" pitchFamily="18" charset="2"/>
              <a:defRPr kumimoji="1" sz="2800" b="1" kern="1200">
                <a:solidFill>
                  <a:srgbClr val="003399"/>
                </a:solidFill>
                <a:latin typeface="+mn-lt"/>
                <a:ea typeface="+mn-ea"/>
                <a:cs typeface="+mn-cs"/>
              </a:defRPr>
            </a:lvl1pPr>
            <a:lvl2pPr marL="742950" indent="-285750" algn="l" rtl="0" fontAlgn="base">
              <a:lnSpc>
                <a:spcPct val="130000"/>
              </a:lnSpc>
              <a:spcBef>
                <a:spcPct val="20000"/>
              </a:spcBef>
              <a:spcAft>
                <a:spcPct val="0"/>
              </a:spcAft>
              <a:buClr>
                <a:schemeClr val="bg1"/>
              </a:buClr>
              <a:buChar char="–"/>
              <a:defRPr kumimoji="1" sz="2400" b="1" kern="1200">
                <a:solidFill>
                  <a:srgbClr val="003399"/>
                </a:solidFill>
                <a:latin typeface="+mn-lt"/>
                <a:ea typeface="+mj-ea"/>
                <a:cs typeface="+mn-cs"/>
              </a:defRPr>
            </a:lvl2pPr>
            <a:lvl3pPr marL="1143000" indent="-228600" algn="l" rtl="0" fontAlgn="base">
              <a:lnSpc>
                <a:spcPct val="130000"/>
              </a:lnSpc>
              <a:spcBef>
                <a:spcPct val="20000"/>
              </a:spcBef>
              <a:spcAft>
                <a:spcPct val="0"/>
              </a:spcAft>
              <a:buClr>
                <a:schemeClr val="bg1"/>
              </a:buClr>
              <a:buChar char="•"/>
              <a:defRPr kumimoji="1" sz="2000" b="1" kern="1200">
                <a:solidFill>
                  <a:srgbClr val="003399"/>
                </a:solidFill>
                <a:latin typeface="+mn-lt"/>
                <a:ea typeface="+mj-ea"/>
                <a:cs typeface="+mn-cs"/>
              </a:defRPr>
            </a:lvl3pPr>
            <a:lvl4pPr marL="1600200" indent="-228600" algn="l" rtl="0" fontAlgn="base">
              <a:lnSpc>
                <a:spcPct val="130000"/>
              </a:lnSpc>
              <a:spcBef>
                <a:spcPct val="20000"/>
              </a:spcBef>
              <a:spcAft>
                <a:spcPct val="0"/>
              </a:spcAft>
              <a:buClr>
                <a:schemeClr val="bg1"/>
              </a:buClr>
              <a:buChar char="–"/>
              <a:defRPr kumimoji="1" b="1" kern="1200">
                <a:solidFill>
                  <a:srgbClr val="003399"/>
                </a:solidFill>
                <a:latin typeface="+mn-lt"/>
                <a:ea typeface="+mj-ea"/>
                <a:cs typeface="+mn-cs"/>
              </a:defRPr>
            </a:lvl4pPr>
            <a:lvl5pPr marL="2057400" indent="-228600" algn="l" rtl="0" fontAlgn="base">
              <a:lnSpc>
                <a:spcPct val="130000"/>
              </a:lnSpc>
              <a:spcBef>
                <a:spcPct val="20000"/>
              </a:spcBef>
              <a:spcAft>
                <a:spcPct val="0"/>
              </a:spcAft>
              <a:buClr>
                <a:schemeClr val="bg1"/>
              </a:buClr>
              <a:buChar char="•"/>
              <a:defRPr kumimoji="1" b="1" kern="1200">
                <a:solidFill>
                  <a:srgbClr val="003399"/>
                </a:solidFill>
                <a:latin typeface="+mn-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en-US" altLang="zh-CN" dirty="0">
                <a:solidFill>
                  <a:srgbClr val="000000"/>
                </a:solidFill>
                <a:latin typeface="宋体" panose="02010600030101010101" pitchFamily="2" charset="-122"/>
                <a:cs typeface="Tahoma" panose="020B0604030504040204" pitchFamily="34" charset="0"/>
              </a:rPr>
              <a:t>      </a:t>
            </a:r>
            <a:r>
              <a:rPr lang="zh-CN" altLang="en-US" dirty="0">
                <a:solidFill>
                  <a:srgbClr val="000000"/>
                </a:solidFill>
                <a:latin typeface="宋体" panose="02010600030101010101" pitchFamily="2" charset="-122"/>
                <a:cs typeface="Tahoma" panose="020B0604030504040204" pitchFamily="34" charset="0"/>
              </a:rPr>
              <a:t>再证充分条件：设</a:t>
            </a:r>
            <a:r>
              <a:rPr lang="en-US" altLang="zh-CN" dirty="0">
                <a:solidFill>
                  <a:srgbClr val="000000"/>
                </a:solidFill>
                <a:latin typeface="宋体" panose="02010600030101010101" pitchFamily="2" charset="-122"/>
                <a:cs typeface="Tahoma" panose="020B0604030504040204" pitchFamily="34" charset="0"/>
              </a:rPr>
              <a:t>G</a:t>
            </a:r>
            <a:r>
              <a:rPr lang="zh-CN" altLang="en-US" dirty="0">
                <a:solidFill>
                  <a:srgbClr val="000000"/>
                </a:solidFill>
                <a:latin typeface="宋体" panose="02010600030101010101" pitchFamily="2" charset="-122"/>
                <a:cs typeface="Tahoma" panose="020B0604030504040204" pitchFamily="34" charset="0"/>
              </a:rPr>
              <a:t>是连通图且所有结点度数为偶数，按如下步骤构造</a:t>
            </a:r>
            <a:r>
              <a:rPr lang="en-US" altLang="zh-CN" dirty="0">
                <a:solidFill>
                  <a:srgbClr val="000000"/>
                </a:solidFill>
                <a:latin typeface="宋体" panose="02010600030101010101" pitchFamily="2" charset="-122"/>
                <a:cs typeface="Tahoma" panose="020B0604030504040204" pitchFamily="34" charset="0"/>
              </a:rPr>
              <a:t>G</a:t>
            </a:r>
            <a:r>
              <a:rPr lang="zh-CN" altLang="en-US" dirty="0">
                <a:solidFill>
                  <a:srgbClr val="000000"/>
                </a:solidFill>
                <a:latin typeface="宋体" panose="02010600030101010101" pitchFamily="2" charset="-122"/>
                <a:cs typeface="Tahoma" panose="020B0604030504040204" pitchFamily="34" charset="0"/>
              </a:rPr>
              <a:t>的欧拉回路。</a:t>
            </a:r>
            <a:endParaRPr lang="en-US" altLang="zh-CN" dirty="0">
              <a:solidFill>
                <a:srgbClr val="000000"/>
              </a:solidFill>
              <a:latin typeface="宋体" panose="02010600030101010101" pitchFamily="2" charset="-122"/>
              <a:cs typeface="Tahoma" panose="020B0604030504040204" pitchFamily="34" charset="0"/>
            </a:endParaRPr>
          </a:p>
          <a:p>
            <a:pPr algn="just">
              <a:lnSpc>
                <a:spcPct val="120000"/>
              </a:lnSpc>
            </a:pPr>
            <a:r>
              <a:rPr lang="zh-CN" altLang="en-US" dirty="0">
                <a:solidFill>
                  <a:srgbClr val="000000"/>
                </a:solidFill>
                <a:latin typeface="宋体" panose="02010600030101010101" pitchFamily="2" charset="-122"/>
                <a:cs typeface="Tahoma" panose="020B0604030504040204" pitchFamily="34" charset="0"/>
              </a:rPr>
              <a:t>  </a:t>
            </a:r>
            <a:r>
              <a:rPr lang="en-US" altLang="zh-CN" dirty="0">
                <a:solidFill>
                  <a:srgbClr val="000000"/>
                </a:solidFill>
                <a:latin typeface="宋体" panose="02010600030101010101" pitchFamily="2" charset="-122"/>
                <a:cs typeface="Tahoma" panose="020B0604030504040204" pitchFamily="34" charset="0"/>
              </a:rPr>
              <a:t>1) </a:t>
            </a:r>
            <a:r>
              <a:rPr lang="zh-CN" altLang="en-US" dirty="0">
                <a:solidFill>
                  <a:srgbClr val="000000"/>
                </a:solidFill>
                <a:latin typeface="宋体" panose="02010600030101010101" pitchFamily="2" charset="-122"/>
                <a:cs typeface="Tahoma" panose="020B0604030504040204" pitchFamily="34" charset="0"/>
              </a:rPr>
              <a:t>从任一结点</a:t>
            </a:r>
            <a:r>
              <a:rPr lang="en-US" altLang="zh-CN" dirty="0">
                <a:solidFill>
                  <a:srgbClr val="000000"/>
                </a:solidFill>
                <a:latin typeface="宋体" panose="02010600030101010101" pitchFamily="2" charset="-122"/>
                <a:cs typeface="Tahoma" panose="020B0604030504040204" pitchFamily="34" charset="0"/>
              </a:rPr>
              <a:t>v</a:t>
            </a:r>
            <a:r>
              <a:rPr lang="en-US" altLang="zh-CN" baseline="-30000" dirty="0">
                <a:solidFill>
                  <a:srgbClr val="000000"/>
                </a:solidFill>
                <a:latin typeface="宋体" panose="02010600030101010101" pitchFamily="2" charset="-122"/>
                <a:cs typeface="Tahoma" panose="020B0604030504040204" pitchFamily="34" charset="0"/>
              </a:rPr>
              <a:t>0</a:t>
            </a:r>
            <a:r>
              <a:rPr lang="zh-CN" altLang="en-US" dirty="0">
                <a:solidFill>
                  <a:srgbClr val="000000"/>
                </a:solidFill>
                <a:latin typeface="宋体" panose="02010600030101010101" pitchFamily="2" charset="-122"/>
                <a:cs typeface="Tahoma" panose="020B0604030504040204" pitchFamily="34" charset="0"/>
              </a:rPr>
              <a:t>出发，取关联于</a:t>
            </a:r>
            <a:r>
              <a:rPr lang="en-US" altLang="zh-CN" dirty="0">
                <a:solidFill>
                  <a:srgbClr val="000000"/>
                </a:solidFill>
                <a:latin typeface="宋体" panose="02010600030101010101" pitchFamily="2" charset="-122"/>
                <a:cs typeface="Tahoma" panose="020B0604030504040204" pitchFamily="34" charset="0"/>
              </a:rPr>
              <a:t>v</a:t>
            </a:r>
            <a:r>
              <a:rPr lang="en-US" altLang="zh-CN" baseline="-30000" dirty="0">
                <a:solidFill>
                  <a:srgbClr val="000000"/>
                </a:solidFill>
                <a:latin typeface="宋体" panose="02010600030101010101" pitchFamily="2" charset="-122"/>
                <a:cs typeface="Tahoma" panose="020B0604030504040204" pitchFamily="34" charset="0"/>
              </a:rPr>
              <a:t>0</a:t>
            </a:r>
            <a:r>
              <a:rPr lang="zh-CN" altLang="en-US" dirty="0">
                <a:solidFill>
                  <a:srgbClr val="000000"/>
                </a:solidFill>
                <a:latin typeface="宋体" panose="02010600030101010101" pitchFamily="2" charset="-122"/>
                <a:cs typeface="Tahoma" panose="020B0604030504040204" pitchFamily="34" charset="0"/>
              </a:rPr>
              <a:t>的边</a:t>
            </a:r>
            <a:r>
              <a:rPr lang="en-US" altLang="zh-CN" dirty="0">
                <a:solidFill>
                  <a:srgbClr val="000000"/>
                </a:solidFill>
                <a:latin typeface="宋体" panose="02010600030101010101" pitchFamily="2" charset="-122"/>
                <a:cs typeface="Tahoma" panose="020B0604030504040204" pitchFamily="34" charset="0"/>
              </a:rPr>
              <a:t>(v</a:t>
            </a:r>
            <a:r>
              <a:rPr lang="en-US" altLang="zh-CN" baseline="-30000" dirty="0">
                <a:solidFill>
                  <a:srgbClr val="000000"/>
                </a:solidFill>
                <a:latin typeface="宋体" panose="02010600030101010101" pitchFamily="2" charset="-122"/>
                <a:cs typeface="Tahoma" panose="020B0604030504040204" pitchFamily="34" charset="0"/>
              </a:rPr>
              <a:t>0</a:t>
            </a:r>
            <a:r>
              <a:rPr lang="zh-CN" altLang="en-US" dirty="0">
                <a:solidFill>
                  <a:srgbClr val="000000"/>
                </a:solidFill>
                <a:latin typeface="宋体" panose="02010600030101010101" pitchFamily="2" charset="-122"/>
                <a:cs typeface="Tahoma" panose="020B0604030504040204" pitchFamily="34" charset="0"/>
              </a:rPr>
              <a:t>，</a:t>
            </a:r>
            <a:r>
              <a:rPr lang="en-US" altLang="zh-CN" dirty="0">
                <a:solidFill>
                  <a:srgbClr val="000000"/>
                </a:solidFill>
                <a:latin typeface="宋体" panose="02010600030101010101" pitchFamily="2" charset="-122"/>
                <a:cs typeface="Tahoma" panose="020B0604030504040204" pitchFamily="34" charset="0"/>
              </a:rPr>
              <a:t>v</a:t>
            </a:r>
            <a:r>
              <a:rPr lang="en-US" altLang="zh-CN" baseline="-30000" dirty="0">
                <a:solidFill>
                  <a:srgbClr val="000000"/>
                </a:solidFill>
                <a:latin typeface="宋体" panose="02010600030101010101" pitchFamily="2" charset="-122"/>
                <a:cs typeface="Tahoma" panose="020B0604030504040204" pitchFamily="34" charset="0"/>
              </a:rPr>
              <a:t>1</a:t>
            </a:r>
            <a:r>
              <a:rPr lang="en-US" altLang="zh-CN" dirty="0">
                <a:solidFill>
                  <a:srgbClr val="000000"/>
                </a:solidFill>
                <a:latin typeface="宋体" panose="02010600030101010101" pitchFamily="2" charset="-122"/>
                <a:cs typeface="Tahoma" panose="020B0604030504040204" pitchFamily="34" charset="0"/>
              </a:rPr>
              <a:t>)</a:t>
            </a:r>
            <a:r>
              <a:rPr lang="zh-CN" altLang="en-US" dirty="0">
                <a:solidFill>
                  <a:srgbClr val="000000"/>
                </a:solidFill>
                <a:latin typeface="宋体" panose="02010600030101010101" pitchFamily="2" charset="-122"/>
                <a:cs typeface="Tahoma" panose="020B0604030504040204" pitchFamily="34" charset="0"/>
              </a:rPr>
              <a:t>到</a:t>
            </a:r>
            <a:r>
              <a:rPr lang="en-US" altLang="zh-CN" dirty="0">
                <a:solidFill>
                  <a:srgbClr val="000000"/>
                </a:solidFill>
                <a:latin typeface="宋体" panose="02010600030101010101" pitchFamily="2" charset="-122"/>
                <a:cs typeface="Tahoma" panose="020B0604030504040204" pitchFamily="34" charset="0"/>
              </a:rPr>
              <a:t>v</a:t>
            </a:r>
            <a:r>
              <a:rPr lang="en-US" altLang="zh-CN" baseline="-30000" dirty="0">
                <a:solidFill>
                  <a:srgbClr val="000000"/>
                </a:solidFill>
                <a:latin typeface="宋体" panose="02010600030101010101" pitchFamily="2" charset="-122"/>
                <a:cs typeface="Tahoma" panose="020B0604030504040204" pitchFamily="34" charset="0"/>
              </a:rPr>
              <a:t>1</a:t>
            </a:r>
            <a:r>
              <a:rPr lang="zh-CN" altLang="en-US" dirty="0">
                <a:solidFill>
                  <a:srgbClr val="000000"/>
                </a:solidFill>
                <a:latin typeface="宋体" panose="02010600030101010101" pitchFamily="2" charset="-122"/>
                <a:cs typeface="Tahoma" panose="020B0604030504040204" pitchFamily="34" charset="0"/>
              </a:rPr>
              <a:t>，从</a:t>
            </a:r>
            <a:r>
              <a:rPr lang="en-US" altLang="zh-CN" dirty="0">
                <a:solidFill>
                  <a:srgbClr val="000000"/>
                </a:solidFill>
                <a:latin typeface="宋体" panose="02010600030101010101" pitchFamily="2" charset="-122"/>
                <a:cs typeface="Tahoma" panose="020B0604030504040204" pitchFamily="34" charset="0"/>
              </a:rPr>
              <a:t>v</a:t>
            </a:r>
            <a:r>
              <a:rPr lang="en-US" altLang="zh-CN" baseline="-30000" dirty="0">
                <a:solidFill>
                  <a:srgbClr val="000000"/>
                </a:solidFill>
                <a:latin typeface="宋体" panose="02010600030101010101" pitchFamily="2" charset="-122"/>
                <a:cs typeface="Tahoma" panose="020B0604030504040204" pitchFamily="34" charset="0"/>
              </a:rPr>
              <a:t>1</a:t>
            </a:r>
            <a:r>
              <a:rPr lang="zh-CN" altLang="en-US" dirty="0">
                <a:solidFill>
                  <a:srgbClr val="000000"/>
                </a:solidFill>
                <a:latin typeface="宋体" panose="02010600030101010101" pitchFamily="2" charset="-122"/>
                <a:cs typeface="Tahoma" panose="020B0604030504040204" pitchFamily="34" charset="0"/>
              </a:rPr>
              <a:t>取关联于</a:t>
            </a:r>
            <a:r>
              <a:rPr lang="en-US" altLang="zh-CN" dirty="0">
                <a:solidFill>
                  <a:srgbClr val="000000"/>
                </a:solidFill>
                <a:latin typeface="宋体" panose="02010600030101010101" pitchFamily="2" charset="-122"/>
                <a:cs typeface="Tahoma" panose="020B0604030504040204" pitchFamily="34" charset="0"/>
              </a:rPr>
              <a:t>v</a:t>
            </a:r>
            <a:r>
              <a:rPr lang="en-US" altLang="zh-CN" baseline="-30000" dirty="0">
                <a:solidFill>
                  <a:srgbClr val="000000"/>
                </a:solidFill>
                <a:latin typeface="宋体" panose="02010600030101010101" pitchFamily="2" charset="-122"/>
                <a:cs typeface="Tahoma" panose="020B0604030504040204" pitchFamily="34" charset="0"/>
              </a:rPr>
              <a:t>1</a:t>
            </a:r>
            <a:r>
              <a:rPr lang="zh-CN" altLang="en-US" dirty="0">
                <a:solidFill>
                  <a:srgbClr val="000000"/>
                </a:solidFill>
                <a:latin typeface="宋体" panose="02010600030101010101" pitchFamily="2" charset="-122"/>
                <a:cs typeface="Tahoma" panose="020B0604030504040204" pitchFamily="34" charset="0"/>
              </a:rPr>
              <a:t>的未通过的边</a:t>
            </a:r>
            <a:r>
              <a:rPr lang="en-US" altLang="zh-CN" dirty="0">
                <a:solidFill>
                  <a:srgbClr val="000000"/>
                </a:solidFill>
                <a:latin typeface="宋体" panose="02010600030101010101" pitchFamily="2" charset="-122"/>
                <a:cs typeface="Tahoma" panose="020B0604030504040204" pitchFamily="34" charset="0"/>
              </a:rPr>
              <a:t>(v</a:t>
            </a:r>
            <a:r>
              <a:rPr lang="en-US" altLang="zh-CN" baseline="-30000" dirty="0">
                <a:solidFill>
                  <a:srgbClr val="000000"/>
                </a:solidFill>
                <a:latin typeface="宋体" panose="02010600030101010101" pitchFamily="2" charset="-122"/>
                <a:cs typeface="Tahoma" panose="020B0604030504040204" pitchFamily="34" charset="0"/>
              </a:rPr>
              <a:t>1</a:t>
            </a:r>
            <a:r>
              <a:rPr lang="zh-CN" altLang="en-US" dirty="0">
                <a:solidFill>
                  <a:srgbClr val="000000"/>
                </a:solidFill>
                <a:latin typeface="宋体" panose="02010600030101010101" pitchFamily="2" charset="-122"/>
                <a:cs typeface="Tahoma" panose="020B0604030504040204" pitchFamily="34" charset="0"/>
              </a:rPr>
              <a:t>，</a:t>
            </a:r>
            <a:r>
              <a:rPr lang="en-US" altLang="zh-CN" dirty="0">
                <a:solidFill>
                  <a:srgbClr val="000000"/>
                </a:solidFill>
                <a:latin typeface="宋体" panose="02010600030101010101" pitchFamily="2" charset="-122"/>
                <a:cs typeface="Tahoma" panose="020B0604030504040204" pitchFamily="34" charset="0"/>
              </a:rPr>
              <a:t>v</a:t>
            </a:r>
            <a:r>
              <a:rPr lang="en-US" altLang="zh-CN" baseline="-30000" dirty="0">
                <a:solidFill>
                  <a:srgbClr val="000000"/>
                </a:solidFill>
                <a:latin typeface="宋体" panose="02010600030101010101" pitchFamily="2" charset="-122"/>
                <a:cs typeface="Tahoma" panose="020B0604030504040204" pitchFamily="34" charset="0"/>
              </a:rPr>
              <a:t>2</a:t>
            </a:r>
            <a:r>
              <a:rPr lang="en-US" altLang="zh-CN" dirty="0">
                <a:solidFill>
                  <a:srgbClr val="000000"/>
                </a:solidFill>
                <a:latin typeface="宋体" panose="02010600030101010101" pitchFamily="2" charset="-122"/>
                <a:cs typeface="Tahoma" panose="020B0604030504040204" pitchFamily="34" charset="0"/>
              </a:rPr>
              <a:t>)</a:t>
            </a:r>
            <a:r>
              <a:rPr lang="zh-CN" altLang="en-US" dirty="0">
                <a:solidFill>
                  <a:srgbClr val="000000"/>
                </a:solidFill>
                <a:latin typeface="宋体" panose="02010600030101010101" pitchFamily="2" charset="-122"/>
                <a:cs typeface="Tahoma" panose="020B0604030504040204" pitchFamily="34" charset="0"/>
              </a:rPr>
              <a:t>到</a:t>
            </a:r>
            <a:r>
              <a:rPr lang="en-US" altLang="zh-CN" dirty="0">
                <a:solidFill>
                  <a:srgbClr val="000000"/>
                </a:solidFill>
                <a:latin typeface="宋体" panose="02010600030101010101" pitchFamily="2" charset="-122"/>
                <a:cs typeface="Tahoma" panose="020B0604030504040204" pitchFamily="34" charset="0"/>
              </a:rPr>
              <a:t>v</a:t>
            </a:r>
            <a:r>
              <a:rPr lang="en-US" altLang="zh-CN" baseline="-30000" dirty="0">
                <a:solidFill>
                  <a:srgbClr val="000000"/>
                </a:solidFill>
                <a:latin typeface="宋体" panose="02010600030101010101" pitchFamily="2" charset="-122"/>
                <a:cs typeface="Tahoma" panose="020B0604030504040204" pitchFamily="34" charset="0"/>
              </a:rPr>
              <a:t>2</a:t>
            </a:r>
            <a:r>
              <a:rPr lang="zh-CN" altLang="en-US" dirty="0">
                <a:solidFill>
                  <a:srgbClr val="000000"/>
                </a:solidFill>
                <a:latin typeface="宋体" panose="02010600030101010101" pitchFamily="2" charset="-122"/>
                <a:cs typeface="Tahoma" panose="020B0604030504040204" pitchFamily="34" charset="0"/>
              </a:rPr>
              <a:t>，每条边只取一次，依此可得到一条通路。因为</a:t>
            </a:r>
            <a:r>
              <a:rPr lang="en-US" altLang="zh-CN" dirty="0">
                <a:solidFill>
                  <a:srgbClr val="000000"/>
                </a:solidFill>
                <a:latin typeface="宋体" panose="02010600030101010101" pitchFamily="2" charset="-122"/>
                <a:cs typeface="Tahoma" panose="020B0604030504040204" pitchFamily="34" charset="0"/>
              </a:rPr>
              <a:t>G</a:t>
            </a:r>
            <a:r>
              <a:rPr lang="zh-CN" altLang="en-US" dirty="0">
                <a:solidFill>
                  <a:srgbClr val="000000"/>
                </a:solidFill>
                <a:latin typeface="宋体" panose="02010600030101010101" pitchFamily="2" charset="-122"/>
                <a:cs typeface="Tahoma" panose="020B0604030504040204" pitchFamily="34" charset="0"/>
              </a:rPr>
              <a:t>的任意结点</a:t>
            </a:r>
            <a:r>
              <a:rPr lang="en-US" altLang="zh-CN" dirty="0">
                <a:solidFill>
                  <a:srgbClr val="000000"/>
                </a:solidFill>
                <a:latin typeface="宋体" panose="02010600030101010101" pitchFamily="2" charset="-122"/>
                <a:cs typeface="Tahoma" panose="020B0604030504040204" pitchFamily="34" charset="0"/>
              </a:rPr>
              <a:t>v</a:t>
            </a:r>
            <a:r>
              <a:rPr lang="zh-CN" altLang="en-US" dirty="0">
                <a:solidFill>
                  <a:srgbClr val="000000"/>
                </a:solidFill>
                <a:latin typeface="宋体" panose="02010600030101010101" pitchFamily="2" charset="-122"/>
                <a:cs typeface="Tahoma" panose="020B0604030504040204" pitchFamily="34" charset="0"/>
              </a:rPr>
              <a:t>的度数均为偶数，所以</a:t>
            </a:r>
            <a:r>
              <a:rPr lang="zh-CN" altLang="en-US" dirty="0">
                <a:solidFill>
                  <a:srgbClr val="000000"/>
                </a:solidFill>
                <a:latin typeface="宋体" panose="02010600030101010101" pitchFamily="2" charset="-122"/>
                <a:cs typeface="Times New Roman" panose="02020603050405020304" pitchFamily="18" charset="0"/>
              </a:rPr>
              <a:t>通路</a:t>
            </a:r>
            <a:r>
              <a:rPr lang="zh-CN" altLang="en-US" dirty="0">
                <a:solidFill>
                  <a:srgbClr val="000000"/>
                </a:solidFill>
                <a:latin typeface="宋体" panose="02010600030101010101" pitchFamily="2" charset="-122"/>
                <a:cs typeface="Tahoma" panose="020B0604030504040204" pitchFamily="34" charset="0"/>
              </a:rPr>
              <a:t>到达</a:t>
            </a:r>
            <a:r>
              <a:rPr lang="en-US" altLang="zh-CN" dirty="0">
                <a:solidFill>
                  <a:srgbClr val="000000"/>
                </a:solidFill>
                <a:latin typeface="宋体" panose="02010600030101010101" pitchFamily="2" charset="-122"/>
                <a:cs typeface="Tahoma" panose="020B0604030504040204" pitchFamily="34" charset="0"/>
              </a:rPr>
              <a:t>v</a:t>
            </a:r>
            <a:r>
              <a:rPr lang="en-US" altLang="zh-CN" baseline="-30000" dirty="0">
                <a:solidFill>
                  <a:srgbClr val="000000"/>
                </a:solidFill>
                <a:latin typeface="宋体" panose="02010600030101010101" pitchFamily="2" charset="-122"/>
                <a:cs typeface="Tahoma" panose="020B0604030504040204" pitchFamily="34" charset="0"/>
              </a:rPr>
              <a:t>i</a:t>
            </a:r>
            <a:r>
              <a:rPr lang="en-US" altLang="zh-CN" dirty="0">
                <a:solidFill>
                  <a:srgbClr val="000000"/>
                </a:solidFill>
                <a:latin typeface="宋体" panose="02010600030101010101" pitchFamily="2" charset="-122"/>
                <a:cs typeface="Tahoma" panose="020B0604030504040204" pitchFamily="34" charset="0"/>
              </a:rPr>
              <a:t>≠v</a:t>
            </a:r>
            <a:r>
              <a:rPr lang="en-US" altLang="zh-CN" baseline="-30000" dirty="0">
                <a:solidFill>
                  <a:srgbClr val="000000"/>
                </a:solidFill>
                <a:latin typeface="宋体" panose="02010600030101010101" pitchFamily="2" charset="-122"/>
                <a:cs typeface="Tahoma" panose="020B0604030504040204" pitchFamily="34" charset="0"/>
              </a:rPr>
              <a:t>0</a:t>
            </a:r>
            <a:r>
              <a:rPr lang="zh-CN" altLang="en-US" dirty="0">
                <a:solidFill>
                  <a:srgbClr val="000000"/>
                </a:solidFill>
                <a:latin typeface="宋体" panose="02010600030101010101" pitchFamily="2" charset="-122"/>
                <a:cs typeface="Tahoma" panose="020B0604030504040204" pitchFamily="34" charset="0"/>
              </a:rPr>
              <a:t>时，必存在关联于</a:t>
            </a:r>
            <a:r>
              <a:rPr lang="en-US" altLang="zh-CN" dirty="0">
                <a:solidFill>
                  <a:srgbClr val="000000"/>
                </a:solidFill>
                <a:latin typeface="宋体" panose="02010600030101010101" pitchFamily="2" charset="-122"/>
                <a:cs typeface="Tahoma" panose="020B0604030504040204" pitchFamily="34" charset="0"/>
              </a:rPr>
              <a:t>v</a:t>
            </a:r>
            <a:r>
              <a:rPr lang="en-US" altLang="zh-CN" baseline="-30000" dirty="0">
                <a:solidFill>
                  <a:srgbClr val="000000"/>
                </a:solidFill>
                <a:latin typeface="宋体" panose="02010600030101010101" pitchFamily="2" charset="-122"/>
                <a:cs typeface="Tahoma" panose="020B0604030504040204" pitchFamily="34" charset="0"/>
              </a:rPr>
              <a:t>i</a:t>
            </a:r>
            <a:r>
              <a:rPr lang="zh-CN" altLang="en-US" dirty="0">
                <a:solidFill>
                  <a:srgbClr val="000000"/>
                </a:solidFill>
                <a:latin typeface="宋体" panose="02010600030101010101" pitchFamily="2" charset="-122"/>
                <a:cs typeface="Tahoma" panose="020B0604030504040204" pitchFamily="34" charset="0"/>
              </a:rPr>
              <a:t>的未通过的边</a:t>
            </a:r>
            <a:r>
              <a:rPr lang="en-US" altLang="zh-CN" dirty="0">
                <a:solidFill>
                  <a:srgbClr val="000000"/>
                </a:solidFill>
                <a:latin typeface="宋体" panose="02010600030101010101" pitchFamily="2" charset="-122"/>
                <a:cs typeface="Tahoma" panose="020B0604030504040204" pitchFamily="34" charset="0"/>
              </a:rPr>
              <a:t>(v</a:t>
            </a:r>
            <a:r>
              <a:rPr lang="en-US" altLang="zh-CN" baseline="-30000" dirty="0">
                <a:solidFill>
                  <a:srgbClr val="000000"/>
                </a:solidFill>
                <a:latin typeface="宋体" panose="02010600030101010101" pitchFamily="2" charset="-122"/>
                <a:cs typeface="Tahoma" panose="020B0604030504040204" pitchFamily="34" charset="0"/>
              </a:rPr>
              <a:t>i</a:t>
            </a:r>
            <a:r>
              <a:rPr lang="zh-CN" altLang="en-US" dirty="0">
                <a:solidFill>
                  <a:srgbClr val="000000"/>
                </a:solidFill>
                <a:latin typeface="宋体" panose="02010600030101010101" pitchFamily="2" charset="-122"/>
                <a:cs typeface="Tahoma" panose="020B0604030504040204" pitchFamily="34" charset="0"/>
              </a:rPr>
              <a:t>，</a:t>
            </a:r>
            <a:r>
              <a:rPr lang="en-US" altLang="zh-CN" dirty="0">
                <a:solidFill>
                  <a:srgbClr val="000000"/>
                </a:solidFill>
                <a:latin typeface="宋体" panose="02010600030101010101" pitchFamily="2" charset="-122"/>
                <a:cs typeface="Tahoma" panose="020B0604030504040204" pitchFamily="34" charset="0"/>
              </a:rPr>
              <a:t>v</a:t>
            </a:r>
            <a:r>
              <a:rPr lang="en-US" altLang="zh-CN" baseline="-30000" dirty="0">
                <a:solidFill>
                  <a:srgbClr val="000000"/>
                </a:solidFill>
                <a:latin typeface="宋体" panose="02010600030101010101" pitchFamily="2" charset="-122"/>
                <a:cs typeface="Tahoma" panose="020B0604030504040204" pitchFamily="34" charset="0"/>
              </a:rPr>
              <a:t>i+1</a:t>
            </a:r>
            <a:r>
              <a:rPr lang="en-US" altLang="zh-CN" dirty="0">
                <a:solidFill>
                  <a:srgbClr val="000000"/>
                </a:solidFill>
                <a:latin typeface="宋体" panose="02010600030101010101" pitchFamily="2" charset="-122"/>
                <a:cs typeface="Tahoma" panose="020B0604030504040204" pitchFamily="34" charset="0"/>
              </a:rPr>
              <a:t>)</a:t>
            </a:r>
            <a:r>
              <a:rPr lang="zh-CN" altLang="en-US" dirty="0">
                <a:solidFill>
                  <a:srgbClr val="000000"/>
                </a:solidFill>
                <a:latin typeface="宋体" panose="02010600030101010101" pitchFamily="2" charset="-122"/>
                <a:cs typeface="Tahoma" panose="020B0604030504040204" pitchFamily="34" charset="0"/>
              </a:rPr>
              <a:t>没有出现在</a:t>
            </a:r>
            <a:r>
              <a:rPr lang="zh-CN" altLang="en-US" dirty="0">
                <a:solidFill>
                  <a:srgbClr val="000000"/>
                </a:solidFill>
                <a:latin typeface="宋体" panose="02010600030101010101" pitchFamily="2" charset="-122"/>
                <a:cs typeface="Times New Roman" panose="02020603050405020304" pitchFamily="18" charset="0"/>
              </a:rPr>
              <a:t>通路</a:t>
            </a:r>
            <a:r>
              <a:rPr lang="zh-CN" altLang="en-US" dirty="0">
                <a:solidFill>
                  <a:srgbClr val="000000"/>
                </a:solidFill>
                <a:latin typeface="宋体" panose="02010600030101010101" pitchFamily="2" charset="-122"/>
                <a:cs typeface="Tahoma" panose="020B0604030504040204" pitchFamily="34" charset="0"/>
              </a:rPr>
              <a:t>上。又</a:t>
            </a:r>
            <a:r>
              <a:rPr lang="en-US" altLang="zh-CN" dirty="0">
                <a:solidFill>
                  <a:srgbClr val="000000"/>
                </a:solidFill>
                <a:latin typeface="宋体" panose="02010600030101010101" pitchFamily="2" charset="-122"/>
                <a:cs typeface="Tahoma" panose="020B0604030504040204" pitchFamily="34" charset="0"/>
              </a:rPr>
              <a:t>G</a:t>
            </a:r>
            <a:r>
              <a:rPr lang="zh-CN" altLang="en-US" dirty="0">
                <a:solidFill>
                  <a:srgbClr val="000000"/>
                </a:solidFill>
                <a:latin typeface="宋体" panose="02010600030101010101" pitchFamily="2" charset="-122"/>
                <a:cs typeface="Tahoma" panose="020B0604030504040204" pitchFamily="34" charset="0"/>
              </a:rPr>
              <a:t>的边为有限条，所以最终总会有某个</a:t>
            </a:r>
            <a:r>
              <a:rPr lang="en-US" altLang="zh-CN" dirty="0" err="1">
                <a:solidFill>
                  <a:srgbClr val="000000"/>
                </a:solidFill>
                <a:latin typeface="宋体" panose="02010600030101010101" pitchFamily="2" charset="-122"/>
                <a:cs typeface="Tahoma" panose="020B0604030504040204" pitchFamily="34" charset="0"/>
              </a:rPr>
              <a:t>v</a:t>
            </a:r>
            <a:r>
              <a:rPr lang="en-US" altLang="zh-CN" baseline="-30000" dirty="0" err="1">
                <a:solidFill>
                  <a:srgbClr val="000000"/>
                </a:solidFill>
                <a:latin typeface="宋体" panose="02010600030101010101" pitchFamily="2" charset="-122"/>
                <a:cs typeface="Tahoma" panose="020B0604030504040204" pitchFamily="34" charset="0"/>
              </a:rPr>
              <a:t>k</a:t>
            </a:r>
            <a:r>
              <a:rPr lang="zh-CN" altLang="en-US" dirty="0">
                <a:solidFill>
                  <a:srgbClr val="000000"/>
                </a:solidFill>
                <a:latin typeface="宋体" panose="02010600030101010101" pitchFamily="2" charset="-122"/>
                <a:cs typeface="Tahoma" panose="020B0604030504040204" pitchFamily="34" charset="0"/>
              </a:rPr>
              <a:t>使</a:t>
            </a:r>
            <a:r>
              <a:rPr lang="en-US" altLang="zh-CN" dirty="0" err="1">
                <a:solidFill>
                  <a:srgbClr val="000000"/>
                </a:solidFill>
                <a:latin typeface="宋体" panose="02010600030101010101" pitchFamily="2" charset="-122"/>
                <a:cs typeface="Tahoma" panose="020B0604030504040204" pitchFamily="34" charset="0"/>
              </a:rPr>
              <a:t>v</a:t>
            </a:r>
            <a:r>
              <a:rPr lang="en-US" altLang="zh-CN" baseline="-30000" dirty="0" err="1">
                <a:solidFill>
                  <a:srgbClr val="000000"/>
                </a:solidFill>
                <a:latin typeface="宋体" panose="02010600030101010101" pitchFamily="2" charset="-122"/>
                <a:cs typeface="Tahoma" panose="020B0604030504040204" pitchFamily="34" charset="0"/>
              </a:rPr>
              <a:t>k</a:t>
            </a:r>
            <a:r>
              <a:rPr lang="en-US" altLang="zh-CN" dirty="0">
                <a:solidFill>
                  <a:srgbClr val="000000"/>
                </a:solidFill>
                <a:latin typeface="宋体" panose="02010600030101010101" pitchFamily="2" charset="-122"/>
                <a:cs typeface="Tahoma" panose="020B0604030504040204" pitchFamily="34" charset="0"/>
              </a:rPr>
              <a:t>=v</a:t>
            </a:r>
            <a:r>
              <a:rPr lang="en-US" altLang="zh-CN" baseline="-30000" dirty="0">
                <a:solidFill>
                  <a:srgbClr val="000000"/>
                </a:solidFill>
                <a:latin typeface="宋体" panose="02010600030101010101" pitchFamily="2" charset="-122"/>
                <a:cs typeface="Tahoma" panose="020B0604030504040204" pitchFamily="34" charset="0"/>
              </a:rPr>
              <a:t>0</a:t>
            </a:r>
            <a:r>
              <a:rPr lang="zh-CN" altLang="en-US" dirty="0">
                <a:solidFill>
                  <a:srgbClr val="000000"/>
                </a:solidFill>
                <a:latin typeface="宋体" panose="02010600030101010101" pitchFamily="2" charset="-122"/>
                <a:cs typeface="Tahoma" panose="020B0604030504040204" pitchFamily="34" charset="0"/>
              </a:rPr>
              <a:t>，即得到回路</a:t>
            </a:r>
            <a:r>
              <a:rPr lang="en-US" altLang="zh-CN" dirty="0">
                <a:solidFill>
                  <a:srgbClr val="000000"/>
                </a:solidFill>
                <a:latin typeface="宋体" panose="02010600030101010101" pitchFamily="2" charset="-122"/>
                <a:cs typeface="Tahoma" panose="020B0604030504040204" pitchFamily="34" charset="0"/>
              </a:rPr>
              <a:t>α</a:t>
            </a:r>
            <a:r>
              <a:rPr lang="zh-CN" altLang="en-US" dirty="0">
                <a:solidFill>
                  <a:srgbClr val="000000"/>
                </a:solidFill>
                <a:latin typeface="宋体" panose="02010600030101010101" pitchFamily="2" charset="-122"/>
                <a:cs typeface="Tahoma" panose="020B0604030504040204" pitchFamily="34" charset="0"/>
              </a:rPr>
              <a:t>，</a:t>
            </a:r>
            <a:r>
              <a:rPr lang="en-US" altLang="zh-CN" dirty="0">
                <a:solidFill>
                  <a:srgbClr val="000000"/>
                </a:solidFill>
                <a:latin typeface="宋体" panose="02010600030101010101" pitchFamily="2" charset="-122"/>
                <a:cs typeface="Tahoma" panose="020B0604030504040204" pitchFamily="34" charset="0"/>
              </a:rPr>
              <a:t>α</a:t>
            </a:r>
            <a:r>
              <a:rPr lang="zh-CN" altLang="en-US" dirty="0">
                <a:solidFill>
                  <a:srgbClr val="000000"/>
                </a:solidFill>
                <a:latin typeface="宋体" panose="02010600030101010101" pitchFamily="2" charset="-122"/>
                <a:cs typeface="Tahoma" panose="020B0604030504040204" pitchFamily="34" charset="0"/>
              </a:rPr>
              <a:t>中没有重复边。</a:t>
            </a:r>
            <a:r>
              <a:rPr lang="zh-CN" altLang="en-US" dirty="0">
                <a:latin typeface="宋体" panose="02010600030101010101" pitchFamily="2" charset="-122"/>
              </a:rPr>
              <a:t> </a:t>
            </a:r>
          </a:p>
        </p:txBody>
      </p:sp>
    </p:spTree>
    <p:extLst>
      <p:ext uri="{BB962C8B-B14F-4D97-AF65-F5344CB8AC3E}">
        <p14:creationId xmlns:p14="http://schemas.microsoft.com/office/powerpoint/2010/main" val="259635657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Special Graph </a:t>
            </a:r>
            <a:endParaRPr lang="zh-CN" altLang="en-US" sz="3600" dirty="0">
              <a:latin typeface="Lucida Handwriting" panose="03010101010101010101" pitchFamily="66" charset="0"/>
            </a:endParaRPr>
          </a:p>
        </p:txBody>
      </p:sp>
      <p:sp>
        <p:nvSpPr>
          <p:cNvPr id="5" name="Rectangle 3">
            <a:extLst>
              <a:ext uri="{FF2B5EF4-FFF2-40B4-BE49-F238E27FC236}">
                <a16:creationId xmlns:a16="http://schemas.microsoft.com/office/drawing/2014/main" id="{396D2F0F-9060-4812-A0B4-D6452D7AE661}"/>
              </a:ext>
            </a:extLst>
          </p:cNvPr>
          <p:cNvSpPr txBox="1">
            <a:spLocks noChangeArrowheads="1"/>
          </p:cNvSpPr>
          <p:nvPr/>
        </p:nvSpPr>
        <p:spPr bwMode="auto">
          <a:xfrm>
            <a:off x="1219200" y="1052513"/>
            <a:ext cx="10382774" cy="554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30000"/>
              </a:lnSpc>
              <a:spcBef>
                <a:spcPct val="20000"/>
              </a:spcBef>
              <a:spcAft>
                <a:spcPct val="0"/>
              </a:spcAft>
              <a:buClr>
                <a:schemeClr val="bg1"/>
              </a:buClr>
              <a:buFont typeface="Symbol" panose="05050102010706020507" pitchFamily="18" charset="2"/>
              <a:defRPr kumimoji="1" sz="2800" b="1" kern="1200">
                <a:solidFill>
                  <a:srgbClr val="003399"/>
                </a:solidFill>
                <a:latin typeface="+mn-lt"/>
                <a:ea typeface="+mn-ea"/>
                <a:cs typeface="+mn-cs"/>
              </a:defRPr>
            </a:lvl1pPr>
            <a:lvl2pPr marL="742950" indent="-285750" algn="l" rtl="0" fontAlgn="base">
              <a:lnSpc>
                <a:spcPct val="130000"/>
              </a:lnSpc>
              <a:spcBef>
                <a:spcPct val="20000"/>
              </a:spcBef>
              <a:spcAft>
                <a:spcPct val="0"/>
              </a:spcAft>
              <a:buClr>
                <a:schemeClr val="bg1"/>
              </a:buClr>
              <a:buChar char="–"/>
              <a:defRPr kumimoji="1" sz="2400" b="1" kern="1200">
                <a:solidFill>
                  <a:srgbClr val="003399"/>
                </a:solidFill>
                <a:latin typeface="+mn-lt"/>
                <a:ea typeface="+mj-ea"/>
                <a:cs typeface="+mn-cs"/>
              </a:defRPr>
            </a:lvl2pPr>
            <a:lvl3pPr marL="1143000" indent="-228600" algn="l" rtl="0" fontAlgn="base">
              <a:lnSpc>
                <a:spcPct val="130000"/>
              </a:lnSpc>
              <a:spcBef>
                <a:spcPct val="20000"/>
              </a:spcBef>
              <a:spcAft>
                <a:spcPct val="0"/>
              </a:spcAft>
              <a:buClr>
                <a:schemeClr val="bg1"/>
              </a:buClr>
              <a:buChar char="•"/>
              <a:defRPr kumimoji="1" sz="2000" b="1" kern="1200">
                <a:solidFill>
                  <a:srgbClr val="003399"/>
                </a:solidFill>
                <a:latin typeface="+mn-lt"/>
                <a:ea typeface="+mj-ea"/>
                <a:cs typeface="+mn-cs"/>
              </a:defRPr>
            </a:lvl3pPr>
            <a:lvl4pPr marL="1600200" indent="-228600" algn="l" rtl="0" fontAlgn="base">
              <a:lnSpc>
                <a:spcPct val="130000"/>
              </a:lnSpc>
              <a:spcBef>
                <a:spcPct val="20000"/>
              </a:spcBef>
              <a:spcAft>
                <a:spcPct val="0"/>
              </a:spcAft>
              <a:buClr>
                <a:schemeClr val="bg1"/>
              </a:buClr>
              <a:buChar char="–"/>
              <a:defRPr kumimoji="1" b="1" kern="1200">
                <a:solidFill>
                  <a:srgbClr val="003399"/>
                </a:solidFill>
                <a:latin typeface="+mn-lt"/>
                <a:ea typeface="+mj-ea"/>
                <a:cs typeface="+mn-cs"/>
              </a:defRPr>
            </a:lvl4pPr>
            <a:lvl5pPr marL="2057400" indent="-228600" algn="l" rtl="0" fontAlgn="base">
              <a:lnSpc>
                <a:spcPct val="130000"/>
              </a:lnSpc>
              <a:spcBef>
                <a:spcPct val="20000"/>
              </a:spcBef>
              <a:spcAft>
                <a:spcPct val="0"/>
              </a:spcAft>
              <a:buClr>
                <a:schemeClr val="bg1"/>
              </a:buClr>
              <a:buChar char="•"/>
              <a:defRPr kumimoji="1" b="1" kern="1200">
                <a:solidFill>
                  <a:srgbClr val="003399"/>
                </a:solidFill>
                <a:latin typeface="+mn-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sz="2400" dirty="0">
                <a:solidFill>
                  <a:srgbClr val="000000"/>
                </a:solidFill>
                <a:cs typeface="Tahoma" panose="020B0604030504040204" pitchFamily="34" charset="0"/>
              </a:rPr>
              <a:t>       </a:t>
            </a:r>
            <a:r>
              <a:rPr lang="en-US" altLang="zh-CN" sz="2400" dirty="0">
                <a:solidFill>
                  <a:srgbClr val="000000"/>
                </a:solidFill>
                <a:latin typeface="宋体" panose="02010600030101010101" pitchFamily="2" charset="-122"/>
                <a:cs typeface="Tahoma" panose="020B0604030504040204" pitchFamily="34" charset="0"/>
              </a:rPr>
              <a:t>2) </a:t>
            </a:r>
            <a:r>
              <a:rPr lang="zh-CN" altLang="en-US" sz="2400" dirty="0">
                <a:solidFill>
                  <a:srgbClr val="000000"/>
                </a:solidFill>
                <a:latin typeface="宋体" panose="02010600030101010101" pitchFamily="2" charset="-122"/>
                <a:cs typeface="Tahoma" panose="020B0604030504040204" pitchFamily="34" charset="0"/>
              </a:rPr>
              <a:t>若</a:t>
            </a:r>
            <a:r>
              <a:rPr lang="en-US" altLang="zh-CN" sz="2400" dirty="0">
                <a:solidFill>
                  <a:srgbClr val="000000"/>
                </a:solidFill>
                <a:latin typeface="宋体" panose="02010600030101010101" pitchFamily="2" charset="-122"/>
                <a:cs typeface="Tahoma" panose="020B0604030504040204" pitchFamily="34" charset="0"/>
              </a:rPr>
              <a:t>α</a:t>
            </a:r>
            <a:r>
              <a:rPr lang="zh-CN" altLang="en-US" sz="2400" dirty="0">
                <a:solidFill>
                  <a:srgbClr val="000000"/>
                </a:solidFill>
                <a:latin typeface="宋体" panose="02010600030101010101" pitchFamily="2" charset="-122"/>
                <a:cs typeface="Tahoma" panose="020B0604030504040204" pitchFamily="34" charset="0"/>
              </a:rPr>
              <a:t>中包含</a:t>
            </a:r>
            <a:r>
              <a:rPr lang="en-US" altLang="zh-CN" sz="2400" dirty="0">
                <a:solidFill>
                  <a:srgbClr val="000000"/>
                </a:solidFill>
                <a:latin typeface="宋体" panose="02010600030101010101" pitchFamily="2" charset="-122"/>
                <a:cs typeface="Tahoma" panose="020B0604030504040204" pitchFamily="34" charset="0"/>
              </a:rPr>
              <a:t>G</a:t>
            </a:r>
            <a:r>
              <a:rPr lang="zh-CN" altLang="en-US" sz="2400" dirty="0">
                <a:solidFill>
                  <a:srgbClr val="000000"/>
                </a:solidFill>
                <a:latin typeface="宋体" panose="02010600030101010101" pitchFamily="2" charset="-122"/>
                <a:cs typeface="Tahoma" panose="020B0604030504040204" pitchFamily="34" charset="0"/>
              </a:rPr>
              <a:t>中所有边，</a:t>
            </a:r>
            <a:r>
              <a:rPr lang="en-US" altLang="zh-CN" sz="2400" dirty="0">
                <a:solidFill>
                  <a:srgbClr val="000000"/>
                </a:solidFill>
                <a:latin typeface="宋体" panose="02010600030101010101" pitchFamily="2" charset="-122"/>
                <a:cs typeface="Tahoma" panose="020B0604030504040204" pitchFamily="34" charset="0"/>
              </a:rPr>
              <a:t>α</a:t>
            </a:r>
            <a:r>
              <a:rPr lang="zh-CN" altLang="en-US" sz="2400" dirty="0">
                <a:solidFill>
                  <a:srgbClr val="000000"/>
                </a:solidFill>
                <a:latin typeface="宋体" panose="02010600030101010101" pitchFamily="2" charset="-122"/>
                <a:cs typeface="Tahoma" panose="020B0604030504040204" pitchFamily="34" charset="0"/>
              </a:rPr>
              <a:t>即为欧拉回路；反之，设</a:t>
            </a:r>
            <a:r>
              <a:rPr lang="en-US" altLang="zh-CN" sz="2400" dirty="0">
                <a:solidFill>
                  <a:srgbClr val="000000"/>
                </a:solidFill>
                <a:latin typeface="宋体" panose="02010600030101010101" pitchFamily="2" charset="-122"/>
                <a:cs typeface="Tahoma" panose="020B0604030504040204" pitchFamily="34" charset="0"/>
              </a:rPr>
              <a:t>G′</a:t>
            </a:r>
            <a:r>
              <a:rPr lang="zh-CN" altLang="en-US" sz="2400" dirty="0">
                <a:solidFill>
                  <a:srgbClr val="000000"/>
                </a:solidFill>
                <a:latin typeface="宋体" panose="02010600030101010101" pitchFamily="2" charset="-122"/>
                <a:cs typeface="Tahoma" panose="020B0604030504040204" pitchFamily="34" charset="0"/>
              </a:rPr>
              <a:t>为从</a:t>
            </a:r>
            <a:r>
              <a:rPr lang="en-US" altLang="zh-CN" sz="2400" dirty="0">
                <a:solidFill>
                  <a:srgbClr val="000000"/>
                </a:solidFill>
                <a:latin typeface="宋体" panose="02010600030101010101" pitchFamily="2" charset="-122"/>
                <a:cs typeface="Tahoma" panose="020B0604030504040204" pitchFamily="34" charset="0"/>
              </a:rPr>
              <a:t>G</a:t>
            </a:r>
            <a:r>
              <a:rPr lang="zh-CN" altLang="en-US" sz="2400" dirty="0">
                <a:solidFill>
                  <a:srgbClr val="000000"/>
                </a:solidFill>
                <a:latin typeface="宋体" panose="02010600030101010101" pitchFamily="2" charset="-122"/>
                <a:cs typeface="Tahoma" panose="020B0604030504040204" pitchFamily="34" charset="0"/>
              </a:rPr>
              <a:t>中去掉</a:t>
            </a:r>
            <a:r>
              <a:rPr lang="en-US" altLang="zh-CN" sz="2400" dirty="0">
                <a:solidFill>
                  <a:srgbClr val="000000"/>
                </a:solidFill>
                <a:latin typeface="宋体" panose="02010600030101010101" pitchFamily="2" charset="-122"/>
                <a:cs typeface="Tahoma" panose="020B0604030504040204" pitchFamily="34" charset="0"/>
              </a:rPr>
              <a:t>α</a:t>
            </a:r>
            <a:r>
              <a:rPr lang="zh-CN" altLang="en-US" sz="2400" dirty="0">
                <a:solidFill>
                  <a:srgbClr val="000000"/>
                </a:solidFill>
                <a:latin typeface="宋体" panose="02010600030101010101" pitchFamily="2" charset="-122"/>
                <a:cs typeface="Tahoma" panose="020B0604030504040204" pitchFamily="34" charset="0"/>
              </a:rPr>
              <a:t>中的边后所剩边及这些边关联的结点组成，</a:t>
            </a:r>
            <a:r>
              <a:rPr lang="en-US" altLang="zh-CN" sz="2400" dirty="0">
                <a:solidFill>
                  <a:srgbClr val="000000"/>
                </a:solidFill>
                <a:latin typeface="宋体" panose="02010600030101010101" pitchFamily="2" charset="-122"/>
                <a:cs typeface="Tahoma" panose="020B0604030504040204" pitchFamily="34" charset="0"/>
              </a:rPr>
              <a:t>H</a:t>
            </a:r>
            <a:r>
              <a:rPr lang="en-US" altLang="zh-CN" sz="2400" baseline="-30000" dirty="0">
                <a:solidFill>
                  <a:srgbClr val="000000"/>
                </a:solidFill>
                <a:latin typeface="宋体" panose="02010600030101010101" pitchFamily="2" charset="-122"/>
                <a:cs typeface="Tahoma" panose="020B0604030504040204" pitchFamily="34" charset="0"/>
              </a:rPr>
              <a:t>1</a:t>
            </a:r>
            <a:r>
              <a:rPr lang="zh-CN" altLang="en-US" sz="2400" dirty="0">
                <a:solidFill>
                  <a:srgbClr val="000000"/>
                </a:solidFill>
                <a:latin typeface="宋体" panose="02010600030101010101" pitchFamily="2" charset="-122"/>
                <a:cs typeface="Tahoma" panose="020B0604030504040204" pitchFamily="34" charset="0"/>
              </a:rPr>
              <a:t>，</a:t>
            </a:r>
            <a:r>
              <a:rPr lang="en-US" altLang="zh-CN" sz="2400" dirty="0">
                <a:solidFill>
                  <a:srgbClr val="000000"/>
                </a:solidFill>
                <a:latin typeface="宋体" panose="02010600030101010101" pitchFamily="2" charset="-122"/>
                <a:cs typeface="Tahoma" panose="020B0604030504040204" pitchFamily="34" charset="0"/>
              </a:rPr>
              <a:t>H</a:t>
            </a:r>
            <a:r>
              <a:rPr lang="en-US" altLang="zh-CN" sz="2400" baseline="-30000" dirty="0">
                <a:solidFill>
                  <a:srgbClr val="000000"/>
                </a:solidFill>
                <a:latin typeface="宋体" panose="02010600030101010101" pitchFamily="2" charset="-122"/>
                <a:cs typeface="Tahoma" panose="020B0604030504040204" pitchFamily="34" charset="0"/>
              </a:rPr>
              <a:t>2</a:t>
            </a:r>
            <a:r>
              <a:rPr lang="zh-CN" altLang="en-US" sz="2400" dirty="0">
                <a:solidFill>
                  <a:srgbClr val="000000"/>
                </a:solidFill>
                <a:latin typeface="宋体" panose="02010600030101010101" pitchFamily="2" charset="-122"/>
                <a:cs typeface="Tahoma" panose="020B0604030504040204" pitchFamily="34" charset="0"/>
              </a:rPr>
              <a:t>，</a:t>
            </a:r>
            <a:r>
              <a:rPr lang="en-US" altLang="zh-CN" sz="2400" dirty="0">
                <a:solidFill>
                  <a:srgbClr val="000000"/>
                </a:solidFill>
                <a:latin typeface="宋体" panose="02010600030101010101" pitchFamily="2" charset="-122"/>
                <a:cs typeface="Tahoma" panose="020B0604030504040204" pitchFamily="34" charset="0"/>
              </a:rPr>
              <a:t>…</a:t>
            </a:r>
            <a:r>
              <a:rPr lang="zh-CN" altLang="en-US" sz="2400" dirty="0">
                <a:solidFill>
                  <a:srgbClr val="000000"/>
                </a:solidFill>
                <a:latin typeface="宋体" panose="02010600030101010101" pitchFamily="2" charset="-122"/>
                <a:cs typeface="Tahoma" panose="020B0604030504040204" pitchFamily="34" charset="0"/>
              </a:rPr>
              <a:t>，</a:t>
            </a:r>
            <a:r>
              <a:rPr lang="en-US" altLang="zh-CN" sz="2400" dirty="0" err="1">
                <a:solidFill>
                  <a:srgbClr val="000000"/>
                </a:solidFill>
                <a:latin typeface="宋体" panose="02010600030101010101" pitchFamily="2" charset="-122"/>
                <a:cs typeface="Tahoma" panose="020B0604030504040204" pitchFamily="34" charset="0"/>
              </a:rPr>
              <a:t>H</a:t>
            </a:r>
            <a:r>
              <a:rPr lang="en-US" altLang="zh-CN" sz="2400" baseline="-30000" dirty="0" err="1">
                <a:solidFill>
                  <a:srgbClr val="000000"/>
                </a:solidFill>
                <a:latin typeface="宋体" panose="02010600030101010101" pitchFamily="2" charset="-122"/>
                <a:cs typeface="Tahoma" panose="020B0604030504040204" pitchFamily="34" charset="0"/>
              </a:rPr>
              <a:t>k</a:t>
            </a:r>
            <a:r>
              <a:rPr lang="zh-CN" altLang="en-US" sz="2400" dirty="0">
                <a:solidFill>
                  <a:srgbClr val="000000"/>
                </a:solidFill>
                <a:latin typeface="宋体" panose="02010600030101010101" pitchFamily="2" charset="-122"/>
                <a:cs typeface="Tahoma" panose="020B0604030504040204" pitchFamily="34" charset="0"/>
              </a:rPr>
              <a:t>为</a:t>
            </a:r>
            <a:r>
              <a:rPr lang="en-US" altLang="zh-CN" sz="2400" dirty="0">
                <a:solidFill>
                  <a:srgbClr val="000000"/>
                </a:solidFill>
                <a:latin typeface="宋体" panose="02010600030101010101" pitchFamily="2" charset="-122"/>
                <a:cs typeface="Tahoma" panose="020B0604030504040204" pitchFamily="34" charset="0"/>
              </a:rPr>
              <a:t>G′</a:t>
            </a:r>
            <a:r>
              <a:rPr lang="zh-CN" altLang="en-US" sz="2400" dirty="0">
                <a:solidFill>
                  <a:srgbClr val="000000"/>
                </a:solidFill>
                <a:latin typeface="宋体" panose="02010600030101010101" pitchFamily="2" charset="-122"/>
                <a:cs typeface="Tahoma" panose="020B0604030504040204" pitchFamily="34" charset="0"/>
              </a:rPr>
              <a:t>的</a:t>
            </a:r>
            <a:r>
              <a:rPr lang="en-US" altLang="zh-CN" sz="2400" dirty="0">
                <a:solidFill>
                  <a:srgbClr val="000000"/>
                </a:solidFill>
                <a:latin typeface="宋体" panose="02010600030101010101" pitchFamily="2" charset="-122"/>
                <a:cs typeface="Tahoma" panose="020B0604030504040204" pitchFamily="34" charset="0"/>
              </a:rPr>
              <a:t>k</a:t>
            </a:r>
            <a:r>
              <a:rPr lang="zh-CN" altLang="en-US" sz="2400" dirty="0">
                <a:solidFill>
                  <a:srgbClr val="000000"/>
                </a:solidFill>
                <a:latin typeface="宋体" panose="02010600030101010101" pitchFamily="2" charset="-122"/>
                <a:cs typeface="Tahoma" panose="020B0604030504040204" pitchFamily="34" charset="0"/>
              </a:rPr>
              <a:t>个分图。对任一分图</a:t>
            </a:r>
            <a:r>
              <a:rPr lang="en-US" altLang="zh-CN" sz="2400" dirty="0">
                <a:solidFill>
                  <a:srgbClr val="000000"/>
                </a:solidFill>
                <a:latin typeface="宋体" panose="02010600030101010101" pitchFamily="2" charset="-122"/>
                <a:cs typeface="Tahoma" panose="020B0604030504040204" pitchFamily="34" charset="0"/>
              </a:rPr>
              <a:t>H</a:t>
            </a:r>
            <a:r>
              <a:rPr lang="en-US" altLang="zh-CN" sz="2400" baseline="-30000" dirty="0">
                <a:solidFill>
                  <a:srgbClr val="000000"/>
                </a:solidFill>
                <a:latin typeface="宋体" panose="02010600030101010101" pitchFamily="2" charset="-122"/>
                <a:cs typeface="Tahoma" panose="020B0604030504040204" pitchFamily="34" charset="0"/>
              </a:rPr>
              <a:t>i</a:t>
            </a:r>
            <a:r>
              <a:rPr lang="zh-CN" altLang="en-US" sz="2400" dirty="0">
                <a:solidFill>
                  <a:srgbClr val="000000"/>
                </a:solidFill>
                <a:latin typeface="宋体" panose="02010600030101010101" pitchFamily="2" charset="-122"/>
                <a:cs typeface="Tahoma" panose="020B0604030504040204" pitchFamily="34" charset="0"/>
              </a:rPr>
              <a:t>，其 所有结点度数均为偶数，</a:t>
            </a:r>
            <a:r>
              <a:rPr lang="en-US" altLang="zh-CN" sz="2400" dirty="0">
                <a:solidFill>
                  <a:srgbClr val="000000"/>
                </a:solidFill>
                <a:latin typeface="宋体" panose="02010600030101010101" pitchFamily="2" charset="-122"/>
                <a:cs typeface="Tahoma" panose="020B0604030504040204" pitchFamily="34" charset="0"/>
              </a:rPr>
              <a:t>H</a:t>
            </a:r>
            <a:r>
              <a:rPr lang="en-US" altLang="zh-CN" sz="2400" baseline="-30000" dirty="0">
                <a:solidFill>
                  <a:srgbClr val="000000"/>
                </a:solidFill>
                <a:latin typeface="宋体" panose="02010600030101010101" pitchFamily="2" charset="-122"/>
                <a:cs typeface="Tahoma" panose="020B0604030504040204" pitchFamily="34" charset="0"/>
              </a:rPr>
              <a:t>i</a:t>
            </a:r>
            <a:r>
              <a:rPr lang="zh-CN" altLang="en-US" sz="2400" dirty="0">
                <a:solidFill>
                  <a:srgbClr val="000000"/>
                </a:solidFill>
                <a:latin typeface="宋体" panose="02010600030101010101" pitchFamily="2" charset="-122"/>
                <a:cs typeface="Tahoma" panose="020B0604030504040204" pitchFamily="34" charset="0"/>
              </a:rPr>
              <a:t>与</a:t>
            </a:r>
            <a:r>
              <a:rPr lang="en-US" altLang="zh-CN" sz="2400" dirty="0">
                <a:solidFill>
                  <a:srgbClr val="000000"/>
                </a:solidFill>
                <a:latin typeface="宋体" panose="02010600030101010101" pitchFamily="2" charset="-122"/>
                <a:cs typeface="Tahoma" panose="020B0604030504040204" pitchFamily="34" charset="0"/>
              </a:rPr>
              <a:t>α</a:t>
            </a:r>
            <a:r>
              <a:rPr lang="zh-CN" altLang="en-US" sz="2400" dirty="0">
                <a:solidFill>
                  <a:srgbClr val="000000"/>
                </a:solidFill>
                <a:latin typeface="宋体" panose="02010600030101010101" pitchFamily="2" charset="-122"/>
                <a:cs typeface="Tahoma" panose="020B0604030504040204" pitchFamily="34" charset="0"/>
              </a:rPr>
              <a:t>至少有一个结点重合，设为</a:t>
            </a:r>
            <a:r>
              <a:rPr lang="en-US" altLang="zh-CN" sz="2400" dirty="0">
                <a:solidFill>
                  <a:srgbClr val="000000"/>
                </a:solidFill>
                <a:latin typeface="宋体" panose="02010600030101010101" pitchFamily="2" charset="-122"/>
                <a:cs typeface="Tahoma" panose="020B0604030504040204" pitchFamily="34" charset="0"/>
              </a:rPr>
              <a:t>v</a:t>
            </a:r>
            <a:r>
              <a:rPr lang="en-US" altLang="zh-CN" sz="2400" baseline="-30000" dirty="0">
                <a:solidFill>
                  <a:srgbClr val="000000"/>
                </a:solidFill>
                <a:latin typeface="宋体" panose="02010600030101010101" pitchFamily="2" charset="-122"/>
                <a:cs typeface="Tahoma" panose="020B0604030504040204" pitchFamily="34" charset="0"/>
              </a:rPr>
              <a:t>i</a:t>
            </a:r>
            <a:r>
              <a:rPr lang="zh-CN" altLang="en-US" sz="2400" dirty="0">
                <a:solidFill>
                  <a:srgbClr val="000000"/>
                </a:solidFill>
                <a:latin typeface="宋体" panose="02010600030101010101" pitchFamily="2" charset="-122"/>
                <a:cs typeface="Tahoma" panose="020B0604030504040204" pitchFamily="34" charset="0"/>
              </a:rPr>
              <a:t>，对</a:t>
            </a:r>
            <a:r>
              <a:rPr lang="en-US" altLang="zh-CN" sz="2400" dirty="0">
                <a:solidFill>
                  <a:srgbClr val="000000"/>
                </a:solidFill>
                <a:latin typeface="宋体" panose="02010600030101010101" pitchFamily="2" charset="-122"/>
                <a:cs typeface="Tahoma" panose="020B0604030504040204" pitchFamily="34" charset="0"/>
              </a:rPr>
              <a:t>H</a:t>
            </a:r>
            <a:r>
              <a:rPr lang="en-US" altLang="zh-CN" sz="2400" baseline="-30000" dirty="0">
                <a:solidFill>
                  <a:srgbClr val="000000"/>
                </a:solidFill>
                <a:latin typeface="宋体" panose="02010600030101010101" pitchFamily="2" charset="-122"/>
                <a:cs typeface="Tahoma" panose="020B0604030504040204" pitchFamily="34" charset="0"/>
              </a:rPr>
              <a:t>i</a:t>
            </a:r>
            <a:r>
              <a:rPr lang="zh-CN" altLang="en-US" sz="2400" dirty="0">
                <a:solidFill>
                  <a:srgbClr val="000000"/>
                </a:solidFill>
                <a:latin typeface="宋体" panose="02010600030101010101" pitchFamily="2" charset="-122"/>
                <a:cs typeface="Tahoma" panose="020B0604030504040204" pitchFamily="34" charset="0"/>
              </a:rPr>
              <a:t>从</a:t>
            </a:r>
            <a:r>
              <a:rPr lang="en-US" altLang="zh-CN" sz="2400" dirty="0">
                <a:solidFill>
                  <a:srgbClr val="000000"/>
                </a:solidFill>
                <a:latin typeface="宋体" panose="02010600030101010101" pitchFamily="2" charset="-122"/>
                <a:cs typeface="Tahoma" panose="020B0604030504040204" pitchFamily="34" charset="0"/>
              </a:rPr>
              <a:t>v</a:t>
            </a:r>
            <a:r>
              <a:rPr lang="en-US" altLang="zh-CN" sz="2400" baseline="-30000" dirty="0">
                <a:solidFill>
                  <a:srgbClr val="000000"/>
                </a:solidFill>
                <a:latin typeface="宋体" panose="02010600030101010101" pitchFamily="2" charset="-122"/>
                <a:cs typeface="Tahoma" panose="020B0604030504040204" pitchFamily="34" charset="0"/>
              </a:rPr>
              <a:t>i</a:t>
            </a:r>
            <a:r>
              <a:rPr lang="zh-CN" altLang="en-US" sz="2400" dirty="0">
                <a:solidFill>
                  <a:srgbClr val="000000"/>
                </a:solidFill>
                <a:latin typeface="宋体" panose="02010600030101010101" pitchFamily="2" charset="-122"/>
                <a:cs typeface="Tahoma" panose="020B0604030504040204" pitchFamily="34" charset="0"/>
              </a:rPr>
              <a:t>出发重复步骤</a:t>
            </a:r>
            <a:r>
              <a:rPr lang="en-US" altLang="zh-CN" sz="2400" dirty="0">
                <a:solidFill>
                  <a:srgbClr val="000000"/>
                </a:solidFill>
                <a:latin typeface="宋体" panose="02010600030101010101" pitchFamily="2" charset="-122"/>
                <a:cs typeface="Tahoma" panose="020B0604030504040204" pitchFamily="34" charset="0"/>
              </a:rPr>
              <a:t>(1)</a:t>
            </a:r>
            <a:r>
              <a:rPr lang="zh-CN" altLang="en-US" sz="2400" dirty="0">
                <a:solidFill>
                  <a:srgbClr val="000000"/>
                </a:solidFill>
                <a:latin typeface="宋体" panose="02010600030101010101" pitchFamily="2" charset="-122"/>
                <a:cs typeface="Tahoma" panose="020B0604030504040204" pitchFamily="34" charset="0"/>
              </a:rPr>
              <a:t>，得到回路</a:t>
            </a:r>
            <a:r>
              <a:rPr lang="en-US" altLang="zh-CN" sz="2400" dirty="0">
                <a:solidFill>
                  <a:srgbClr val="000000"/>
                </a:solidFill>
                <a:latin typeface="宋体" panose="02010600030101010101" pitchFamily="2" charset="-122"/>
                <a:cs typeface="Tahoma" panose="020B0604030504040204" pitchFamily="34" charset="0"/>
              </a:rPr>
              <a:t>α′</a:t>
            </a:r>
            <a:r>
              <a:rPr lang="en-US" altLang="zh-CN" sz="2400" baseline="-30000" dirty="0" err="1">
                <a:solidFill>
                  <a:srgbClr val="000000"/>
                </a:solidFill>
                <a:latin typeface="宋体" panose="02010600030101010101" pitchFamily="2" charset="-122"/>
                <a:cs typeface="Tahoma" panose="020B0604030504040204" pitchFamily="34" charset="0"/>
              </a:rPr>
              <a:t>i</a:t>
            </a:r>
            <a:r>
              <a:rPr lang="en-US" altLang="zh-CN" sz="2400" dirty="0">
                <a:solidFill>
                  <a:srgbClr val="000000"/>
                </a:solidFill>
                <a:latin typeface="宋体" panose="02010600030101010101" pitchFamily="2" charset="-122"/>
                <a:cs typeface="Tahoma" panose="020B0604030504040204" pitchFamily="34" charset="0"/>
              </a:rPr>
              <a:t>=v</a:t>
            </a:r>
            <a:r>
              <a:rPr lang="en-US" altLang="zh-CN" sz="2400" baseline="-30000" dirty="0">
                <a:solidFill>
                  <a:srgbClr val="000000"/>
                </a:solidFill>
                <a:latin typeface="宋体" panose="02010600030101010101" pitchFamily="2" charset="-122"/>
                <a:cs typeface="Tahoma" panose="020B0604030504040204" pitchFamily="34" charset="0"/>
              </a:rPr>
              <a:t>i</a:t>
            </a:r>
            <a:r>
              <a:rPr lang="en-US" altLang="zh-CN" sz="2400" dirty="0">
                <a:solidFill>
                  <a:srgbClr val="000000"/>
                </a:solidFill>
                <a:latin typeface="宋体" panose="02010600030101010101" pitchFamily="2" charset="-122"/>
                <a:cs typeface="Tahoma" panose="020B0604030504040204" pitchFamily="34" charset="0"/>
              </a:rPr>
              <a:t>v</a:t>
            </a:r>
            <a:r>
              <a:rPr lang="en-US" altLang="zh-CN" sz="2400" baseline="-30000" dirty="0">
                <a:solidFill>
                  <a:srgbClr val="000000"/>
                </a:solidFill>
                <a:latin typeface="宋体" panose="02010600030101010101" pitchFamily="2" charset="-122"/>
                <a:cs typeface="Tahoma" panose="020B0604030504040204" pitchFamily="34" charset="0"/>
              </a:rPr>
              <a:t>i1</a:t>
            </a:r>
            <a:r>
              <a:rPr lang="en-US" altLang="zh-CN" sz="2400" dirty="0">
                <a:solidFill>
                  <a:srgbClr val="000000"/>
                </a:solidFill>
                <a:latin typeface="宋体" panose="02010600030101010101" pitchFamily="2" charset="-122"/>
                <a:cs typeface="Tahoma" panose="020B0604030504040204" pitchFamily="34" charset="0"/>
              </a:rPr>
              <a:t>…v</a:t>
            </a:r>
            <a:r>
              <a:rPr lang="en-US" altLang="zh-CN" sz="2400" baseline="-30000" dirty="0">
                <a:solidFill>
                  <a:srgbClr val="000000"/>
                </a:solidFill>
                <a:latin typeface="宋体" panose="02010600030101010101" pitchFamily="2" charset="-122"/>
                <a:cs typeface="Tahoma" panose="020B0604030504040204" pitchFamily="34" charset="0"/>
              </a:rPr>
              <a:t>i</a:t>
            </a:r>
            <a:r>
              <a:rPr lang="zh-CN" altLang="en-US" sz="2400" dirty="0">
                <a:solidFill>
                  <a:srgbClr val="000000"/>
                </a:solidFill>
                <a:latin typeface="宋体" panose="02010600030101010101" pitchFamily="2" charset="-122"/>
                <a:cs typeface="Tahoma" panose="020B0604030504040204" pitchFamily="34" charset="0"/>
              </a:rPr>
              <a:t>，将</a:t>
            </a:r>
            <a:r>
              <a:rPr lang="en-US" altLang="zh-CN" sz="2400" dirty="0">
                <a:solidFill>
                  <a:srgbClr val="000000"/>
                </a:solidFill>
                <a:latin typeface="宋体" panose="02010600030101010101" pitchFamily="2" charset="-122"/>
                <a:cs typeface="Tahoma" panose="020B0604030504040204" pitchFamily="34" charset="0"/>
              </a:rPr>
              <a:t>α′</a:t>
            </a:r>
            <a:r>
              <a:rPr lang="en-US" altLang="zh-CN" sz="2400" baseline="-30000" dirty="0" err="1">
                <a:solidFill>
                  <a:srgbClr val="000000"/>
                </a:solidFill>
                <a:latin typeface="宋体" panose="02010600030101010101" pitchFamily="2" charset="-122"/>
                <a:cs typeface="Tahoma" panose="020B0604030504040204" pitchFamily="34" charset="0"/>
              </a:rPr>
              <a:t>i</a:t>
            </a:r>
            <a:r>
              <a:rPr lang="zh-CN" altLang="en-US" sz="2400" dirty="0">
                <a:solidFill>
                  <a:srgbClr val="000000"/>
                </a:solidFill>
                <a:latin typeface="宋体" panose="02010600030101010101" pitchFamily="2" charset="-122"/>
                <a:cs typeface="Tahoma" panose="020B0604030504040204" pitchFamily="34" charset="0"/>
              </a:rPr>
              <a:t>并入</a:t>
            </a:r>
            <a:r>
              <a:rPr lang="en-US" altLang="zh-CN" sz="2400" dirty="0">
                <a:solidFill>
                  <a:srgbClr val="000000"/>
                </a:solidFill>
                <a:latin typeface="宋体" panose="02010600030101010101" pitchFamily="2" charset="-122"/>
                <a:cs typeface="Tahoma" panose="020B0604030504040204" pitchFamily="34" charset="0"/>
              </a:rPr>
              <a:t>α</a:t>
            </a:r>
            <a:r>
              <a:rPr lang="zh-CN" altLang="en-US" sz="2400" dirty="0">
                <a:solidFill>
                  <a:srgbClr val="000000"/>
                </a:solidFill>
                <a:latin typeface="宋体" panose="02010600030101010101" pitchFamily="2" charset="-122"/>
                <a:cs typeface="Tahoma" panose="020B0604030504040204" pitchFamily="34" charset="0"/>
              </a:rPr>
              <a:t>中，对于每个分图</a:t>
            </a:r>
            <a:r>
              <a:rPr lang="en-US" altLang="zh-CN" sz="2400" dirty="0">
                <a:solidFill>
                  <a:srgbClr val="000000"/>
                </a:solidFill>
                <a:latin typeface="宋体" panose="02010600030101010101" pitchFamily="2" charset="-122"/>
                <a:cs typeface="Tahoma" panose="020B0604030504040204" pitchFamily="34" charset="0"/>
              </a:rPr>
              <a:t>H</a:t>
            </a:r>
            <a:r>
              <a:rPr lang="en-US" altLang="zh-CN" sz="2400" baseline="-30000" dirty="0">
                <a:solidFill>
                  <a:srgbClr val="000000"/>
                </a:solidFill>
                <a:latin typeface="宋体" panose="02010600030101010101" pitchFamily="2" charset="-122"/>
                <a:cs typeface="Tahoma" panose="020B0604030504040204" pitchFamily="34" charset="0"/>
              </a:rPr>
              <a:t>1</a:t>
            </a:r>
            <a:r>
              <a:rPr lang="zh-CN" altLang="en-US" sz="2400" dirty="0">
                <a:solidFill>
                  <a:srgbClr val="000000"/>
                </a:solidFill>
                <a:latin typeface="宋体" panose="02010600030101010101" pitchFamily="2" charset="-122"/>
                <a:cs typeface="Tahoma" panose="020B0604030504040204" pitchFamily="34" charset="0"/>
              </a:rPr>
              <a:t>，</a:t>
            </a:r>
            <a:r>
              <a:rPr lang="en-US" altLang="zh-CN" sz="2400" dirty="0">
                <a:solidFill>
                  <a:srgbClr val="000000"/>
                </a:solidFill>
                <a:latin typeface="宋体" panose="02010600030101010101" pitchFamily="2" charset="-122"/>
                <a:cs typeface="Tahoma" panose="020B0604030504040204" pitchFamily="34" charset="0"/>
              </a:rPr>
              <a:t>…</a:t>
            </a:r>
            <a:r>
              <a:rPr lang="zh-CN" altLang="en-US" sz="2400" dirty="0">
                <a:solidFill>
                  <a:srgbClr val="000000"/>
                </a:solidFill>
                <a:latin typeface="宋体" panose="02010600030101010101" pitchFamily="2" charset="-122"/>
                <a:cs typeface="Tahoma" panose="020B0604030504040204" pitchFamily="34" charset="0"/>
              </a:rPr>
              <a:t>，</a:t>
            </a:r>
            <a:r>
              <a:rPr lang="en-US" altLang="zh-CN" sz="2400" dirty="0" err="1">
                <a:solidFill>
                  <a:srgbClr val="000000"/>
                </a:solidFill>
                <a:latin typeface="宋体" panose="02010600030101010101" pitchFamily="2" charset="-122"/>
                <a:cs typeface="Tahoma" panose="020B0604030504040204" pitchFamily="34" charset="0"/>
              </a:rPr>
              <a:t>H</a:t>
            </a:r>
            <a:r>
              <a:rPr lang="en-US" altLang="zh-CN" sz="2400" baseline="-30000" dirty="0" err="1">
                <a:solidFill>
                  <a:srgbClr val="000000"/>
                </a:solidFill>
                <a:latin typeface="宋体" panose="02010600030101010101" pitchFamily="2" charset="-122"/>
                <a:cs typeface="Tahoma" panose="020B0604030504040204" pitchFamily="34" charset="0"/>
              </a:rPr>
              <a:t>k</a:t>
            </a:r>
            <a:r>
              <a:rPr lang="zh-CN" altLang="en-US" sz="2400" dirty="0">
                <a:solidFill>
                  <a:srgbClr val="000000"/>
                </a:solidFill>
                <a:latin typeface="宋体" panose="02010600030101010101" pitchFamily="2" charset="-122"/>
                <a:cs typeface="Tahoma" panose="020B0604030504040204" pitchFamily="34" charset="0"/>
              </a:rPr>
              <a:t>重复上述过程。  </a:t>
            </a:r>
          </a:p>
          <a:p>
            <a:pPr algn="just"/>
            <a:r>
              <a:rPr lang="zh-CN" altLang="en-US" sz="2400" dirty="0">
                <a:solidFill>
                  <a:srgbClr val="000000"/>
                </a:solidFill>
                <a:latin typeface="宋体" panose="02010600030101010101" pitchFamily="2" charset="-122"/>
                <a:cs typeface="Tahoma" panose="020B0604030504040204" pitchFamily="34" charset="0"/>
              </a:rPr>
              <a:t>   </a:t>
            </a:r>
            <a:r>
              <a:rPr lang="en-US" altLang="zh-CN" sz="2400" dirty="0">
                <a:solidFill>
                  <a:srgbClr val="000000"/>
                </a:solidFill>
                <a:latin typeface="宋体" panose="02010600030101010101" pitchFamily="2" charset="-122"/>
                <a:cs typeface="Tahoma" panose="020B0604030504040204" pitchFamily="34" charset="0"/>
              </a:rPr>
              <a:t>3) </a:t>
            </a:r>
            <a:r>
              <a:rPr lang="zh-CN" altLang="en-US" sz="2400" dirty="0">
                <a:solidFill>
                  <a:srgbClr val="000000"/>
                </a:solidFill>
                <a:latin typeface="宋体" panose="02010600030101010101" pitchFamily="2" charset="-122"/>
                <a:cs typeface="Tahoma" panose="020B0604030504040204" pitchFamily="34" charset="0"/>
              </a:rPr>
              <a:t>若经</a:t>
            </a:r>
            <a:r>
              <a:rPr lang="en-US" altLang="zh-CN" sz="2400" dirty="0">
                <a:solidFill>
                  <a:srgbClr val="000000"/>
                </a:solidFill>
                <a:latin typeface="宋体" panose="02010600030101010101" pitchFamily="2" charset="-122"/>
                <a:cs typeface="Tahoma" panose="020B0604030504040204" pitchFamily="34" charset="0"/>
              </a:rPr>
              <a:t>(2)</a:t>
            </a:r>
            <a:r>
              <a:rPr lang="zh-CN" altLang="en-US" sz="2400" dirty="0">
                <a:solidFill>
                  <a:srgbClr val="000000"/>
                </a:solidFill>
                <a:latin typeface="宋体" panose="02010600030101010101" pitchFamily="2" charset="-122"/>
                <a:cs typeface="Tahoma" panose="020B0604030504040204" pitchFamily="34" charset="0"/>
              </a:rPr>
              <a:t>得到的</a:t>
            </a:r>
            <a:r>
              <a:rPr lang="en-US" altLang="zh-CN" sz="2400" dirty="0">
                <a:solidFill>
                  <a:srgbClr val="000000"/>
                </a:solidFill>
                <a:latin typeface="宋体" panose="02010600030101010101" pitchFamily="2" charset="-122"/>
                <a:cs typeface="Tahoma" panose="020B0604030504040204" pitchFamily="34" charset="0"/>
              </a:rPr>
              <a:t>α</a:t>
            </a:r>
            <a:r>
              <a:rPr lang="zh-CN" altLang="en-US" sz="2400" dirty="0">
                <a:solidFill>
                  <a:srgbClr val="000000"/>
                </a:solidFill>
                <a:latin typeface="宋体" panose="02010600030101010101" pitchFamily="2" charset="-122"/>
                <a:cs typeface="Tahoma" panose="020B0604030504040204" pitchFamily="34" charset="0"/>
              </a:rPr>
              <a:t>包含</a:t>
            </a:r>
            <a:r>
              <a:rPr lang="en-US" altLang="zh-CN" sz="2400" dirty="0">
                <a:solidFill>
                  <a:srgbClr val="000000"/>
                </a:solidFill>
                <a:latin typeface="宋体" panose="02010600030101010101" pitchFamily="2" charset="-122"/>
                <a:cs typeface="Tahoma" panose="020B0604030504040204" pitchFamily="34" charset="0"/>
              </a:rPr>
              <a:t>G</a:t>
            </a:r>
            <a:r>
              <a:rPr lang="zh-CN" altLang="en-US" sz="2400" dirty="0">
                <a:solidFill>
                  <a:srgbClr val="000000"/>
                </a:solidFill>
                <a:latin typeface="宋体" panose="02010600030101010101" pitchFamily="2" charset="-122"/>
                <a:cs typeface="Tahoma" panose="020B0604030504040204" pitchFamily="34" charset="0"/>
              </a:rPr>
              <a:t>中的所有边，则</a:t>
            </a:r>
            <a:r>
              <a:rPr lang="en-US" altLang="zh-CN" sz="2400" dirty="0">
                <a:solidFill>
                  <a:srgbClr val="000000"/>
                </a:solidFill>
                <a:latin typeface="宋体" panose="02010600030101010101" pitchFamily="2" charset="-122"/>
                <a:cs typeface="Tahoma" panose="020B0604030504040204" pitchFamily="34" charset="0"/>
              </a:rPr>
              <a:t>α</a:t>
            </a:r>
            <a:r>
              <a:rPr lang="zh-CN" altLang="en-US" sz="2400" dirty="0">
                <a:solidFill>
                  <a:srgbClr val="000000"/>
                </a:solidFill>
                <a:latin typeface="宋体" panose="02010600030101010101" pitchFamily="2" charset="-122"/>
                <a:cs typeface="Tahoma" panose="020B0604030504040204" pitchFamily="34" charset="0"/>
              </a:rPr>
              <a:t>为欧拉回路；否则重复</a:t>
            </a:r>
            <a:r>
              <a:rPr lang="en-US" altLang="zh-CN" sz="2400" dirty="0">
                <a:solidFill>
                  <a:srgbClr val="000000"/>
                </a:solidFill>
                <a:latin typeface="宋体" panose="02010600030101010101" pitchFamily="2" charset="-122"/>
                <a:cs typeface="Tahoma" panose="020B0604030504040204" pitchFamily="34" charset="0"/>
              </a:rPr>
              <a:t>(2)</a:t>
            </a:r>
            <a:r>
              <a:rPr lang="zh-CN" altLang="en-US" sz="2400" dirty="0">
                <a:solidFill>
                  <a:srgbClr val="000000"/>
                </a:solidFill>
                <a:latin typeface="宋体" panose="02010600030101010101" pitchFamily="2" charset="-122"/>
                <a:cs typeface="Tahoma" panose="020B0604030504040204" pitchFamily="34" charset="0"/>
              </a:rPr>
              <a:t>直到构造出一条包含</a:t>
            </a:r>
            <a:r>
              <a:rPr lang="en-US" altLang="zh-CN" sz="2400" dirty="0">
                <a:solidFill>
                  <a:srgbClr val="000000"/>
                </a:solidFill>
                <a:latin typeface="宋体" panose="02010600030101010101" pitchFamily="2" charset="-122"/>
                <a:cs typeface="Tahoma" panose="020B0604030504040204" pitchFamily="34" charset="0"/>
              </a:rPr>
              <a:t>G</a:t>
            </a:r>
            <a:r>
              <a:rPr lang="zh-CN" altLang="en-US" sz="2400" dirty="0">
                <a:solidFill>
                  <a:srgbClr val="000000"/>
                </a:solidFill>
                <a:latin typeface="宋体" panose="02010600030101010101" pitchFamily="2" charset="-122"/>
                <a:cs typeface="Tahoma" panose="020B0604030504040204" pitchFamily="34" charset="0"/>
              </a:rPr>
              <a:t>中所有边的回路为止。</a:t>
            </a:r>
            <a:r>
              <a:rPr lang="zh-CN" altLang="en-US" sz="2400" dirty="0">
                <a:latin typeface="宋体" panose="02010600030101010101" pitchFamily="2" charset="-122"/>
              </a:rPr>
              <a:t> </a:t>
            </a:r>
          </a:p>
        </p:txBody>
      </p:sp>
    </p:spTree>
    <p:extLst>
      <p:ext uri="{BB962C8B-B14F-4D97-AF65-F5344CB8AC3E}">
        <p14:creationId xmlns:p14="http://schemas.microsoft.com/office/powerpoint/2010/main" val="3735193283"/>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Special Graph </a:t>
            </a:r>
            <a:endParaRPr lang="zh-CN" altLang="en-US" sz="3600" dirty="0">
              <a:latin typeface="Lucida Handwriting" panose="03010101010101010101" pitchFamily="66" charset="0"/>
            </a:endParaRPr>
          </a:p>
        </p:txBody>
      </p:sp>
      <p:grpSp>
        <p:nvGrpSpPr>
          <p:cNvPr id="38" name="Group 39">
            <a:extLst>
              <a:ext uri="{FF2B5EF4-FFF2-40B4-BE49-F238E27FC236}">
                <a16:creationId xmlns:a16="http://schemas.microsoft.com/office/drawing/2014/main" id="{F397613F-DBD6-4447-8F96-48467F015282}"/>
              </a:ext>
            </a:extLst>
          </p:cNvPr>
          <p:cNvGrpSpPr>
            <a:grpSpLocks/>
          </p:cNvGrpSpPr>
          <p:nvPr/>
        </p:nvGrpSpPr>
        <p:grpSpPr bwMode="auto">
          <a:xfrm>
            <a:off x="3848100" y="988328"/>
            <a:ext cx="2247900" cy="2981325"/>
            <a:chOff x="4002" y="1764"/>
            <a:chExt cx="1416" cy="1878"/>
          </a:xfrm>
        </p:grpSpPr>
        <p:sp>
          <p:nvSpPr>
            <p:cNvPr id="39" name="Oval 5">
              <a:extLst>
                <a:ext uri="{FF2B5EF4-FFF2-40B4-BE49-F238E27FC236}">
                  <a16:creationId xmlns:a16="http://schemas.microsoft.com/office/drawing/2014/main" id="{F4BB3AF3-B8A3-4D02-9557-D5D82FF27B15}"/>
                </a:ext>
              </a:extLst>
            </p:cNvPr>
            <p:cNvSpPr>
              <a:spLocks noChangeArrowheads="1"/>
            </p:cNvSpPr>
            <p:nvPr/>
          </p:nvSpPr>
          <p:spPr bwMode="auto">
            <a:xfrm>
              <a:off x="4656" y="1986"/>
              <a:ext cx="91" cy="91"/>
            </a:xfrm>
            <a:prstGeom prst="ellipse">
              <a:avLst/>
            </a:prstGeom>
            <a:noFill/>
            <a:ln w="12700" cap="sq">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0" name="Oval 6">
              <a:extLst>
                <a:ext uri="{FF2B5EF4-FFF2-40B4-BE49-F238E27FC236}">
                  <a16:creationId xmlns:a16="http://schemas.microsoft.com/office/drawing/2014/main" id="{A8AF68DA-07D0-4CF6-98DD-9792BD677784}"/>
                </a:ext>
              </a:extLst>
            </p:cNvPr>
            <p:cNvSpPr>
              <a:spLocks noChangeArrowheads="1"/>
            </p:cNvSpPr>
            <p:nvPr/>
          </p:nvSpPr>
          <p:spPr bwMode="auto">
            <a:xfrm>
              <a:off x="4188" y="2393"/>
              <a:ext cx="91" cy="91"/>
            </a:xfrm>
            <a:prstGeom prst="ellipse">
              <a:avLst/>
            </a:prstGeom>
            <a:noFill/>
            <a:ln w="12700" cap="sq">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1" name="Oval 7">
              <a:extLst>
                <a:ext uri="{FF2B5EF4-FFF2-40B4-BE49-F238E27FC236}">
                  <a16:creationId xmlns:a16="http://schemas.microsoft.com/office/drawing/2014/main" id="{E5DDAB37-3116-44DD-B15B-41D62BFA317F}"/>
                </a:ext>
              </a:extLst>
            </p:cNvPr>
            <p:cNvSpPr>
              <a:spLocks noChangeArrowheads="1"/>
            </p:cNvSpPr>
            <p:nvPr/>
          </p:nvSpPr>
          <p:spPr bwMode="auto">
            <a:xfrm>
              <a:off x="4181" y="2969"/>
              <a:ext cx="91" cy="91"/>
            </a:xfrm>
            <a:prstGeom prst="ellipse">
              <a:avLst/>
            </a:prstGeom>
            <a:noFill/>
            <a:ln w="12700" cap="sq">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2" name="Oval 8">
              <a:extLst>
                <a:ext uri="{FF2B5EF4-FFF2-40B4-BE49-F238E27FC236}">
                  <a16:creationId xmlns:a16="http://schemas.microsoft.com/office/drawing/2014/main" id="{28AFBB0A-FBCE-4A27-BA35-8B157C50A378}"/>
                </a:ext>
              </a:extLst>
            </p:cNvPr>
            <p:cNvSpPr>
              <a:spLocks noChangeArrowheads="1"/>
            </p:cNvSpPr>
            <p:nvPr/>
          </p:nvSpPr>
          <p:spPr bwMode="auto">
            <a:xfrm>
              <a:off x="5141" y="2969"/>
              <a:ext cx="91" cy="91"/>
            </a:xfrm>
            <a:prstGeom prst="ellipse">
              <a:avLst/>
            </a:prstGeom>
            <a:noFill/>
            <a:ln w="12700" cap="sq">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3" name="Oval 9">
              <a:extLst>
                <a:ext uri="{FF2B5EF4-FFF2-40B4-BE49-F238E27FC236}">
                  <a16:creationId xmlns:a16="http://schemas.microsoft.com/office/drawing/2014/main" id="{71753ABB-F8AD-4269-816F-87577863D3E3}"/>
                </a:ext>
              </a:extLst>
            </p:cNvPr>
            <p:cNvSpPr>
              <a:spLocks noChangeArrowheads="1"/>
            </p:cNvSpPr>
            <p:nvPr/>
          </p:nvSpPr>
          <p:spPr bwMode="auto">
            <a:xfrm>
              <a:off x="5141" y="2393"/>
              <a:ext cx="91" cy="91"/>
            </a:xfrm>
            <a:prstGeom prst="ellipse">
              <a:avLst/>
            </a:prstGeom>
            <a:noFill/>
            <a:ln w="12700" cap="sq">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4" name="Oval 10">
              <a:extLst>
                <a:ext uri="{FF2B5EF4-FFF2-40B4-BE49-F238E27FC236}">
                  <a16:creationId xmlns:a16="http://schemas.microsoft.com/office/drawing/2014/main" id="{CFD721ED-1940-4035-A494-1A270BE9FAF8}"/>
                </a:ext>
              </a:extLst>
            </p:cNvPr>
            <p:cNvSpPr>
              <a:spLocks noChangeArrowheads="1"/>
            </p:cNvSpPr>
            <p:nvPr/>
          </p:nvSpPr>
          <p:spPr bwMode="auto">
            <a:xfrm>
              <a:off x="4656" y="3377"/>
              <a:ext cx="91" cy="91"/>
            </a:xfrm>
            <a:prstGeom prst="ellipse">
              <a:avLst/>
            </a:prstGeom>
            <a:noFill/>
            <a:ln w="12700" cap="sq">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5" name="Freeform 11">
              <a:extLst>
                <a:ext uri="{FF2B5EF4-FFF2-40B4-BE49-F238E27FC236}">
                  <a16:creationId xmlns:a16="http://schemas.microsoft.com/office/drawing/2014/main" id="{C1BA1FA6-976C-48D6-B5D7-12C90AE789A3}"/>
                </a:ext>
              </a:extLst>
            </p:cNvPr>
            <p:cNvSpPr>
              <a:spLocks/>
            </p:cNvSpPr>
            <p:nvPr/>
          </p:nvSpPr>
          <p:spPr bwMode="auto">
            <a:xfrm>
              <a:off x="4245" y="3060"/>
              <a:ext cx="408" cy="351"/>
            </a:xfrm>
            <a:custGeom>
              <a:avLst/>
              <a:gdLst>
                <a:gd name="T0" fmla="*/ 0 w 408"/>
                <a:gd name="T1" fmla="*/ 0 h 351"/>
                <a:gd name="T2" fmla="*/ 408 w 408"/>
                <a:gd name="T3" fmla="*/ 351 h 351"/>
              </a:gdLst>
              <a:ahLst/>
              <a:cxnLst>
                <a:cxn ang="0">
                  <a:pos x="T0" y="T1"/>
                </a:cxn>
                <a:cxn ang="0">
                  <a:pos x="T2" y="T3"/>
                </a:cxn>
              </a:cxnLst>
              <a:rect l="0" t="0" r="r" b="b"/>
              <a:pathLst>
                <a:path w="408" h="351">
                  <a:moveTo>
                    <a:pt x="0" y="0"/>
                  </a:moveTo>
                  <a:lnTo>
                    <a:pt x="408" y="351"/>
                  </a:lnTo>
                </a:path>
              </a:pathLst>
            </a:custGeom>
            <a:noFill/>
            <a:ln w="12700" cap="sq" cmpd="sng">
              <a:solidFill>
                <a:srgbClr val="000000"/>
              </a:solidFill>
              <a:prstDash val="solid"/>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6" name="Freeform 12">
              <a:extLst>
                <a:ext uri="{FF2B5EF4-FFF2-40B4-BE49-F238E27FC236}">
                  <a16:creationId xmlns:a16="http://schemas.microsoft.com/office/drawing/2014/main" id="{E029EE83-B106-4425-9D9D-8F853803E3F9}"/>
                </a:ext>
              </a:extLst>
            </p:cNvPr>
            <p:cNvSpPr>
              <a:spLocks/>
            </p:cNvSpPr>
            <p:nvPr/>
          </p:nvSpPr>
          <p:spPr bwMode="auto">
            <a:xfrm>
              <a:off x="4752" y="3059"/>
              <a:ext cx="411" cy="357"/>
            </a:xfrm>
            <a:custGeom>
              <a:avLst/>
              <a:gdLst>
                <a:gd name="T0" fmla="*/ 411 w 411"/>
                <a:gd name="T1" fmla="*/ 0 h 357"/>
                <a:gd name="T2" fmla="*/ 0 w 411"/>
                <a:gd name="T3" fmla="*/ 357 h 357"/>
              </a:gdLst>
              <a:ahLst/>
              <a:cxnLst>
                <a:cxn ang="0">
                  <a:pos x="T0" y="T1"/>
                </a:cxn>
                <a:cxn ang="0">
                  <a:pos x="T2" y="T3"/>
                </a:cxn>
              </a:cxnLst>
              <a:rect l="0" t="0" r="r" b="b"/>
              <a:pathLst>
                <a:path w="411" h="357">
                  <a:moveTo>
                    <a:pt x="411" y="0"/>
                  </a:moveTo>
                  <a:lnTo>
                    <a:pt x="0" y="357"/>
                  </a:lnTo>
                </a:path>
              </a:pathLst>
            </a:custGeom>
            <a:noFill/>
            <a:ln w="12700" cap="sq" cmpd="sng">
              <a:solidFill>
                <a:srgbClr val="000000"/>
              </a:solidFill>
              <a:prstDash val="solid"/>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7" name="Freeform 13">
              <a:extLst>
                <a:ext uri="{FF2B5EF4-FFF2-40B4-BE49-F238E27FC236}">
                  <a16:creationId xmlns:a16="http://schemas.microsoft.com/office/drawing/2014/main" id="{199E2BE8-D65B-4430-BBD1-A697946FFCA8}"/>
                </a:ext>
              </a:extLst>
            </p:cNvPr>
            <p:cNvSpPr>
              <a:spLocks/>
            </p:cNvSpPr>
            <p:nvPr/>
          </p:nvSpPr>
          <p:spPr bwMode="auto">
            <a:xfrm>
              <a:off x="4248" y="2040"/>
              <a:ext cx="404" cy="354"/>
            </a:xfrm>
            <a:custGeom>
              <a:avLst/>
              <a:gdLst>
                <a:gd name="T0" fmla="*/ 404 w 404"/>
                <a:gd name="T1" fmla="*/ 0 h 354"/>
                <a:gd name="T2" fmla="*/ 0 w 404"/>
                <a:gd name="T3" fmla="*/ 354 h 354"/>
              </a:gdLst>
              <a:ahLst/>
              <a:cxnLst>
                <a:cxn ang="0">
                  <a:pos x="T0" y="T1"/>
                </a:cxn>
                <a:cxn ang="0">
                  <a:pos x="T2" y="T3"/>
                </a:cxn>
              </a:cxnLst>
              <a:rect l="0" t="0" r="r" b="b"/>
              <a:pathLst>
                <a:path w="404" h="354">
                  <a:moveTo>
                    <a:pt x="404" y="0"/>
                  </a:moveTo>
                  <a:lnTo>
                    <a:pt x="0" y="354"/>
                  </a:lnTo>
                </a:path>
              </a:pathLst>
            </a:custGeom>
            <a:noFill/>
            <a:ln w="12700" cap="sq" cmpd="sng">
              <a:solidFill>
                <a:srgbClr val="000000"/>
              </a:solidFill>
              <a:prstDash val="solid"/>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8" name="Freeform 14">
              <a:extLst>
                <a:ext uri="{FF2B5EF4-FFF2-40B4-BE49-F238E27FC236}">
                  <a16:creationId xmlns:a16="http://schemas.microsoft.com/office/drawing/2014/main" id="{78E2A3D3-9408-4461-8124-956BA7998D32}"/>
                </a:ext>
              </a:extLst>
            </p:cNvPr>
            <p:cNvSpPr>
              <a:spLocks/>
            </p:cNvSpPr>
            <p:nvPr/>
          </p:nvSpPr>
          <p:spPr bwMode="auto">
            <a:xfrm>
              <a:off x="4746" y="2040"/>
              <a:ext cx="423" cy="357"/>
            </a:xfrm>
            <a:custGeom>
              <a:avLst/>
              <a:gdLst>
                <a:gd name="T0" fmla="*/ 0 w 423"/>
                <a:gd name="T1" fmla="*/ 0 h 357"/>
                <a:gd name="T2" fmla="*/ 423 w 423"/>
                <a:gd name="T3" fmla="*/ 357 h 357"/>
              </a:gdLst>
              <a:ahLst/>
              <a:cxnLst>
                <a:cxn ang="0">
                  <a:pos x="T0" y="T1"/>
                </a:cxn>
                <a:cxn ang="0">
                  <a:pos x="T2" y="T3"/>
                </a:cxn>
              </a:cxnLst>
              <a:rect l="0" t="0" r="r" b="b"/>
              <a:pathLst>
                <a:path w="423" h="357">
                  <a:moveTo>
                    <a:pt x="0" y="0"/>
                  </a:moveTo>
                  <a:lnTo>
                    <a:pt x="423" y="357"/>
                  </a:lnTo>
                </a:path>
              </a:pathLst>
            </a:custGeom>
            <a:noFill/>
            <a:ln w="12700" cap="sq" cmpd="sng">
              <a:solidFill>
                <a:srgbClr val="000000"/>
              </a:solidFill>
              <a:prstDash val="solid"/>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9" name="Freeform 15">
              <a:extLst>
                <a:ext uri="{FF2B5EF4-FFF2-40B4-BE49-F238E27FC236}">
                  <a16:creationId xmlns:a16="http://schemas.microsoft.com/office/drawing/2014/main" id="{3C62E92C-6562-41AC-9543-779B48A62964}"/>
                </a:ext>
              </a:extLst>
            </p:cNvPr>
            <p:cNvSpPr>
              <a:spLocks/>
            </p:cNvSpPr>
            <p:nvPr/>
          </p:nvSpPr>
          <p:spPr bwMode="auto">
            <a:xfrm>
              <a:off x="4266" y="2475"/>
              <a:ext cx="888" cy="501"/>
            </a:xfrm>
            <a:custGeom>
              <a:avLst/>
              <a:gdLst>
                <a:gd name="T0" fmla="*/ 0 w 888"/>
                <a:gd name="T1" fmla="*/ 0 h 501"/>
                <a:gd name="T2" fmla="*/ 888 w 888"/>
                <a:gd name="T3" fmla="*/ 501 h 501"/>
              </a:gdLst>
              <a:ahLst/>
              <a:cxnLst>
                <a:cxn ang="0">
                  <a:pos x="T0" y="T1"/>
                </a:cxn>
                <a:cxn ang="0">
                  <a:pos x="T2" y="T3"/>
                </a:cxn>
              </a:cxnLst>
              <a:rect l="0" t="0" r="r" b="b"/>
              <a:pathLst>
                <a:path w="888" h="501">
                  <a:moveTo>
                    <a:pt x="0" y="0"/>
                  </a:moveTo>
                  <a:lnTo>
                    <a:pt x="888" y="501"/>
                  </a:lnTo>
                </a:path>
              </a:pathLst>
            </a:custGeom>
            <a:noFill/>
            <a:ln w="12700" cap="sq" cmpd="sng">
              <a:solidFill>
                <a:srgbClr val="000000"/>
              </a:solidFill>
              <a:prstDash val="solid"/>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0" name="Freeform 16">
              <a:extLst>
                <a:ext uri="{FF2B5EF4-FFF2-40B4-BE49-F238E27FC236}">
                  <a16:creationId xmlns:a16="http://schemas.microsoft.com/office/drawing/2014/main" id="{8E2D00F7-6279-491F-958D-9090BB99C382}"/>
                </a:ext>
              </a:extLst>
            </p:cNvPr>
            <p:cNvSpPr>
              <a:spLocks/>
            </p:cNvSpPr>
            <p:nvPr/>
          </p:nvSpPr>
          <p:spPr bwMode="auto">
            <a:xfrm>
              <a:off x="4272" y="2475"/>
              <a:ext cx="876" cy="513"/>
            </a:xfrm>
            <a:custGeom>
              <a:avLst/>
              <a:gdLst>
                <a:gd name="T0" fmla="*/ 876 w 876"/>
                <a:gd name="T1" fmla="*/ 0 h 513"/>
                <a:gd name="T2" fmla="*/ 0 w 876"/>
                <a:gd name="T3" fmla="*/ 513 h 513"/>
              </a:gdLst>
              <a:ahLst/>
              <a:cxnLst>
                <a:cxn ang="0">
                  <a:pos x="T0" y="T1"/>
                </a:cxn>
                <a:cxn ang="0">
                  <a:pos x="T2" y="T3"/>
                </a:cxn>
              </a:cxnLst>
              <a:rect l="0" t="0" r="r" b="b"/>
              <a:pathLst>
                <a:path w="876" h="513">
                  <a:moveTo>
                    <a:pt x="876" y="0"/>
                  </a:moveTo>
                  <a:lnTo>
                    <a:pt x="0" y="513"/>
                  </a:lnTo>
                </a:path>
              </a:pathLst>
            </a:custGeom>
            <a:noFill/>
            <a:ln w="12700" cap="sq" cmpd="sng">
              <a:solidFill>
                <a:srgbClr val="000000"/>
              </a:solidFill>
              <a:prstDash val="solid"/>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1" name="Freeform 17">
              <a:extLst>
                <a:ext uri="{FF2B5EF4-FFF2-40B4-BE49-F238E27FC236}">
                  <a16:creationId xmlns:a16="http://schemas.microsoft.com/office/drawing/2014/main" id="{17C281EE-D715-427C-AA7F-F5C7B29B1A86}"/>
                </a:ext>
              </a:extLst>
            </p:cNvPr>
            <p:cNvSpPr>
              <a:spLocks/>
            </p:cNvSpPr>
            <p:nvPr/>
          </p:nvSpPr>
          <p:spPr bwMode="auto">
            <a:xfrm>
              <a:off x="4281" y="2442"/>
              <a:ext cx="855" cy="3"/>
            </a:xfrm>
            <a:custGeom>
              <a:avLst/>
              <a:gdLst>
                <a:gd name="T0" fmla="*/ 0 w 855"/>
                <a:gd name="T1" fmla="*/ 3 h 3"/>
                <a:gd name="T2" fmla="*/ 855 w 855"/>
                <a:gd name="T3" fmla="*/ 0 h 3"/>
              </a:gdLst>
              <a:ahLst/>
              <a:cxnLst>
                <a:cxn ang="0">
                  <a:pos x="T0" y="T1"/>
                </a:cxn>
                <a:cxn ang="0">
                  <a:pos x="T2" y="T3"/>
                </a:cxn>
              </a:cxnLst>
              <a:rect l="0" t="0" r="r" b="b"/>
              <a:pathLst>
                <a:path w="855" h="3">
                  <a:moveTo>
                    <a:pt x="0" y="3"/>
                  </a:moveTo>
                  <a:lnTo>
                    <a:pt x="855" y="0"/>
                  </a:lnTo>
                </a:path>
              </a:pathLst>
            </a:custGeom>
            <a:noFill/>
            <a:ln w="12700" cap="sq" cmpd="sng">
              <a:solidFill>
                <a:srgbClr val="000000"/>
              </a:solidFill>
              <a:prstDash val="solid"/>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2" name="Freeform 18">
              <a:extLst>
                <a:ext uri="{FF2B5EF4-FFF2-40B4-BE49-F238E27FC236}">
                  <a16:creationId xmlns:a16="http://schemas.microsoft.com/office/drawing/2014/main" id="{9071A191-DA1E-4475-8BFA-87193E142456}"/>
                </a:ext>
              </a:extLst>
            </p:cNvPr>
            <p:cNvSpPr>
              <a:spLocks/>
            </p:cNvSpPr>
            <p:nvPr/>
          </p:nvSpPr>
          <p:spPr bwMode="auto">
            <a:xfrm>
              <a:off x="4224" y="2484"/>
              <a:ext cx="1" cy="483"/>
            </a:xfrm>
            <a:custGeom>
              <a:avLst/>
              <a:gdLst>
                <a:gd name="T0" fmla="*/ 0 w 1"/>
                <a:gd name="T1" fmla="*/ 0 h 483"/>
                <a:gd name="T2" fmla="*/ 0 w 1"/>
                <a:gd name="T3" fmla="*/ 483 h 483"/>
              </a:gdLst>
              <a:ahLst/>
              <a:cxnLst>
                <a:cxn ang="0">
                  <a:pos x="T0" y="T1"/>
                </a:cxn>
                <a:cxn ang="0">
                  <a:pos x="T2" y="T3"/>
                </a:cxn>
              </a:cxnLst>
              <a:rect l="0" t="0" r="r" b="b"/>
              <a:pathLst>
                <a:path w="1" h="483">
                  <a:moveTo>
                    <a:pt x="0" y="0"/>
                  </a:moveTo>
                  <a:lnTo>
                    <a:pt x="0" y="483"/>
                  </a:lnTo>
                </a:path>
              </a:pathLst>
            </a:custGeom>
            <a:noFill/>
            <a:ln w="12700" cap="sq" cmpd="sng">
              <a:solidFill>
                <a:srgbClr val="000000"/>
              </a:solidFill>
              <a:prstDash val="solid"/>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3" name="Freeform 19">
              <a:extLst>
                <a:ext uri="{FF2B5EF4-FFF2-40B4-BE49-F238E27FC236}">
                  <a16:creationId xmlns:a16="http://schemas.microsoft.com/office/drawing/2014/main" id="{43791BBC-A5FE-42E6-9D9D-3989C18D5A40}"/>
                </a:ext>
              </a:extLst>
            </p:cNvPr>
            <p:cNvSpPr>
              <a:spLocks/>
            </p:cNvSpPr>
            <p:nvPr/>
          </p:nvSpPr>
          <p:spPr bwMode="auto">
            <a:xfrm>
              <a:off x="4272" y="3018"/>
              <a:ext cx="870" cy="3"/>
            </a:xfrm>
            <a:custGeom>
              <a:avLst/>
              <a:gdLst>
                <a:gd name="T0" fmla="*/ 0 w 870"/>
                <a:gd name="T1" fmla="*/ 3 h 3"/>
                <a:gd name="T2" fmla="*/ 870 w 870"/>
                <a:gd name="T3" fmla="*/ 0 h 3"/>
              </a:gdLst>
              <a:ahLst/>
              <a:cxnLst>
                <a:cxn ang="0">
                  <a:pos x="T0" y="T1"/>
                </a:cxn>
                <a:cxn ang="0">
                  <a:pos x="T2" y="T3"/>
                </a:cxn>
              </a:cxnLst>
              <a:rect l="0" t="0" r="r" b="b"/>
              <a:pathLst>
                <a:path w="870" h="3">
                  <a:moveTo>
                    <a:pt x="0" y="3"/>
                  </a:moveTo>
                  <a:lnTo>
                    <a:pt x="870" y="0"/>
                  </a:lnTo>
                </a:path>
              </a:pathLst>
            </a:custGeom>
            <a:noFill/>
            <a:ln w="12700" cap="sq" cmpd="sng">
              <a:solidFill>
                <a:srgbClr val="000000"/>
              </a:solidFill>
              <a:prstDash val="solid"/>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4" name="Freeform 20">
              <a:extLst>
                <a:ext uri="{FF2B5EF4-FFF2-40B4-BE49-F238E27FC236}">
                  <a16:creationId xmlns:a16="http://schemas.microsoft.com/office/drawing/2014/main" id="{DC5E76D2-D9F9-447F-9129-61BB3F4FFC9F}"/>
                </a:ext>
              </a:extLst>
            </p:cNvPr>
            <p:cNvSpPr>
              <a:spLocks/>
            </p:cNvSpPr>
            <p:nvPr/>
          </p:nvSpPr>
          <p:spPr bwMode="auto">
            <a:xfrm>
              <a:off x="5196" y="2493"/>
              <a:ext cx="1" cy="471"/>
            </a:xfrm>
            <a:custGeom>
              <a:avLst/>
              <a:gdLst>
                <a:gd name="T0" fmla="*/ 0 w 1"/>
                <a:gd name="T1" fmla="*/ 0 h 471"/>
                <a:gd name="T2" fmla="*/ 0 w 1"/>
                <a:gd name="T3" fmla="*/ 471 h 471"/>
              </a:gdLst>
              <a:ahLst/>
              <a:cxnLst>
                <a:cxn ang="0">
                  <a:pos x="T0" y="T1"/>
                </a:cxn>
                <a:cxn ang="0">
                  <a:pos x="T2" y="T3"/>
                </a:cxn>
              </a:cxnLst>
              <a:rect l="0" t="0" r="r" b="b"/>
              <a:pathLst>
                <a:path w="1" h="471">
                  <a:moveTo>
                    <a:pt x="0" y="0"/>
                  </a:moveTo>
                  <a:lnTo>
                    <a:pt x="0" y="471"/>
                  </a:lnTo>
                </a:path>
              </a:pathLst>
            </a:custGeom>
            <a:noFill/>
            <a:ln w="12700" cap="sq" cmpd="sng">
              <a:solidFill>
                <a:srgbClr val="000000"/>
              </a:solidFill>
              <a:prstDash val="solid"/>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5" name="Text Box 21">
              <a:extLst>
                <a:ext uri="{FF2B5EF4-FFF2-40B4-BE49-F238E27FC236}">
                  <a16:creationId xmlns:a16="http://schemas.microsoft.com/office/drawing/2014/main" id="{DE21C099-B12B-47FD-B5A1-D8A8BB0AE1E7}"/>
                </a:ext>
              </a:extLst>
            </p:cNvPr>
            <p:cNvSpPr txBox="1">
              <a:spLocks noChangeArrowheads="1"/>
            </p:cNvSpPr>
            <p:nvPr/>
          </p:nvSpPr>
          <p:spPr bwMode="auto">
            <a:xfrm>
              <a:off x="4608" y="1764"/>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56" name="Text Box 22">
              <a:extLst>
                <a:ext uri="{FF2B5EF4-FFF2-40B4-BE49-F238E27FC236}">
                  <a16:creationId xmlns:a16="http://schemas.microsoft.com/office/drawing/2014/main" id="{EC766A57-CF4A-42BA-BEB4-A3F1BA44BB7C}"/>
                </a:ext>
              </a:extLst>
            </p:cNvPr>
            <p:cNvSpPr txBox="1">
              <a:spLocks noChangeArrowheads="1"/>
            </p:cNvSpPr>
            <p:nvPr/>
          </p:nvSpPr>
          <p:spPr bwMode="auto">
            <a:xfrm>
              <a:off x="4608" y="345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6</a:t>
              </a:r>
            </a:p>
          </p:txBody>
        </p:sp>
        <p:sp>
          <p:nvSpPr>
            <p:cNvPr id="57" name="Text Box 23">
              <a:extLst>
                <a:ext uri="{FF2B5EF4-FFF2-40B4-BE49-F238E27FC236}">
                  <a16:creationId xmlns:a16="http://schemas.microsoft.com/office/drawing/2014/main" id="{ED49D678-A35E-410A-9796-056DFF277F20}"/>
                </a:ext>
              </a:extLst>
            </p:cNvPr>
            <p:cNvSpPr txBox="1">
              <a:spLocks noChangeArrowheads="1"/>
            </p:cNvSpPr>
            <p:nvPr/>
          </p:nvSpPr>
          <p:spPr bwMode="auto">
            <a:xfrm>
              <a:off x="5226" y="29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p>
          </p:txBody>
        </p:sp>
        <p:sp>
          <p:nvSpPr>
            <p:cNvPr id="58" name="Text Box 24">
              <a:extLst>
                <a:ext uri="{FF2B5EF4-FFF2-40B4-BE49-F238E27FC236}">
                  <a16:creationId xmlns:a16="http://schemas.microsoft.com/office/drawing/2014/main" id="{B01B3642-C7C1-42B7-92F3-CB1DE6A208DA}"/>
                </a:ext>
              </a:extLst>
            </p:cNvPr>
            <p:cNvSpPr txBox="1">
              <a:spLocks noChangeArrowheads="1"/>
            </p:cNvSpPr>
            <p:nvPr/>
          </p:nvSpPr>
          <p:spPr bwMode="auto">
            <a:xfrm>
              <a:off x="5214" y="23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p>
          </p:txBody>
        </p:sp>
        <p:sp>
          <p:nvSpPr>
            <p:cNvPr id="59" name="Text Box 25">
              <a:extLst>
                <a:ext uri="{FF2B5EF4-FFF2-40B4-BE49-F238E27FC236}">
                  <a16:creationId xmlns:a16="http://schemas.microsoft.com/office/drawing/2014/main" id="{2A16A331-C75A-4A49-BA54-36E646CC0230}"/>
                </a:ext>
              </a:extLst>
            </p:cNvPr>
            <p:cNvSpPr txBox="1">
              <a:spLocks noChangeArrowheads="1"/>
            </p:cNvSpPr>
            <p:nvPr/>
          </p:nvSpPr>
          <p:spPr bwMode="auto">
            <a:xfrm>
              <a:off x="4008" y="23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60" name="Text Box 26">
              <a:extLst>
                <a:ext uri="{FF2B5EF4-FFF2-40B4-BE49-F238E27FC236}">
                  <a16:creationId xmlns:a16="http://schemas.microsoft.com/office/drawing/2014/main" id="{00D5E99B-07A8-40F9-AAA5-68D3FD89114B}"/>
                </a:ext>
              </a:extLst>
            </p:cNvPr>
            <p:cNvSpPr txBox="1">
              <a:spLocks noChangeArrowheads="1"/>
            </p:cNvSpPr>
            <p:nvPr/>
          </p:nvSpPr>
          <p:spPr bwMode="auto">
            <a:xfrm>
              <a:off x="4002" y="2916"/>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5</a:t>
              </a:r>
            </a:p>
          </p:txBody>
        </p:sp>
        <p:sp>
          <p:nvSpPr>
            <p:cNvPr id="62" name="Freeform 28">
              <a:extLst>
                <a:ext uri="{FF2B5EF4-FFF2-40B4-BE49-F238E27FC236}">
                  <a16:creationId xmlns:a16="http://schemas.microsoft.com/office/drawing/2014/main" id="{88C09270-ABB3-447E-956B-4BE2526347D4}"/>
                </a:ext>
              </a:extLst>
            </p:cNvPr>
            <p:cNvSpPr>
              <a:spLocks/>
            </p:cNvSpPr>
            <p:nvPr/>
          </p:nvSpPr>
          <p:spPr bwMode="auto">
            <a:xfrm>
              <a:off x="4407" y="2094"/>
              <a:ext cx="291" cy="273"/>
            </a:xfrm>
            <a:custGeom>
              <a:avLst/>
              <a:gdLst>
                <a:gd name="T0" fmla="*/ 291 w 291"/>
                <a:gd name="T1" fmla="*/ 0 h 273"/>
                <a:gd name="T2" fmla="*/ 0 w 291"/>
                <a:gd name="T3" fmla="*/ 273 h 273"/>
              </a:gdLst>
              <a:ahLst/>
              <a:cxnLst>
                <a:cxn ang="0">
                  <a:pos x="T0" y="T1"/>
                </a:cxn>
                <a:cxn ang="0">
                  <a:pos x="T2" y="T3"/>
                </a:cxn>
              </a:cxnLst>
              <a:rect l="0" t="0" r="r" b="b"/>
              <a:pathLst>
                <a:path w="291" h="273">
                  <a:moveTo>
                    <a:pt x="291" y="0"/>
                  </a:moveTo>
                  <a:lnTo>
                    <a:pt x="0" y="273"/>
                  </a:lnTo>
                </a:path>
              </a:pathLst>
            </a:custGeom>
            <a:noFill/>
            <a:ln w="12700" cap="sq" cmpd="sng">
              <a:solidFill>
                <a:srgbClr val="D54F41"/>
              </a:solidFill>
              <a:prstDash val="solid"/>
              <a:miter lim="800000"/>
              <a:headEnd type="none" w="sm" len="sm"/>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3" name="Freeform 29">
              <a:extLst>
                <a:ext uri="{FF2B5EF4-FFF2-40B4-BE49-F238E27FC236}">
                  <a16:creationId xmlns:a16="http://schemas.microsoft.com/office/drawing/2014/main" id="{40A62CF1-7BC3-420A-B454-3EEC467EB92E}"/>
                </a:ext>
              </a:extLst>
            </p:cNvPr>
            <p:cNvSpPr>
              <a:spLocks/>
            </p:cNvSpPr>
            <p:nvPr/>
          </p:nvSpPr>
          <p:spPr bwMode="auto">
            <a:xfrm>
              <a:off x="4404" y="2370"/>
              <a:ext cx="606" cy="1"/>
            </a:xfrm>
            <a:custGeom>
              <a:avLst/>
              <a:gdLst>
                <a:gd name="T0" fmla="*/ 0 w 606"/>
                <a:gd name="T1" fmla="*/ 0 h 1"/>
                <a:gd name="T2" fmla="*/ 606 w 606"/>
                <a:gd name="T3" fmla="*/ 1 h 1"/>
              </a:gdLst>
              <a:ahLst/>
              <a:cxnLst>
                <a:cxn ang="0">
                  <a:pos x="T0" y="T1"/>
                </a:cxn>
                <a:cxn ang="0">
                  <a:pos x="T2" y="T3"/>
                </a:cxn>
              </a:cxnLst>
              <a:rect l="0" t="0" r="r" b="b"/>
              <a:pathLst>
                <a:path w="606" h="1">
                  <a:moveTo>
                    <a:pt x="0" y="0"/>
                  </a:moveTo>
                  <a:lnTo>
                    <a:pt x="606" y="1"/>
                  </a:lnTo>
                </a:path>
              </a:pathLst>
            </a:custGeom>
            <a:noFill/>
            <a:ln w="12700" cap="sq" cmpd="sng">
              <a:solidFill>
                <a:srgbClr val="D54F41"/>
              </a:solidFill>
              <a:prstDash val="solid"/>
              <a:miter lim="800000"/>
              <a:headEnd type="none" w="sm" len="sm"/>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4" name="Freeform 30">
              <a:extLst>
                <a:ext uri="{FF2B5EF4-FFF2-40B4-BE49-F238E27FC236}">
                  <a16:creationId xmlns:a16="http://schemas.microsoft.com/office/drawing/2014/main" id="{9E7B4EC8-C1D5-4B4E-B6D6-A875766AAFBE}"/>
                </a:ext>
              </a:extLst>
            </p:cNvPr>
            <p:cNvSpPr>
              <a:spLocks/>
            </p:cNvSpPr>
            <p:nvPr/>
          </p:nvSpPr>
          <p:spPr bwMode="auto">
            <a:xfrm>
              <a:off x="4701" y="2100"/>
              <a:ext cx="303" cy="273"/>
            </a:xfrm>
            <a:custGeom>
              <a:avLst/>
              <a:gdLst>
                <a:gd name="T0" fmla="*/ 303 w 303"/>
                <a:gd name="T1" fmla="*/ 273 h 273"/>
                <a:gd name="T2" fmla="*/ 0 w 303"/>
                <a:gd name="T3" fmla="*/ 0 h 273"/>
              </a:gdLst>
              <a:ahLst/>
              <a:cxnLst>
                <a:cxn ang="0">
                  <a:pos x="T0" y="T1"/>
                </a:cxn>
                <a:cxn ang="0">
                  <a:pos x="T2" y="T3"/>
                </a:cxn>
              </a:cxnLst>
              <a:rect l="0" t="0" r="r" b="b"/>
              <a:pathLst>
                <a:path w="303" h="273">
                  <a:moveTo>
                    <a:pt x="303" y="273"/>
                  </a:moveTo>
                  <a:lnTo>
                    <a:pt x="0" y="0"/>
                  </a:lnTo>
                </a:path>
              </a:pathLst>
            </a:custGeom>
            <a:noFill/>
            <a:ln w="12700" cap="sq" cmpd="sng">
              <a:solidFill>
                <a:srgbClr val="D54F41"/>
              </a:solidFill>
              <a:prstDash val="solid"/>
              <a:miter lim="800000"/>
              <a:headEnd type="none" w="sm" len="sm"/>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5" name="Freeform 31">
              <a:extLst>
                <a:ext uri="{FF2B5EF4-FFF2-40B4-BE49-F238E27FC236}">
                  <a16:creationId xmlns:a16="http://schemas.microsoft.com/office/drawing/2014/main" id="{E415C92C-54E2-49D3-A596-A6CF251538EC}"/>
                </a:ext>
              </a:extLst>
            </p:cNvPr>
            <p:cNvSpPr>
              <a:spLocks/>
            </p:cNvSpPr>
            <p:nvPr/>
          </p:nvSpPr>
          <p:spPr bwMode="auto">
            <a:xfrm>
              <a:off x="5133" y="2589"/>
              <a:ext cx="1" cy="351"/>
            </a:xfrm>
            <a:custGeom>
              <a:avLst/>
              <a:gdLst>
                <a:gd name="T0" fmla="*/ 0 w 1"/>
                <a:gd name="T1" fmla="*/ 0 h 351"/>
                <a:gd name="T2" fmla="*/ 0 w 1"/>
                <a:gd name="T3" fmla="*/ 351 h 351"/>
              </a:gdLst>
              <a:ahLst/>
              <a:cxnLst>
                <a:cxn ang="0">
                  <a:pos x="T0" y="T1"/>
                </a:cxn>
                <a:cxn ang="0">
                  <a:pos x="T2" y="T3"/>
                </a:cxn>
              </a:cxnLst>
              <a:rect l="0" t="0" r="r" b="b"/>
              <a:pathLst>
                <a:path w="1" h="351">
                  <a:moveTo>
                    <a:pt x="0" y="0"/>
                  </a:moveTo>
                  <a:lnTo>
                    <a:pt x="0" y="351"/>
                  </a:lnTo>
                </a:path>
              </a:pathLst>
            </a:custGeom>
            <a:noFill/>
            <a:ln w="12700" cap="sq" cmpd="sng">
              <a:solidFill>
                <a:srgbClr val="339933"/>
              </a:solidFill>
              <a:prstDash val="solid"/>
              <a:miter lim="800000"/>
              <a:headEnd type="none" w="sm" len="sm"/>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6" name="Freeform 32">
              <a:extLst>
                <a:ext uri="{FF2B5EF4-FFF2-40B4-BE49-F238E27FC236}">
                  <a16:creationId xmlns:a16="http://schemas.microsoft.com/office/drawing/2014/main" id="{353CE412-E82E-48AF-9F76-5C74C06537FF}"/>
                </a:ext>
              </a:extLst>
            </p:cNvPr>
            <p:cNvSpPr>
              <a:spLocks/>
            </p:cNvSpPr>
            <p:nvPr/>
          </p:nvSpPr>
          <p:spPr bwMode="auto">
            <a:xfrm>
              <a:off x="4590" y="2940"/>
              <a:ext cx="534" cy="1"/>
            </a:xfrm>
            <a:custGeom>
              <a:avLst/>
              <a:gdLst>
                <a:gd name="T0" fmla="*/ 534 w 534"/>
                <a:gd name="T1" fmla="*/ 0 h 1"/>
                <a:gd name="T2" fmla="*/ 0 w 534"/>
                <a:gd name="T3" fmla="*/ 0 h 1"/>
              </a:gdLst>
              <a:ahLst/>
              <a:cxnLst>
                <a:cxn ang="0">
                  <a:pos x="T0" y="T1"/>
                </a:cxn>
                <a:cxn ang="0">
                  <a:pos x="T2" y="T3"/>
                </a:cxn>
              </a:cxnLst>
              <a:rect l="0" t="0" r="r" b="b"/>
              <a:pathLst>
                <a:path w="534" h="1">
                  <a:moveTo>
                    <a:pt x="534" y="0"/>
                  </a:moveTo>
                  <a:lnTo>
                    <a:pt x="0" y="0"/>
                  </a:lnTo>
                </a:path>
              </a:pathLst>
            </a:custGeom>
            <a:noFill/>
            <a:ln w="12700" cap="sq" cmpd="sng">
              <a:solidFill>
                <a:srgbClr val="339933"/>
              </a:solidFill>
              <a:prstDash val="solid"/>
              <a:miter lim="800000"/>
              <a:headEnd type="none" w="sm" len="sm"/>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7" name="Freeform 33">
              <a:extLst>
                <a:ext uri="{FF2B5EF4-FFF2-40B4-BE49-F238E27FC236}">
                  <a16:creationId xmlns:a16="http://schemas.microsoft.com/office/drawing/2014/main" id="{8165391C-A0DC-4118-9FE7-564713019223}"/>
                </a:ext>
              </a:extLst>
            </p:cNvPr>
            <p:cNvSpPr>
              <a:spLocks/>
            </p:cNvSpPr>
            <p:nvPr/>
          </p:nvSpPr>
          <p:spPr bwMode="auto">
            <a:xfrm>
              <a:off x="4584" y="2589"/>
              <a:ext cx="549" cy="348"/>
            </a:xfrm>
            <a:custGeom>
              <a:avLst/>
              <a:gdLst>
                <a:gd name="T0" fmla="*/ 0 w 549"/>
                <a:gd name="T1" fmla="*/ 348 h 348"/>
                <a:gd name="T2" fmla="*/ 549 w 549"/>
                <a:gd name="T3" fmla="*/ 0 h 348"/>
              </a:gdLst>
              <a:ahLst/>
              <a:cxnLst>
                <a:cxn ang="0">
                  <a:pos x="T0" y="T1"/>
                </a:cxn>
                <a:cxn ang="0">
                  <a:pos x="T2" y="T3"/>
                </a:cxn>
              </a:cxnLst>
              <a:rect l="0" t="0" r="r" b="b"/>
              <a:pathLst>
                <a:path w="549" h="348">
                  <a:moveTo>
                    <a:pt x="0" y="348"/>
                  </a:moveTo>
                  <a:lnTo>
                    <a:pt x="549" y="0"/>
                  </a:lnTo>
                </a:path>
              </a:pathLst>
            </a:custGeom>
            <a:noFill/>
            <a:ln w="12700" cap="sq" cmpd="sng">
              <a:solidFill>
                <a:srgbClr val="339933"/>
              </a:solidFill>
              <a:prstDash val="solid"/>
              <a:miter lim="800000"/>
              <a:headEnd type="none" w="sm" len="sm"/>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8" name="Freeform 34">
              <a:extLst>
                <a:ext uri="{FF2B5EF4-FFF2-40B4-BE49-F238E27FC236}">
                  <a16:creationId xmlns:a16="http://schemas.microsoft.com/office/drawing/2014/main" id="{49DD9D18-9C54-4D7E-A318-2F5CD2D253CF}"/>
                </a:ext>
              </a:extLst>
            </p:cNvPr>
            <p:cNvSpPr>
              <a:spLocks/>
            </p:cNvSpPr>
            <p:nvPr/>
          </p:nvSpPr>
          <p:spPr bwMode="auto">
            <a:xfrm>
              <a:off x="4311" y="2589"/>
              <a:ext cx="1" cy="423"/>
            </a:xfrm>
            <a:custGeom>
              <a:avLst/>
              <a:gdLst>
                <a:gd name="T0" fmla="*/ 0 w 1"/>
                <a:gd name="T1" fmla="*/ 0 h 423"/>
                <a:gd name="T2" fmla="*/ 0 w 1"/>
                <a:gd name="T3" fmla="*/ 423 h 423"/>
              </a:gdLst>
              <a:ahLst/>
              <a:cxnLst>
                <a:cxn ang="0">
                  <a:pos x="T0" y="T1"/>
                </a:cxn>
                <a:cxn ang="0">
                  <a:pos x="T2" y="T3"/>
                </a:cxn>
              </a:cxnLst>
              <a:rect l="0" t="0" r="r" b="b"/>
              <a:pathLst>
                <a:path w="1" h="423">
                  <a:moveTo>
                    <a:pt x="0" y="0"/>
                  </a:moveTo>
                  <a:lnTo>
                    <a:pt x="0" y="423"/>
                  </a:lnTo>
                </a:path>
              </a:pathLst>
            </a:custGeom>
            <a:noFill/>
            <a:ln w="12700" cap="sq" cmpd="sng">
              <a:solidFill>
                <a:srgbClr val="996600"/>
              </a:solidFill>
              <a:prstDash val="solid"/>
              <a:miter lim="800000"/>
              <a:headEnd type="none" w="sm" len="sm"/>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9" name="Freeform 35">
              <a:extLst>
                <a:ext uri="{FF2B5EF4-FFF2-40B4-BE49-F238E27FC236}">
                  <a16:creationId xmlns:a16="http://schemas.microsoft.com/office/drawing/2014/main" id="{9892388A-36BE-4640-9A0C-4B76C3BC3FA2}"/>
                </a:ext>
              </a:extLst>
            </p:cNvPr>
            <p:cNvSpPr>
              <a:spLocks/>
            </p:cNvSpPr>
            <p:nvPr/>
          </p:nvSpPr>
          <p:spPr bwMode="auto">
            <a:xfrm>
              <a:off x="4314" y="3015"/>
              <a:ext cx="384" cy="330"/>
            </a:xfrm>
            <a:custGeom>
              <a:avLst/>
              <a:gdLst>
                <a:gd name="T0" fmla="*/ 0 w 384"/>
                <a:gd name="T1" fmla="*/ 0 h 330"/>
                <a:gd name="T2" fmla="*/ 384 w 384"/>
                <a:gd name="T3" fmla="*/ 330 h 330"/>
              </a:gdLst>
              <a:ahLst/>
              <a:cxnLst>
                <a:cxn ang="0">
                  <a:pos x="T0" y="T1"/>
                </a:cxn>
                <a:cxn ang="0">
                  <a:pos x="T2" y="T3"/>
                </a:cxn>
              </a:cxnLst>
              <a:rect l="0" t="0" r="r" b="b"/>
              <a:pathLst>
                <a:path w="384" h="330">
                  <a:moveTo>
                    <a:pt x="0" y="0"/>
                  </a:moveTo>
                  <a:lnTo>
                    <a:pt x="384" y="330"/>
                  </a:lnTo>
                </a:path>
              </a:pathLst>
            </a:custGeom>
            <a:noFill/>
            <a:ln w="12700" cap="sq" cmpd="sng">
              <a:solidFill>
                <a:srgbClr val="996600"/>
              </a:solidFill>
              <a:prstDash val="solid"/>
              <a:miter lim="800000"/>
              <a:headEnd type="none" w="sm" len="sm"/>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0" name="Freeform 36">
              <a:extLst>
                <a:ext uri="{FF2B5EF4-FFF2-40B4-BE49-F238E27FC236}">
                  <a16:creationId xmlns:a16="http://schemas.microsoft.com/office/drawing/2014/main" id="{0C9E4B2E-67D0-402C-8C34-04036B4746E1}"/>
                </a:ext>
              </a:extLst>
            </p:cNvPr>
            <p:cNvSpPr>
              <a:spLocks/>
            </p:cNvSpPr>
            <p:nvPr/>
          </p:nvSpPr>
          <p:spPr bwMode="auto">
            <a:xfrm>
              <a:off x="4701" y="3030"/>
              <a:ext cx="390" cy="318"/>
            </a:xfrm>
            <a:custGeom>
              <a:avLst/>
              <a:gdLst>
                <a:gd name="T0" fmla="*/ 0 w 390"/>
                <a:gd name="T1" fmla="*/ 318 h 318"/>
                <a:gd name="T2" fmla="*/ 390 w 390"/>
                <a:gd name="T3" fmla="*/ 0 h 318"/>
              </a:gdLst>
              <a:ahLst/>
              <a:cxnLst>
                <a:cxn ang="0">
                  <a:pos x="T0" y="T1"/>
                </a:cxn>
                <a:cxn ang="0">
                  <a:pos x="T2" y="T3"/>
                </a:cxn>
              </a:cxnLst>
              <a:rect l="0" t="0" r="r" b="b"/>
              <a:pathLst>
                <a:path w="390" h="318">
                  <a:moveTo>
                    <a:pt x="0" y="318"/>
                  </a:moveTo>
                  <a:lnTo>
                    <a:pt x="390" y="0"/>
                  </a:lnTo>
                </a:path>
              </a:pathLst>
            </a:custGeom>
            <a:noFill/>
            <a:ln w="12700" cap="sq" cmpd="sng">
              <a:solidFill>
                <a:srgbClr val="996600"/>
              </a:solidFill>
              <a:prstDash val="solid"/>
              <a:miter lim="800000"/>
              <a:headEnd type="none" w="sm" len="sm"/>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1" name="Freeform 37">
              <a:extLst>
                <a:ext uri="{FF2B5EF4-FFF2-40B4-BE49-F238E27FC236}">
                  <a16:creationId xmlns:a16="http://schemas.microsoft.com/office/drawing/2014/main" id="{0AF89A46-FFFF-4F79-94D3-1FD63711F8C3}"/>
                </a:ext>
              </a:extLst>
            </p:cNvPr>
            <p:cNvSpPr>
              <a:spLocks/>
            </p:cNvSpPr>
            <p:nvPr/>
          </p:nvSpPr>
          <p:spPr bwMode="auto">
            <a:xfrm>
              <a:off x="4311" y="2595"/>
              <a:ext cx="786" cy="435"/>
            </a:xfrm>
            <a:custGeom>
              <a:avLst/>
              <a:gdLst>
                <a:gd name="T0" fmla="*/ 786 w 786"/>
                <a:gd name="T1" fmla="*/ 435 h 435"/>
                <a:gd name="T2" fmla="*/ 0 w 786"/>
                <a:gd name="T3" fmla="*/ 0 h 435"/>
              </a:gdLst>
              <a:ahLst/>
              <a:cxnLst>
                <a:cxn ang="0">
                  <a:pos x="T0" y="T1"/>
                </a:cxn>
                <a:cxn ang="0">
                  <a:pos x="T2" y="T3"/>
                </a:cxn>
              </a:cxnLst>
              <a:rect l="0" t="0" r="r" b="b"/>
              <a:pathLst>
                <a:path w="786" h="435">
                  <a:moveTo>
                    <a:pt x="786" y="435"/>
                  </a:moveTo>
                  <a:lnTo>
                    <a:pt x="0" y="0"/>
                  </a:lnTo>
                </a:path>
              </a:pathLst>
            </a:custGeom>
            <a:noFill/>
            <a:ln w="12700" cap="sq" cmpd="sng">
              <a:solidFill>
                <a:srgbClr val="996600"/>
              </a:solidFill>
              <a:prstDash val="solid"/>
              <a:miter lim="800000"/>
              <a:headEnd type="none" w="sm" len="sm"/>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3" name="矩形 2">
            <a:extLst>
              <a:ext uri="{FF2B5EF4-FFF2-40B4-BE49-F238E27FC236}">
                <a16:creationId xmlns:a16="http://schemas.microsoft.com/office/drawing/2014/main" id="{80628618-75BA-4E89-A27E-C4A691E87ACD}"/>
              </a:ext>
            </a:extLst>
          </p:cNvPr>
          <p:cNvSpPr/>
          <p:nvPr/>
        </p:nvSpPr>
        <p:spPr>
          <a:xfrm>
            <a:off x="2622088" y="4269276"/>
            <a:ext cx="1236236" cy="461665"/>
          </a:xfrm>
          <a:prstGeom prst="rect">
            <a:avLst/>
          </a:prstGeom>
        </p:spPr>
        <p:txBody>
          <a:bodyPr wrap="none">
            <a:spAutoFit/>
          </a:bodyPr>
          <a:lstStyle/>
          <a:p>
            <a:pPr lvl="0" algn="just" fontAlgn="base">
              <a:spcBef>
                <a:spcPct val="20000"/>
              </a:spcBef>
              <a:spcAft>
                <a:spcPct val="0"/>
              </a:spcAft>
              <a:buClr>
                <a:srgbClr val="996600"/>
              </a:buClr>
            </a:pPr>
            <a:r>
              <a:rPr kumimoji="1" lang="en-US" altLang="zh-CN" sz="2400" dirty="0">
                <a:solidFill>
                  <a:srgbClr val="000000"/>
                </a:solidFill>
                <a:latin typeface="Times New Roman"/>
                <a:ea typeface="宋体"/>
              </a:rPr>
              <a:t>(1,2,3,1)</a:t>
            </a:r>
          </a:p>
        </p:txBody>
      </p:sp>
      <p:sp>
        <p:nvSpPr>
          <p:cNvPr id="88065" name="矩形 88064">
            <a:extLst>
              <a:ext uri="{FF2B5EF4-FFF2-40B4-BE49-F238E27FC236}">
                <a16:creationId xmlns:a16="http://schemas.microsoft.com/office/drawing/2014/main" id="{95EF0CE7-26EC-443F-B54D-A7F4738E5D16}"/>
              </a:ext>
            </a:extLst>
          </p:cNvPr>
          <p:cNvSpPr/>
          <p:nvPr/>
        </p:nvSpPr>
        <p:spPr>
          <a:xfrm>
            <a:off x="4338638" y="4269276"/>
            <a:ext cx="1236236"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dirty="0">
                <a:ln>
                  <a:noFill/>
                </a:ln>
                <a:solidFill>
                  <a:srgbClr val="000000"/>
                </a:solidFill>
                <a:effectLst/>
                <a:uLnTx/>
                <a:uFillTx/>
                <a:latin typeface="Times New Roman"/>
                <a:ea typeface="宋体"/>
              </a:rPr>
              <a:t>(3,4,5,3)</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88069" name="矩形 88068">
            <a:extLst>
              <a:ext uri="{FF2B5EF4-FFF2-40B4-BE49-F238E27FC236}">
                <a16:creationId xmlns:a16="http://schemas.microsoft.com/office/drawing/2014/main" id="{3A4513AA-F769-4580-BD21-7139C8C01B29}"/>
              </a:ext>
            </a:extLst>
          </p:cNvPr>
          <p:cNvSpPr/>
          <p:nvPr/>
        </p:nvSpPr>
        <p:spPr>
          <a:xfrm>
            <a:off x="6097168" y="4269276"/>
            <a:ext cx="1928733"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dirty="0">
                <a:ln>
                  <a:noFill/>
                </a:ln>
                <a:solidFill>
                  <a:srgbClr val="000000"/>
                </a:solidFill>
                <a:effectLst/>
                <a:uLnTx/>
                <a:uFillTx/>
                <a:latin typeface="Times New Roman"/>
                <a:ea typeface="宋体"/>
              </a:rPr>
              <a:t>(1,2,3,4,5,3,1)</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88071" name="矩形 88070">
            <a:extLst>
              <a:ext uri="{FF2B5EF4-FFF2-40B4-BE49-F238E27FC236}">
                <a16:creationId xmlns:a16="http://schemas.microsoft.com/office/drawing/2014/main" id="{23F21CDD-D5E1-4C2C-9DBF-1BABEAA66AA1}"/>
              </a:ext>
            </a:extLst>
          </p:cNvPr>
          <p:cNvSpPr/>
          <p:nvPr/>
        </p:nvSpPr>
        <p:spPr>
          <a:xfrm>
            <a:off x="2711430" y="5416624"/>
            <a:ext cx="1467068"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dirty="0">
                <a:ln>
                  <a:noFill/>
                </a:ln>
                <a:solidFill>
                  <a:srgbClr val="000000"/>
                </a:solidFill>
                <a:effectLst/>
                <a:uLnTx/>
                <a:uFillTx/>
                <a:latin typeface="Times New Roman"/>
                <a:ea typeface="宋体"/>
              </a:rPr>
              <a:t>(2,5,6,4,2)</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88073" name="矩形 88072">
            <a:extLst>
              <a:ext uri="{FF2B5EF4-FFF2-40B4-BE49-F238E27FC236}">
                <a16:creationId xmlns:a16="http://schemas.microsoft.com/office/drawing/2014/main" id="{0EC0457F-3CDD-44C1-845D-E2D9EA8DFAD4}"/>
              </a:ext>
            </a:extLst>
          </p:cNvPr>
          <p:cNvSpPr/>
          <p:nvPr/>
        </p:nvSpPr>
        <p:spPr>
          <a:xfrm>
            <a:off x="4722019" y="5397276"/>
            <a:ext cx="2852063"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dirty="0">
                <a:ln>
                  <a:noFill/>
                </a:ln>
                <a:solidFill>
                  <a:srgbClr val="000000"/>
                </a:solidFill>
                <a:effectLst/>
                <a:uLnTx/>
                <a:uFillTx/>
                <a:latin typeface="Times New Roman"/>
                <a:ea typeface="宋体"/>
              </a:rPr>
              <a:t>(1,2,5,6,4,2,3,4,5,3,1)</a:t>
            </a:r>
            <a:endParaRPr kumimoji="0" lang="zh-CN" alt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15795523"/>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0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0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0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8065" grpId="0"/>
      <p:bldP spid="88069" grpId="0"/>
      <p:bldP spid="88071" grpId="0"/>
      <p:bldP spid="8807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Special Graph </a:t>
            </a:r>
            <a:endParaRPr lang="zh-CN" altLang="en-US" sz="3600" dirty="0">
              <a:latin typeface="Lucida Handwriting" panose="03010101010101010101" pitchFamily="66" charset="0"/>
            </a:endParaRPr>
          </a:p>
        </p:txBody>
      </p:sp>
      <p:sp>
        <p:nvSpPr>
          <p:cNvPr id="5" name="Rectangle 3">
            <a:extLst>
              <a:ext uri="{FF2B5EF4-FFF2-40B4-BE49-F238E27FC236}">
                <a16:creationId xmlns:a16="http://schemas.microsoft.com/office/drawing/2014/main" id="{CFFB2466-F468-4976-A1D3-351179BD5BE2}"/>
              </a:ext>
            </a:extLst>
          </p:cNvPr>
          <p:cNvSpPr txBox="1">
            <a:spLocks noChangeArrowheads="1"/>
          </p:cNvSpPr>
          <p:nvPr/>
        </p:nvSpPr>
        <p:spPr bwMode="auto">
          <a:xfrm>
            <a:off x="1820243" y="1539074"/>
            <a:ext cx="7673975"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30000"/>
              </a:lnSpc>
              <a:spcBef>
                <a:spcPct val="20000"/>
              </a:spcBef>
              <a:spcAft>
                <a:spcPct val="0"/>
              </a:spcAft>
              <a:buClr>
                <a:schemeClr val="bg1"/>
              </a:buClr>
              <a:buFont typeface="Symbol" panose="05050102010706020507" pitchFamily="18" charset="2"/>
              <a:defRPr kumimoji="1" sz="2800" b="1" kern="1200">
                <a:solidFill>
                  <a:srgbClr val="003399"/>
                </a:solidFill>
                <a:latin typeface="+mn-lt"/>
                <a:ea typeface="+mn-ea"/>
                <a:cs typeface="+mn-cs"/>
              </a:defRPr>
            </a:lvl1pPr>
            <a:lvl2pPr marL="742950" indent="-285750" algn="l" rtl="0" fontAlgn="base">
              <a:lnSpc>
                <a:spcPct val="130000"/>
              </a:lnSpc>
              <a:spcBef>
                <a:spcPct val="20000"/>
              </a:spcBef>
              <a:spcAft>
                <a:spcPct val="0"/>
              </a:spcAft>
              <a:buClr>
                <a:schemeClr val="bg1"/>
              </a:buClr>
              <a:buChar char="–"/>
              <a:defRPr kumimoji="1" sz="2400" b="1" kern="1200">
                <a:solidFill>
                  <a:srgbClr val="003399"/>
                </a:solidFill>
                <a:latin typeface="+mn-lt"/>
                <a:ea typeface="+mj-ea"/>
                <a:cs typeface="+mn-cs"/>
              </a:defRPr>
            </a:lvl2pPr>
            <a:lvl3pPr marL="1143000" indent="-228600" algn="l" rtl="0" fontAlgn="base">
              <a:lnSpc>
                <a:spcPct val="130000"/>
              </a:lnSpc>
              <a:spcBef>
                <a:spcPct val="20000"/>
              </a:spcBef>
              <a:spcAft>
                <a:spcPct val="0"/>
              </a:spcAft>
              <a:buClr>
                <a:schemeClr val="bg1"/>
              </a:buClr>
              <a:buChar char="•"/>
              <a:defRPr kumimoji="1" sz="2000" b="1" kern="1200">
                <a:solidFill>
                  <a:srgbClr val="003399"/>
                </a:solidFill>
                <a:latin typeface="+mn-lt"/>
                <a:ea typeface="+mj-ea"/>
                <a:cs typeface="+mn-cs"/>
              </a:defRPr>
            </a:lvl3pPr>
            <a:lvl4pPr marL="1600200" indent="-228600" algn="l" rtl="0" fontAlgn="base">
              <a:lnSpc>
                <a:spcPct val="130000"/>
              </a:lnSpc>
              <a:spcBef>
                <a:spcPct val="20000"/>
              </a:spcBef>
              <a:spcAft>
                <a:spcPct val="0"/>
              </a:spcAft>
              <a:buClr>
                <a:schemeClr val="bg1"/>
              </a:buClr>
              <a:buChar char="–"/>
              <a:defRPr kumimoji="1" b="1" kern="1200">
                <a:solidFill>
                  <a:srgbClr val="003399"/>
                </a:solidFill>
                <a:latin typeface="+mn-lt"/>
                <a:ea typeface="+mj-ea"/>
                <a:cs typeface="+mn-cs"/>
              </a:defRPr>
            </a:lvl4pPr>
            <a:lvl5pPr marL="2057400" indent="-228600" algn="l" rtl="0" fontAlgn="base">
              <a:lnSpc>
                <a:spcPct val="130000"/>
              </a:lnSpc>
              <a:spcBef>
                <a:spcPct val="20000"/>
              </a:spcBef>
              <a:spcAft>
                <a:spcPct val="0"/>
              </a:spcAft>
              <a:buClr>
                <a:schemeClr val="bg1"/>
              </a:buClr>
              <a:buChar char="•"/>
              <a:defRPr kumimoji="1" b="1" kern="1200">
                <a:solidFill>
                  <a:srgbClr val="003399"/>
                </a:solidFill>
                <a:latin typeface="+mn-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dirty="0">
                <a:solidFill>
                  <a:srgbClr val="000000"/>
                </a:solidFill>
                <a:ea typeface="黑体" panose="02010609060101010101" pitchFamily="49" charset="-122"/>
                <a:cs typeface="Tahoma" panose="020B0604030504040204" pitchFamily="34" charset="0"/>
              </a:rPr>
              <a:t>  </a:t>
            </a:r>
            <a:r>
              <a:rPr lang="zh-CN" altLang="en-US" dirty="0">
                <a:solidFill>
                  <a:srgbClr val="0000FF"/>
                </a:solidFill>
                <a:latin typeface="黑体" panose="02010609060101010101" pitchFamily="49" charset="-122"/>
                <a:ea typeface="黑体" panose="02010609060101010101" pitchFamily="49" charset="-122"/>
                <a:cs typeface="Tahoma" panose="020B0604030504040204" pitchFamily="34" charset="0"/>
              </a:rPr>
              <a:t>推论</a:t>
            </a:r>
            <a:r>
              <a:rPr lang="en-US" altLang="zh-CN" dirty="0">
                <a:solidFill>
                  <a:srgbClr val="000000"/>
                </a:solidFill>
                <a:latin typeface="宋体" panose="02010600030101010101" pitchFamily="2" charset="-122"/>
                <a:ea typeface="黑体" panose="02010609060101010101" pitchFamily="49" charset="-122"/>
                <a:cs typeface="Tahoma" panose="020B0604030504040204" pitchFamily="34" charset="0"/>
              </a:rPr>
              <a:t> </a:t>
            </a:r>
            <a:r>
              <a:rPr lang="zh-CN" altLang="en-US" dirty="0">
                <a:solidFill>
                  <a:srgbClr val="000000"/>
                </a:solidFill>
                <a:latin typeface="宋体" panose="02010600030101010101" pitchFamily="2" charset="-122"/>
                <a:ea typeface="黑体" panose="02010609060101010101" pitchFamily="49" charset="-122"/>
                <a:cs typeface="Tahoma" panose="020B0604030504040204" pitchFamily="34" charset="0"/>
              </a:rPr>
              <a:t>连通图</a:t>
            </a:r>
            <a:r>
              <a:rPr lang="en-US" altLang="zh-CN" dirty="0">
                <a:solidFill>
                  <a:srgbClr val="000000"/>
                </a:solidFill>
                <a:latin typeface="宋体" panose="02010600030101010101" pitchFamily="2" charset="-122"/>
                <a:ea typeface="黑体" panose="02010609060101010101" pitchFamily="49" charset="-122"/>
                <a:cs typeface="Tahoma" panose="020B0604030504040204" pitchFamily="34" charset="0"/>
              </a:rPr>
              <a:t>G</a:t>
            </a:r>
            <a:r>
              <a:rPr lang="zh-CN" altLang="en-US" dirty="0">
                <a:solidFill>
                  <a:srgbClr val="000000"/>
                </a:solidFill>
                <a:latin typeface="宋体" panose="02010600030101010101" pitchFamily="2" charset="-122"/>
                <a:ea typeface="黑体" panose="02010609060101010101" pitchFamily="49" charset="-122"/>
                <a:cs typeface="Tahoma" panose="020B0604030504040204" pitchFamily="34" charset="0"/>
              </a:rPr>
              <a:t>是半欧拉图，当且仅当</a:t>
            </a:r>
            <a:r>
              <a:rPr lang="en-US" altLang="zh-CN" dirty="0">
                <a:solidFill>
                  <a:srgbClr val="000000"/>
                </a:solidFill>
                <a:latin typeface="宋体" panose="02010600030101010101" pitchFamily="2" charset="-122"/>
                <a:ea typeface="黑体" panose="02010609060101010101" pitchFamily="49" charset="-122"/>
                <a:cs typeface="Tahoma" panose="020B0604030504040204" pitchFamily="34" charset="0"/>
              </a:rPr>
              <a:t>G</a:t>
            </a:r>
            <a:r>
              <a:rPr lang="zh-CN" altLang="en-US" dirty="0">
                <a:solidFill>
                  <a:srgbClr val="000000"/>
                </a:solidFill>
                <a:latin typeface="宋体" panose="02010600030101010101" pitchFamily="2" charset="-122"/>
                <a:ea typeface="黑体" panose="02010609060101010101" pitchFamily="49" charset="-122"/>
                <a:cs typeface="Tahoma" panose="020B0604030504040204" pitchFamily="34" charset="0"/>
              </a:rPr>
              <a:t>恰有两个奇数度结点。且图中的欧拉迹一定始于一个奇数度结点而止于另一个奇数度结点。</a:t>
            </a:r>
          </a:p>
          <a:p>
            <a:pPr algn="just"/>
            <a:r>
              <a:rPr lang="zh-CN" altLang="en-US" sz="1000" dirty="0">
                <a:ea typeface="黑体" panose="02010609060101010101" pitchFamily="49" charset="-122"/>
                <a:cs typeface="Tahoma" panose="020B0604030504040204" pitchFamily="34" charset="0"/>
              </a:rPr>
              <a:t> </a:t>
            </a:r>
          </a:p>
          <a:p>
            <a:pPr algn="just"/>
            <a:r>
              <a:rPr lang="zh-CN" altLang="en-US" dirty="0">
                <a:solidFill>
                  <a:srgbClr val="000000"/>
                </a:solidFill>
                <a:ea typeface="黑体" panose="02010609060101010101" pitchFamily="49" charset="-122"/>
                <a:cs typeface="Times New Roman" panose="02020603050405020304" pitchFamily="18" charset="0"/>
              </a:rPr>
              <a:t>  </a:t>
            </a:r>
            <a:endParaRPr lang="zh-CN" altLang="en-US" dirty="0">
              <a:latin typeface="宋体" panose="02010600030101010101" pitchFamily="2" charset="-122"/>
            </a:endParaRPr>
          </a:p>
        </p:txBody>
      </p:sp>
    </p:spTree>
    <p:extLst>
      <p:ext uri="{BB962C8B-B14F-4D97-AF65-F5344CB8AC3E}">
        <p14:creationId xmlns:p14="http://schemas.microsoft.com/office/powerpoint/2010/main" val="3893144250"/>
      </p:ext>
    </p:extLst>
  </p:cSld>
  <p:clrMapOvr>
    <a:masterClrMapping/>
  </p:clrMapOvr>
  <p:transition spd="slow" advTm="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Special Graph </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B11C88C9-3B73-4D08-AF42-7862F62FC71B}"/>
              </a:ext>
            </a:extLst>
          </p:cNvPr>
          <p:cNvSpPr/>
          <p:nvPr/>
        </p:nvSpPr>
        <p:spPr>
          <a:xfrm>
            <a:off x="520768" y="1537136"/>
            <a:ext cx="6237083" cy="4967514"/>
          </a:xfrm>
          <a:prstGeom prst="rect">
            <a:avLst/>
          </a:prstGeom>
        </p:spPr>
        <p:txBody>
          <a:bodyPr wrap="square">
            <a:spAutoFit/>
          </a:bodyPr>
          <a:lstStyle/>
          <a:p>
            <a:pPr>
              <a:lnSpc>
                <a:spcPct val="150000"/>
              </a:lnSpc>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Fleury</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算法</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：寻找在两个奇结点间的一条</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Euler</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路的算法</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32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(1)从一个奇结点出发，每走一边标记一边；下次不走标记过的边；</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(2)在走边的过程中，除非没有其它选择时才走割边。</a:t>
            </a:r>
          </a:p>
          <a:p>
            <a:pPr algn="just">
              <a:lnSpc>
                <a:spcPct val="90000"/>
              </a:lnSpc>
            </a:pPr>
            <a:endParaRPr lang="zh-CN" altLang="en-US" sz="32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6" name="Group 98">
            <a:extLst>
              <a:ext uri="{FF2B5EF4-FFF2-40B4-BE49-F238E27FC236}">
                <a16:creationId xmlns:a16="http://schemas.microsoft.com/office/drawing/2014/main" id="{F9779940-1A18-4E7F-95EE-D9F2FF2F160E}"/>
              </a:ext>
            </a:extLst>
          </p:cNvPr>
          <p:cNvGrpSpPr>
            <a:grpSpLocks/>
          </p:cNvGrpSpPr>
          <p:nvPr/>
        </p:nvGrpSpPr>
        <p:grpSpPr bwMode="auto">
          <a:xfrm>
            <a:off x="7563395" y="1806213"/>
            <a:ext cx="3818708" cy="4176576"/>
            <a:chOff x="3552" y="1386"/>
            <a:chExt cx="1962" cy="2052"/>
          </a:xfrm>
        </p:grpSpPr>
        <p:sp>
          <p:nvSpPr>
            <p:cNvPr id="8" name="Oval 35">
              <a:extLst>
                <a:ext uri="{FF2B5EF4-FFF2-40B4-BE49-F238E27FC236}">
                  <a16:creationId xmlns:a16="http://schemas.microsoft.com/office/drawing/2014/main" id="{5F2FC9E0-F728-4094-93EF-ADE236EFE9F0}"/>
                </a:ext>
              </a:extLst>
            </p:cNvPr>
            <p:cNvSpPr>
              <a:spLocks noChangeArrowheads="1"/>
            </p:cNvSpPr>
            <p:nvPr/>
          </p:nvSpPr>
          <p:spPr bwMode="auto">
            <a:xfrm rot="5400000">
              <a:off x="4338" y="1550"/>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36">
              <a:extLst>
                <a:ext uri="{FF2B5EF4-FFF2-40B4-BE49-F238E27FC236}">
                  <a16:creationId xmlns:a16="http://schemas.microsoft.com/office/drawing/2014/main" id="{C109E88E-02F9-4407-BFC0-38BE3D2EAF59}"/>
                </a:ext>
              </a:extLst>
            </p:cNvPr>
            <p:cNvSpPr>
              <a:spLocks noChangeArrowheads="1"/>
            </p:cNvSpPr>
            <p:nvPr/>
          </p:nvSpPr>
          <p:spPr bwMode="auto">
            <a:xfrm rot="5400000">
              <a:off x="3673" y="1550"/>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39">
              <a:extLst>
                <a:ext uri="{FF2B5EF4-FFF2-40B4-BE49-F238E27FC236}">
                  <a16:creationId xmlns:a16="http://schemas.microsoft.com/office/drawing/2014/main" id="{0677C017-1E9F-4590-A9AC-CE870102C441}"/>
                </a:ext>
              </a:extLst>
            </p:cNvPr>
            <p:cNvSpPr>
              <a:spLocks noChangeArrowheads="1"/>
            </p:cNvSpPr>
            <p:nvPr/>
          </p:nvSpPr>
          <p:spPr bwMode="auto">
            <a:xfrm rot="5400000">
              <a:off x="3996" y="1946"/>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41">
              <a:extLst>
                <a:ext uri="{FF2B5EF4-FFF2-40B4-BE49-F238E27FC236}">
                  <a16:creationId xmlns:a16="http://schemas.microsoft.com/office/drawing/2014/main" id="{1A88D9BE-0919-47AE-BEA3-8E6742E4F094}"/>
                </a:ext>
              </a:extLst>
            </p:cNvPr>
            <p:cNvSpPr>
              <a:spLocks noChangeShapeType="1"/>
            </p:cNvSpPr>
            <p:nvPr/>
          </p:nvSpPr>
          <p:spPr bwMode="auto">
            <a:xfrm rot="5400000">
              <a:off x="4052" y="1316"/>
              <a:ext cx="0" cy="576"/>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Freeform 42">
              <a:extLst>
                <a:ext uri="{FF2B5EF4-FFF2-40B4-BE49-F238E27FC236}">
                  <a16:creationId xmlns:a16="http://schemas.microsoft.com/office/drawing/2014/main" id="{278C3409-793B-49EB-A4C0-845A51B2CBB2}"/>
                </a:ext>
              </a:extLst>
            </p:cNvPr>
            <p:cNvSpPr>
              <a:spLocks/>
            </p:cNvSpPr>
            <p:nvPr/>
          </p:nvSpPr>
          <p:spPr bwMode="auto">
            <a:xfrm rot="5400000">
              <a:off x="4060" y="1670"/>
              <a:ext cx="345" cy="291"/>
            </a:xfrm>
            <a:custGeom>
              <a:avLst/>
              <a:gdLst>
                <a:gd name="T0" fmla="*/ 0 w 345"/>
                <a:gd name="T1" fmla="*/ 0 h 291"/>
                <a:gd name="T2" fmla="*/ 345 w 345"/>
                <a:gd name="T3" fmla="*/ 291 h 291"/>
              </a:gdLst>
              <a:ahLst/>
              <a:cxnLst>
                <a:cxn ang="0">
                  <a:pos x="T0" y="T1"/>
                </a:cxn>
                <a:cxn ang="0">
                  <a:pos x="T2" y="T3"/>
                </a:cxn>
              </a:cxnLst>
              <a:rect l="0" t="0" r="r" b="b"/>
              <a:pathLst>
                <a:path w="345" h="291">
                  <a:moveTo>
                    <a:pt x="0" y="0"/>
                  </a:moveTo>
                  <a:lnTo>
                    <a:pt x="345" y="291"/>
                  </a:ln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Freeform 43">
              <a:extLst>
                <a:ext uri="{FF2B5EF4-FFF2-40B4-BE49-F238E27FC236}">
                  <a16:creationId xmlns:a16="http://schemas.microsoft.com/office/drawing/2014/main" id="{4FAA3145-F8FE-402E-98D6-19875CE834D1}"/>
                </a:ext>
              </a:extLst>
            </p:cNvPr>
            <p:cNvSpPr>
              <a:spLocks/>
            </p:cNvSpPr>
            <p:nvPr/>
          </p:nvSpPr>
          <p:spPr bwMode="auto">
            <a:xfrm rot="5400000">
              <a:off x="3676" y="1676"/>
              <a:ext cx="345" cy="285"/>
            </a:xfrm>
            <a:custGeom>
              <a:avLst/>
              <a:gdLst>
                <a:gd name="T0" fmla="*/ 345 w 345"/>
                <a:gd name="T1" fmla="*/ 0 h 285"/>
                <a:gd name="T2" fmla="*/ 0 w 345"/>
                <a:gd name="T3" fmla="*/ 285 h 285"/>
              </a:gdLst>
              <a:ahLst/>
              <a:cxnLst>
                <a:cxn ang="0">
                  <a:pos x="T0" y="T1"/>
                </a:cxn>
                <a:cxn ang="0">
                  <a:pos x="T2" y="T3"/>
                </a:cxn>
              </a:cxnLst>
              <a:rect l="0" t="0" r="r" b="b"/>
              <a:pathLst>
                <a:path w="345" h="285">
                  <a:moveTo>
                    <a:pt x="345" y="0"/>
                  </a:moveTo>
                  <a:lnTo>
                    <a:pt x="0" y="285"/>
                  </a:ln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Freeform 44">
              <a:extLst>
                <a:ext uri="{FF2B5EF4-FFF2-40B4-BE49-F238E27FC236}">
                  <a16:creationId xmlns:a16="http://schemas.microsoft.com/office/drawing/2014/main" id="{D00D6E4A-1AD1-459B-A3AB-6A9A0E0B5224}"/>
                </a:ext>
              </a:extLst>
            </p:cNvPr>
            <p:cNvSpPr>
              <a:spLocks/>
            </p:cNvSpPr>
            <p:nvPr/>
          </p:nvSpPr>
          <p:spPr bwMode="auto">
            <a:xfrm>
              <a:off x="4038" y="2035"/>
              <a:ext cx="1" cy="743"/>
            </a:xfrm>
            <a:custGeom>
              <a:avLst/>
              <a:gdLst>
                <a:gd name="T0" fmla="*/ 1 w 1"/>
                <a:gd name="T1" fmla="*/ 0 h 743"/>
                <a:gd name="T2" fmla="*/ 0 w 1"/>
                <a:gd name="T3" fmla="*/ 743 h 743"/>
              </a:gdLst>
              <a:ahLst/>
              <a:cxnLst>
                <a:cxn ang="0">
                  <a:pos x="T0" y="T1"/>
                </a:cxn>
                <a:cxn ang="0">
                  <a:pos x="T2" y="T3"/>
                </a:cxn>
              </a:cxnLst>
              <a:rect l="0" t="0" r="r" b="b"/>
              <a:pathLst>
                <a:path w="1" h="743">
                  <a:moveTo>
                    <a:pt x="1" y="0"/>
                  </a:moveTo>
                  <a:lnTo>
                    <a:pt x="0" y="743"/>
                  </a:ln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Oval 37">
              <a:extLst>
                <a:ext uri="{FF2B5EF4-FFF2-40B4-BE49-F238E27FC236}">
                  <a16:creationId xmlns:a16="http://schemas.microsoft.com/office/drawing/2014/main" id="{42D722B4-6CA3-45A1-8B38-0520C6563E1B}"/>
                </a:ext>
              </a:extLst>
            </p:cNvPr>
            <p:cNvSpPr>
              <a:spLocks noChangeArrowheads="1"/>
            </p:cNvSpPr>
            <p:nvPr/>
          </p:nvSpPr>
          <p:spPr bwMode="auto">
            <a:xfrm rot="5400000">
              <a:off x="3673" y="3173"/>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38">
              <a:extLst>
                <a:ext uri="{FF2B5EF4-FFF2-40B4-BE49-F238E27FC236}">
                  <a16:creationId xmlns:a16="http://schemas.microsoft.com/office/drawing/2014/main" id="{B48EBD2A-D430-46E3-90B8-1752290AB31A}"/>
                </a:ext>
              </a:extLst>
            </p:cNvPr>
            <p:cNvSpPr>
              <a:spLocks noChangeArrowheads="1"/>
            </p:cNvSpPr>
            <p:nvPr/>
          </p:nvSpPr>
          <p:spPr bwMode="auto">
            <a:xfrm rot="5400000">
              <a:off x="4338" y="3173"/>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40">
              <a:extLst>
                <a:ext uri="{FF2B5EF4-FFF2-40B4-BE49-F238E27FC236}">
                  <a16:creationId xmlns:a16="http://schemas.microsoft.com/office/drawing/2014/main" id="{BC900578-53AF-4EC4-9D61-5A294F1E71BC}"/>
                </a:ext>
              </a:extLst>
            </p:cNvPr>
            <p:cNvSpPr>
              <a:spLocks noChangeArrowheads="1"/>
            </p:cNvSpPr>
            <p:nvPr/>
          </p:nvSpPr>
          <p:spPr bwMode="auto">
            <a:xfrm rot="5400000">
              <a:off x="3996" y="2771"/>
              <a:ext cx="91" cy="91"/>
            </a:xfrm>
            <a:prstGeom prst="ellipse">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Freeform 45">
              <a:extLst>
                <a:ext uri="{FF2B5EF4-FFF2-40B4-BE49-F238E27FC236}">
                  <a16:creationId xmlns:a16="http://schemas.microsoft.com/office/drawing/2014/main" id="{FDA9DEF5-D479-4408-94FA-0AD0CC09EF8C}"/>
                </a:ext>
              </a:extLst>
            </p:cNvPr>
            <p:cNvSpPr>
              <a:spLocks/>
            </p:cNvSpPr>
            <p:nvPr/>
          </p:nvSpPr>
          <p:spPr bwMode="auto">
            <a:xfrm rot="5400000">
              <a:off x="4061" y="2847"/>
              <a:ext cx="354" cy="294"/>
            </a:xfrm>
            <a:custGeom>
              <a:avLst/>
              <a:gdLst>
                <a:gd name="T0" fmla="*/ 354 w 354"/>
                <a:gd name="T1" fmla="*/ 0 h 294"/>
                <a:gd name="T2" fmla="*/ 0 w 354"/>
                <a:gd name="T3" fmla="*/ 294 h 294"/>
              </a:gdLst>
              <a:ahLst/>
              <a:cxnLst>
                <a:cxn ang="0">
                  <a:pos x="T0" y="T1"/>
                </a:cxn>
                <a:cxn ang="0">
                  <a:pos x="T2" y="T3"/>
                </a:cxn>
              </a:cxnLst>
              <a:rect l="0" t="0" r="r" b="b"/>
              <a:pathLst>
                <a:path w="354" h="294">
                  <a:moveTo>
                    <a:pt x="354" y="0"/>
                  </a:moveTo>
                  <a:lnTo>
                    <a:pt x="0" y="294"/>
                  </a:ln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46">
              <a:extLst>
                <a:ext uri="{FF2B5EF4-FFF2-40B4-BE49-F238E27FC236}">
                  <a16:creationId xmlns:a16="http://schemas.microsoft.com/office/drawing/2014/main" id="{F1868FF4-B541-4D63-91AA-F2351F4F6099}"/>
                </a:ext>
              </a:extLst>
            </p:cNvPr>
            <p:cNvSpPr>
              <a:spLocks noChangeShapeType="1"/>
            </p:cNvSpPr>
            <p:nvPr/>
          </p:nvSpPr>
          <p:spPr bwMode="auto">
            <a:xfrm rot="5400000">
              <a:off x="4052" y="2928"/>
              <a:ext cx="0" cy="576"/>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Freeform 47">
              <a:extLst>
                <a:ext uri="{FF2B5EF4-FFF2-40B4-BE49-F238E27FC236}">
                  <a16:creationId xmlns:a16="http://schemas.microsoft.com/office/drawing/2014/main" id="{F359A919-0AA1-4737-9BEE-43AAB7BA16B8}"/>
                </a:ext>
              </a:extLst>
            </p:cNvPr>
            <p:cNvSpPr>
              <a:spLocks/>
            </p:cNvSpPr>
            <p:nvPr/>
          </p:nvSpPr>
          <p:spPr bwMode="auto">
            <a:xfrm rot="5400000">
              <a:off x="3672" y="2860"/>
              <a:ext cx="354" cy="279"/>
            </a:xfrm>
            <a:custGeom>
              <a:avLst/>
              <a:gdLst>
                <a:gd name="T0" fmla="*/ 0 w 354"/>
                <a:gd name="T1" fmla="*/ 0 h 279"/>
                <a:gd name="T2" fmla="*/ 354 w 354"/>
                <a:gd name="T3" fmla="*/ 279 h 279"/>
              </a:gdLst>
              <a:ahLst/>
              <a:cxnLst>
                <a:cxn ang="0">
                  <a:pos x="T0" y="T1"/>
                </a:cxn>
                <a:cxn ang="0">
                  <a:pos x="T2" y="T3"/>
                </a:cxn>
              </a:cxnLst>
              <a:rect l="0" t="0" r="r" b="b"/>
              <a:pathLst>
                <a:path w="354" h="279">
                  <a:moveTo>
                    <a:pt x="0" y="0"/>
                  </a:moveTo>
                  <a:lnTo>
                    <a:pt x="354" y="279"/>
                  </a:ln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Text Box 49">
              <a:extLst>
                <a:ext uri="{FF2B5EF4-FFF2-40B4-BE49-F238E27FC236}">
                  <a16:creationId xmlns:a16="http://schemas.microsoft.com/office/drawing/2014/main" id="{57587884-B4D6-48CA-A684-11D66735D2A3}"/>
                </a:ext>
              </a:extLst>
            </p:cNvPr>
            <p:cNvSpPr txBox="1">
              <a:spLocks noChangeArrowheads="1"/>
            </p:cNvSpPr>
            <p:nvPr/>
          </p:nvSpPr>
          <p:spPr bwMode="auto">
            <a:xfrm>
              <a:off x="3552" y="1386"/>
              <a:ext cx="1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r>
                <a:rPr lang="en-US" altLang="zh-CN" sz="2000" b="0">
                  <a:latin typeface="宋体" panose="02010600030101010101" pitchFamily="2" charset="-122"/>
                </a:rPr>
                <a:t>1</a:t>
              </a:r>
              <a:endParaRPr lang="en-US" altLang="zh-CN" sz="2000" b="0"/>
            </a:p>
          </p:txBody>
        </p:sp>
        <p:sp>
          <p:nvSpPr>
            <p:cNvPr id="22" name="Text Box 52">
              <a:extLst>
                <a:ext uri="{FF2B5EF4-FFF2-40B4-BE49-F238E27FC236}">
                  <a16:creationId xmlns:a16="http://schemas.microsoft.com/office/drawing/2014/main" id="{AFE3D4B4-6CB3-40FE-9388-B37DCFA407EE}"/>
                </a:ext>
              </a:extLst>
            </p:cNvPr>
            <p:cNvSpPr txBox="1">
              <a:spLocks noChangeArrowheads="1"/>
            </p:cNvSpPr>
            <p:nvPr/>
          </p:nvSpPr>
          <p:spPr bwMode="auto">
            <a:xfrm>
              <a:off x="4026" y="2016"/>
              <a:ext cx="1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r>
                <a:rPr lang="en-US" altLang="zh-CN" sz="2000" b="0">
                  <a:latin typeface="宋体" panose="02010600030101010101" pitchFamily="2" charset="-122"/>
                </a:rPr>
                <a:t>3</a:t>
              </a:r>
              <a:endParaRPr lang="en-US" altLang="zh-CN" sz="2000" b="0"/>
            </a:p>
          </p:txBody>
        </p:sp>
        <p:sp>
          <p:nvSpPr>
            <p:cNvPr id="23" name="Text Box 53">
              <a:extLst>
                <a:ext uri="{FF2B5EF4-FFF2-40B4-BE49-F238E27FC236}">
                  <a16:creationId xmlns:a16="http://schemas.microsoft.com/office/drawing/2014/main" id="{1CC563A0-5DC9-430B-B34B-39C9D730F7D6}"/>
                </a:ext>
              </a:extLst>
            </p:cNvPr>
            <p:cNvSpPr txBox="1">
              <a:spLocks noChangeArrowheads="1"/>
            </p:cNvSpPr>
            <p:nvPr/>
          </p:nvSpPr>
          <p:spPr bwMode="auto">
            <a:xfrm>
              <a:off x="4410" y="1386"/>
              <a:ext cx="1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r>
                <a:rPr lang="en-US" altLang="zh-CN" sz="2000" b="0">
                  <a:latin typeface="宋体" panose="02010600030101010101" pitchFamily="2" charset="-122"/>
                </a:rPr>
                <a:t>2</a:t>
              </a:r>
              <a:endParaRPr lang="en-US" altLang="zh-CN" sz="2000" b="0"/>
            </a:p>
          </p:txBody>
        </p:sp>
        <p:sp>
          <p:nvSpPr>
            <p:cNvPr id="24" name="Text Box 54">
              <a:extLst>
                <a:ext uri="{FF2B5EF4-FFF2-40B4-BE49-F238E27FC236}">
                  <a16:creationId xmlns:a16="http://schemas.microsoft.com/office/drawing/2014/main" id="{B4E4C4B6-B61E-4DBC-9114-815B45BD5599}"/>
                </a:ext>
              </a:extLst>
            </p:cNvPr>
            <p:cNvSpPr txBox="1">
              <a:spLocks noChangeArrowheads="1"/>
            </p:cNvSpPr>
            <p:nvPr/>
          </p:nvSpPr>
          <p:spPr bwMode="auto">
            <a:xfrm>
              <a:off x="4074" y="2598"/>
              <a:ext cx="1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r>
                <a:rPr lang="en-US" altLang="zh-CN" sz="2000" b="0">
                  <a:latin typeface="宋体" panose="02010600030101010101" pitchFamily="2" charset="-122"/>
                </a:rPr>
                <a:t>4</a:t>
              </a:r>
              <a:endParaRPr lang="en-US" altLang="zh-CN" sz="2000" b="0"/>
            </a:p>
          </p:txBody>
        </p:sp>
        <p:sp>
          <p:nvSpPr>
            <p:cNvPr id="25" name="Text Box 55">
              <a:extLst>
                <a:ext uri="{FF2B5EF4-FFF2-40B4-BE49-F238E27FC236}">
                  <a16:creationId xmlns:a16="http://schemas.microsoft.com/office/drawing/2014/main" id="{8897C2D0-A810-4EB7-A25C-D90EADF872BA}"/>
                </a:ext>
              </a:extLst>
            </p:cNvPr>
            <p:cNvSpPr txBox="1">
              <a:spLocks noChangeArrowheads="1"/>
            </p:cNvSpPr>
            <p:nvPr/>
          </p:nvSpPr>
          <p:spPr bwMode="auto">
            <a:xfrm>
              <a:off x="3552" y="3240"/>
              <a:ext cx="1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r>
                <a:rPr lang="en-US" altLang="zh-CN" sz="2000" b="0">
                  <a:latin typeface="宋体" panose="02010600030101010101" pitchFamily="2" charset="-122"/>
                </a:rPr>
                <a:t>5</a:t>
              </a:r>
              <a:endParaRPr lang="en-US" altLang="zh-CN" sz="2000" b="0"/>
            </a:p>
          </p:txBody>
        </p:sp>
        <p:sp>
          <p:nvSpPr>
            <p:cNvPr id="26" name="Text Box 56">
              <a:extLst>
                <a:ext uri="{FF2B5EF4-FFF2-40B4-BE49-F238E27FC236}">
                  <a16:creationId xmlns:a16="http://schemas.microsoft.com/office/drawing/2014/main" id="{30F6F79D-66EC-439A-8B47-D21D34DA55DB}"/>
                </a:ext>
              </a:extLst>
            </p:cNvPr>
            <p:cNvSpPr txBox="1">
              <a:spLocks noChangeArrowheads="1"/>
            </p:cNvSpPr>
            <p:nvPr/>
          </p:nvSpPr>
          <p:spPr bwMode="auto">
            <a:xfrm>
              <a:off x="4410" y="3216"/>
              <a:ext cx="1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r>
                <a:rPr lang="en-US" altLang="zh-CN" sz="2000" b="0">
                  <a:latin typeface="宋体" panose="02010600030101010101" pitchFamily="2" charset="-122"/>
                </a:rPr>
                <a:t>6</a:t>
              </a:r>
              <a:endParaRPr lang="en-US" altLang="zh-CN" sz="2000" b="0"/>
            </a:p>
          </p:txBody>
        </p:sp>
        <p:sp>
          <p:nvSpPr>
            <p:cNvPr id="27" name="Oval 60">
              <a:extLst>
                <a:ext uri="{FF2B5EF4-FFF2-40B4-BE49-F238E27FC236}">
                  <a16:creationId xmlns:a16="http://schemas.microsoft.com/office/drawing/2014/main" id="{DB2BE3FB-C084-4EC0-A646-3E751599B0BC}"/>
                </a:ext>
              </a:extLst>
            </p:cNvPr>
            <p:cNvSpPr>
              <a:spLocks noChangeArrowheads="1"/>
            </p:cNvSpPr>
            <p:nvPr/>
          </p:nvSpPr>
          <p:spPr bwMode="auto">
            <a:xfrm rot="5400000">
              <a:off x="5304" y="1556"/>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61">
              <a:extLst>
                <a:ext uri="{FF2B5EF4-FFF2-40B4-BE49-F238E27FC236}">
                  <a16:creationId xmlns:a16="http://schemas.microsoft.com/office/drawing/2014/main" id="{79211D85-14EE-40D1-B007-5C417907F29C}"/>
                </a:ext>
              </a:extLst>
            </p:cNvPr>
            <p:cNvSpPr>
              <a:spLocks noChangeArrowheads="1"/>
            </p:cNvSpPr>
            <p:nvPr/>
          </p:nvSpPr>
          <p:spPr bwMode="auto">
            <a:xfrm rot="5400000">
              <a:off x="4639" y="1556"/>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Oval 62">
              <a:extLst>
                <a:ext uri="{FF2B5EF4-FFF2-40B4-BE49-F238E27FC236}">
                  <a16:creationId xmlns:a16="http://schemas.microsoft.com/office/drawing/2014/main" id="{DD9787B3-BE70-48DB-AED1-85E68C16643B}"/>
                </a:ext>
              </a:extLst>
            </p:cNvPr>
            <p:cNvSpPr>
              <a:spLocks noChangeArrowheads="1"/>
            </p:cNvSpPr>
            <p:nvPr/>
          </p:nvSpPr>
          <p:spPr bwMode="auto">
            <a:xfrm rot="5400000">
              <a:off x="4962" y="1952"/>
              <a:ext cx="91" cy="91"/>
            </a:xfrm>
            <a:prstGeom prst="ellipse">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63">
              <a:extLst>
                <a:ext uri="{FF2B5EF4-FFF2-40B4-BE49-F238E27FC236}">
                  <a16:creationId xmlns:a16="http://schemas.microsoft.com/office/drawing/2014/main" id="{F5C3F6FF-A77D-4970-B304-F645401A15EE}"/>
                </a:ext>
              </a:extLst>
            </p:cNvPr>
            <p:cNvSpPr>
              <a:spLocks noChangeShapeType="1"/>
            </p:cNvSpPr>
            <p:nvPr/>
          </p:nvSpPr>
          <p:spPr bwMode="auto">
            <a:xfrm rot="5400000">
              <a:off x="5018" y="1322"/>
              <a:ext cx="0" cy="576"/>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Freeform 64">
              <a:extLst>
                <a:ext uri="{FF2B5EF4-FFF2-40B4-BE49-F238E27FC236}">
                  <a16:creationId xmlns:a16="http://schemas.microsoft.com/office/drawing/2014/main" id="{0A72A047-08D9-4808-B61C-999D3541D062}"/>
                </a:ext>
              </a:extLst>
            </p:cNvPr>
            <p:cNvSpPr>
              <a:spLocks/>
            </p:cNvSpPr>
            <p:nvPr/>
          </p:nvSpPr>
          <p:spPr bwMode="auto">
            <a:xfrm rot="5400000">
              <a:off x="5026" y="1676"/>
              <a:ext cx="345" cy="291"/>
            </a:xfrm>
            <a:custGeom>
              <a:avLst/>
              <a:gdLst>
                <a:gd name="T0" fmla="*/ 0 w 345"/>
                <a:gd name="T1" fmla="*/ 0 h 291"/>
                <a:gd name="T2" fmla="*/ 345 w 345"/>
                <a:gd name="T3" fmla="*/ 291 h 291"/>
              </a:gdLst>
              <a:ahLst/>
              <a:cxnLst>
                <a:cxn ang="0">
                  <a:pos x="T0" y="T1"/>
                </a:cxn>
                <a:cxn ang="0">
                  <a:pos x="T2" y="T3"/>
                </a:cxn>
              </a:cxnLst>
              <a:rect l="0" t="0" r="r" b="b"/>
              <a:pathLst>
                <a:path w="345" h="291">
                  <a:moveTo>
                    <a:pt x="0" y="0"/>
                  </a:moveTo>
                  <a:lnTo>
                    <a:pt x="345" y="291"/>
                  </a:ln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Freeform 65">
              <a:extLst>
                <a:ext uri="{FF2B5EF4-FFF2-40B4-BE49-F238E27FC236}">
                  <a16:creationId xmlns:a16="http://schemas.microsoft.com/office/drawing/2014/main" id="{380DDA46-50D8-4614-8284-F6EAE0E2ABA7}"/>
                </a:ext>
              </a:extLst>
            </p:cNvPr>
            <p:cNvSpPr>
              <a:spLocks/>
            </p:cNvSpPr>
            <p:nvPr/>
          </p:nvSpPr>
          <p:spPr bwMode="auto">
            <a:xfrm rot="5400000">
              <a:off x="4642" y="1682"/>
              <a:ext cx="345" cy="285"/>
            </a:xfrm>
            <a:custGeom>
              <a:avLst/>
              <a:gdLst>
                <a:gd name="T0" fmla="*/ 345 w 345"/>
                <a:gd name="T1" fmla="*/ 0 h 285"/>
                <a:gd name="T2" fmla="*/ 0 w 345"/>
                <a:gd name="T3" fmla="*/ 285 h 285"/>
              </a:gdLst>
              <a:ahLst/>
              <a:cxnLst>
                <a:cxn ang="0">
                  <a:pos x="T0" y="T1"/>
                </a:cxn>
                <a:cxn ang="0">
                  <a:pos x="T2" y="T3"/>
                </a:cxn>
              </a:cxnLst>
              <a:rect l="0" t="0" r="r" b="b"/>
              <a:pathLst>
                <a:path w="345" h="285">
                  <a:moveTo>
                    <a:pt x="345" y="0"/>
                  </a:moveTo>
                  <a:lnTo>
                    <a:pt x="0" y="285"/>
                  </a:ln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Freeform 66">
              <a:extLst>
                <a:ext uri="{FF2B5EF4-FFF2-40B4-BE49-F238E27FC236}">
                  <a16:creationId xmlns:a16="http://schemas.microsoft.com/office/drawing/2014/main" id="{C5AB91CB-FF74-49A6-ABEA-DA72935056F9}"/>
                </a:ext>
              </a:extLst>
            </p:cNvPr>
            <p:cNvSpPr>
              <a:spLocks/>
            </p:cNvSpPr>
            <p:nvPr/>
          </p:nvSpPr>
          <p:spPr bwMode="auto">
            <a:xfrm>
              <a:off x="5004" y="2041"/>
              <a:ext cx="1" cy="740"/>
            </a:xfrm>
            <a:custGeom>
              <a:avLst/>
              <a:gdLst>
                <a:gd name="T0" fmla="*/ 1 w 1"/>
                <a:gd name="T1" fmla="*/ 0 h 740"/>
                <a:gd name="T2" fmla="*/ 0 w 1"/>
                <a:gd name="T3" fmla="*/ 740 h 740"/>
              </a:gdLst>
              <a:ahLst/>
              <a:cxnLst>
                <a:cxn ang="0">
                  <a:pos x="T0" y="T1"/>
                </a:cxn>
                <a:cxn ang="0">
                  <a:pos x="T2" y="T3"/>
                </a:cxn>
              </a:cxnLst>
              <a:rect l="0" t="0" r="r" b="b"/>
              <a:pathLst>
                <a:path w="1" h="740">
                  <a:moveTo>
                    <a:pt x="1" y="0"/>
                  </a:moveTo>
                  <a:lnTo>
                    <a:pt x="0" y="740"/>
                  </a:ln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Oval 67">
              <a:extLst>
                <a:ext uri="{FF2B5EF4-FFF2-40B4-BE49-F238E27FC236}">
                  <a16:creationId xmlns:a16="http://schemas.microsoft.com/office/drawing/2014/main" id="{42A9030F-031D-41B0-8986-9168FEC79421}"/>
                </a:ext>
              </a:extLst>
            </p:cNvPr>
            <p:cNvSpPr>
              <a:spLocks noChangeArrowheads="1"/>
            </p:cNvSpPr>
            <p:nvPr/>
          </p:nvSpPr>
          <p:spPr bwMode="auto">
            <a:xfrm rot="5400000">
              <a:off x="4639" y="3179"/>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Oval 68">
              <a:extLst>
                <a:ext uri="{FF2B5EF4-FFF2-40B4-BE49-F238E27FC236}">
                  <a16:creationId xmlns:a16="http://schemas.microsoft.com/office/drawing/2014/main" id="{B0F0D4EB-067C-47AE-A643-268586B48C84}"/>
                </a:ext>
              </a:extLst>
            </p:cNvPr>
            <p:cNvSpPr>
              <a:spLocks noChangeArrowheads="1"/>
            </p:cNvSpPr>
            <p:nvPr/>
          </p:nvSpPr>
          <p:spPr bwMode="auto">
            <a:xfrm rot="5400000">
              <a:off x="5304" y="3179"/>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69">
              <a:extLst>
                <a:ext uri="{FF2B5EF4-FFF2-40B4-BE49-F238E27FC236}">
                  <a16:creationId xmlns:a16="http://schemas.microsoft.com/office/drawing/2014/main" id="{3F96C417-686F-49D1-AA09-141AE7DE7656}"/>
                </a:ext>
              </a:extLst>
            </p:cNvPr>
            <p:cNvSpPr>
              <a:spLocks noChangeArrowheads="1"/>
            </p:cNvSpPr>
            <p:nvPr/>
          </p:nvSpPr>
          <p:spPr bwMode="auto">
            <a:xfrm rot="5400000">
              <a:off x="4962" y="2777"/>
              <a:ext cx="91" cy="91"/>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Freeform 70">
              <a:extLst>
                <a:ext uri="{FF2B5EF4-FFF2-40B4-BE49-F238E27FC236}">
                  <a16:creationId xmlns:a16="http://schemas.microsoft.com/office/drawing/2014/main" id="{2BD5E844-B133-4033-A7FE-952D661941AA}"/>
                </a:ext>
              </a:extLst>
            </p:cNvPr>
            <p:cNvSpPr>
              <a:spLocks/>
            </p:cNvSpPr>
            <p:nvPr/>
          </p:nvSpPr>
          <p:spPr bwMode="auto">
            <a:xfrm rot="5400000">
              <a:off x="5027" y="2853"/>
              <a:ext cx="354" cy="294"/>
            </a:xfrm>
            <a:custGeom>
              <a:avLst/>
              <a:gdLst>
                <a:gd name="T0" fmla="*/ 354 w 354"/>
                <a:gd name="T1" fmla="*/ 0 h 294"/>
                <a:gd name="T2" fmla="*/ 0 w 354"/>
                <a:gd name="T3" fmla="*/ 294 h 294"/>
              </a:gdLst>
              <a:ahLst/>
              <a:cxnLst>
                <a:cxn ang="0">
                  <a:pos x="T0" y="T1"/>
                </a:cxn>
                <a:cxn ang="0">
                  <a:pos x="T2" y="T3"/>
                </a:cxn>
              </a:cxnLst>
              <a:rect l="0" t="0" r="r" b="b"/>
              <a:pathLst>
                <a:path w="354" h="294">
                  <a:moveTo>
                    <a:pt x="354" y="0"/>
                  </a:moveTo>
                  <a:lnTo>
                    <a:pt x="0" y="294"/>
                  </a:ln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71">
              <a:extLst>
                <a:ext uri="{FF2B5EF4-FFF2-40B4-BE49-F238E27FC236}">
                  <a16:creationId xmlns:a16="http://schemas.microsoft.com/office/drawing/2014/main" id="{6B2D7C6E-A7FC-45AC-95C5-41D0B0C5681D}"/>
                </a:ext>
              </a:extLst>
            </p:cNvPr>
            <p:cNvSpPr>
              <a:spLocks noChangeShapeType="1"/>
            </p:cNvSpPr>
            <p:nvPr/>
          </p:nvSpPr>
          <p:spPr bwMode="auto">
            <a:xfrm rot="5400000">
              <a:off x="5018" y="2934"/>
              <a:ext cx="0" cy="576"/>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Freeform 72">
              <a:extLst>
                <a:ext uri="{FF2B5EF4-FFF2-40B4-BE49-F238E27FC236}">
                  <a16:creationId xmlns:a16="http://schemas.microsoft.com/office/drawing/2014/main" id="{FAEF13EF-BFC4-4B36-AD59-12333F492FBE}"/>
                </a:ext>
              </a:extLst>
            </p:cNvPr>
            <p:cNvSpPr>
              <a:spLocks/>
            </p:cNvSpPr>
            <p:nvPr/>
          </p:nvSpPr>
          <p:spPr bwMode="auto">
            <a:xfrm rot="5400000">
              <a:off x="4638" y="2866"/>
              <a:ext cx="354" cy="279"/>
            </a:xfrm>
            <a:custGeom>
              <a:avLst/>
              <a:gdLst>
                <a:gd name="T0" fmla="*/ 0 w 354"/>
                <a:gd name="T1" fmla="*/ 0 h 279"/>
                <a:gd name="T2" fmla="*/ 354 w 354"/>
                <a:gd name="T3" fmla="*/ 279 h 279"/>
              </a:gdLst>
              <a:ahLst/>
              <a:cxnLst>
                <a:cxn ang="0">
                  <a:pos x="T0" y="T1"/>
                </a:cxn>
                <a:cxn ang="0">
                  <a:pos x="T2" y="T3"/>
                </a:cxn>
              </a:cxnLst>
              <a:rect l="0" t="0" r="r" b="b"/>
              <a:pathLst>
                <a:path w="354" h="279">
                  <a:moveTo>
                    <a:pt x="0" y="0"/>
                  </a:moveTo>
                  <a:lnTo>
                    <a:pt x="354" y="279"/>
                  </a:ln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Text Box 73">
              <a:extLst>
                <a:ext uri="{FF2B5EF4-FFF2-40B4-BE49-F238E27FC236}">
                  <a16:creationId xmlns:a16="http://schemas.microsoft.com/office/drawing/2014/main" id="{14FFA841-310E-4116-BEE3-CC986E9AFF5C}"/>
                </a:ext>
              </a:extLst>
            </p:cNvPr>
            <p:cNvSpPr txBox="1">
              <a:spLocks noChangeArrowheads="1"/>
            </p:cNvSpPr>
            <p:nvPr/>
          </p:nvSpPr>
          <p:spPr bwMode="auto">
            <a:xfrm>
              <a:off x="4518" y="1392"/>
              <a:ext cx="1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r>
                <a:rPr lang="en-US" altLang="zh-CN" sz="2000" b="0">
                  <a:latin typeface="宋体" panose="02010600030101010101" pitchFamily="2" charset="-122"/>
                </a:rPr>
                <a:t>7</a:t>
              </a:r>
              <a:endParaRPr lang="en-US" altLang="zh-CN" sz="2000" b="0"/>
            </a:p>
          </p:txBody>
        </p:sp>
        <p:sp>
          <p:nvSpPr>
            <p:cNvPr id="41" name="Text Box 74">
              <a:extLst>
                <a:ext uri="{FF2B5EF4-FFF2-40B4-BE49-F238E27FC236}">
                  <a16:creationId xmlns:a16="http://schemas.microsoft.com/office/drawing/2014/main" id="{93912520-EAC3-42A6-8447-8DCCB699B4F2}"/>
                </a:ext>
              </a:extLst>
            </p:cNvPr>
            <p:cNvSpPr txBox="1">
              <a:spLocks noChangeArrowheads="1"/>
            </p:cNvSpPr>
            <p:nvPr/>
          </p:nvSpPr>
          <p:spPr bwMode="auto">
            <a:xfrm>
              <a:off x="5034" y="2022"/>
              <a:ext cx="1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r>
                <a:rPr lang="en-US" altLang="zh-CN" sz="2000" b="0">
                  <a:latin typeface="宋体" panose="02010600030101010101" pitchFamily="2" charset="-122"/>
                </a:rPr>
                <a:t>9</a:t>
              </a:r>
              <a:endParaRPr lang="en-US" altLang="zh-CN" sz="2000" b="0"/>
            </a:p>
          </p:txBody>
        </p:sp>
        <p:sp>
          <p:nvSpPr>
            <p:cNvPr id="42" name="Text Box 75">
              <a:extLst>
                <a:ext uri="{FF2B5EF4-FFF2-40B4-BE49-F238E27FC236}">
                  <a16:creationId xmlns:a16="http://schemas.microsoft.com/office/drawing/2014/main" id="{5A3CC1D2-66BA-4326-8D7C-9D814525337E}"/>
                </a:ext>
              </a:extLst>
            </p:cNvPr>
            <p:cNvSpPr txBox="1">
              <a:spLocks noChangeArrowheads="1"/>
            </p:cNvSpPr>
            <p:nvPr/>
          </p:nvSpPr>
          <p:spPr bwMode="auto">
            <a:xfrm>
              <a:off x="5376" y="1392"/>
              <a:ext cx="1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r>
                <a:rPr lang="en-US" altLang="zh-CN" sz="2000" b="0">
                  <a:latin typeface="宋体" panose="02010600030101010101" pitchFamily="2" charset="-122"/>
                </a:rPr>
                <a:t>8</a:t>
              </a:r>
              <a:endParaRPr lang="en-US" altLang="zh-CN" sz="2000" b="0"/>
            </a:p>
          </p:txBody>
        </p:sp>
        <p:sp>
          <p:nvSpPr>
            <p:cNvPr id="43" name="Text Box 76">
              <a:extLst>
                <a:ext uri="{FF2B5EF4-FFF2-40B4-BE49-F238E27FC236}">
                  <a16:creationId xmlns:a16="http://schemas.microsoft.com/office/drawing/2014/main" id="{1D58EF45-25E4-4B87-92D4-0412D7D2D37E}"/>
                </a:ext>
              </a:extLst>
            </p:cNvPr>
            <p:cNvSpPr txBox="1">
              <a:spLocks noChangeArrowheads="1"/>
            </p:cNvSpPr>
            <p:nvPr/>
          </p:nvSpPr>
          <p:spPr bwMode="auto">
            <a:xfrm>
              <a:off x="4968" y="2604"/>
              <a:ext cx="28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r>
                <a:rPr lang="en-US" altLang="zh-CN" sz="2000" b="0">
                  <a:latin typeface="宋体" panose="02010600030101010101" pitchFamily="2" charset="-122"/>
                </a:rPr>
                <a:t>10</a:t>
              </a:r>
              <a:endParaRPr lang="en-US" altLang="zh-CN" sz="2000" b="0"/>
            </a:p>
          </p:txBody>
        </p:sp>
        <p:sp>
          <p:nvSpPr>
            <p:cNvPr id="44" name="Text Box 77">
              <a:extLst>
                <a:ext uri="{FF2B5EF4-FFF2-40B4-BE49-F238E27FC236}">
                  <a16:creationId xmlns:a16="http://schemas.microsoft.com/office/drawing/2014/main" id="{7ABD5F2A-C7B7-4275-8863-09CBE86F0AD0}"/>
                </a:ext>
              </a:extLst>
            </p:cNvPr>
            <p:cNvSpPr txBox="1">
              <a:spLocks noChangeArrowheads="1"/>
            </p:cNvSpPr>
            <p:nvPr/>
          </p:nvSpPr>
          <p:spPr bwMode="auto">
            <a:xfrm>
              <a:off x="4566" y="3246"/>
              <a:ext cx="18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r>
                <a:rPr lang="en-US" altLang="zh-CN" sz="2000" b="0">
                  <a:latin typeface="宋体" panose="02010600030101010101" pitchFamily="2" charset="-122"/>
                </a:rPr>
                <a:t>11</a:t>
              </a:r>
              <a:endParaRPr lang="en-US" altLang="zh-CN" sz="2000" b="0"/>
            </a:p>
          </p:txBody>
        </p:sp>
        <p:sp>
          <p:nvSpPr>
            <p:cNvPr id="45" name="Text Box 78">
              <a:extLst>
                <a:ext uri="{FF2B5EF4-FFF2-40B4-BE49-F238E27FC236}">
                  <a16:creationId xmlns:a16="http://schemas.microsoft.com/office/drawing/2014/main" id="{E3ED66B9-2ADF-4D5A-97F4-15A947C44055}"/>
                </a:ext>
              </a:extLst>
            </p:cNvPr>
            <p:cNvSpPr txBox="1">
              <a:spLocks noChangeArrowheads="1"/>
            </p:cNvSpPr>
            <p:nvPr/>
          </p:nvSpPr>
          <p:spPr bwMode="auto">
            <a:xfrm>
              <a:off x="5268" y="3222"/>
              <a:ext cx="23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r>
                <a:rPr lang="en-US" altLang="zh-CN" sz="2000" b="0">
                  <a:latin typeface="宋体" panose="02010600030101010101" pitchFamily="2" charset="-122"/>
                </a:rPr>
                <a:t>12</a:t>
              </a:r>
              <a:endParaRPr lang="en-US" altLang="zh-CN" sz="2000" b="0"/>
            </a:p>
          </p:txBody>
        </p:sp>
        <p:sp>
          <p:nvSpPr>
            <p:cNvPr id="46" name="Freeform 79">
              <a:extLst>
                <a:ext uri="{FF2B5EF4-FFF2-40B4-BE49-F238E27FC236}">
                  <a16:creationId xmlns:a16="http://schemas.microsoft.com/office/drawing/2014/main" id="{C85A9F73-4549-4B05-B3A7-07688A2BD505}"/>
                </a:ext>
              </a:extLst>
            </p:cNvPr>
            <p:cNvSpPr>
              <a:spLocks/>
            </p:cNvSpPr>
            <p:nvPr/>
          </p:nvSpPr>
          <p:spPr bwMode="auto">
            <a:xfrm>
              <a:off x="4074" y="2016"/>
              <a:ext cx="900" cy="774"/>
            </a:xfrm>
            <a:custGeom>
              <a:avLst/>
              <a:gdLst>
                <a:gd name="T0" fmla="*/ 0 w 900"/>
                <a:gd name="T1" fmla="*/ 0 h 774"/>
                <a:gd name="T2" fmla="*/ 900 w 900"/>
                <a:gd name="T3" fmla="*/ 774 h 774"/>
              </a:gdLst>
              <a:ahLst/>
              <a:cxnLst>
                <a:cxn ang="0">
                  <a:pos x="T0" y="T1"/>
                </a:cxn>
                <a:cxn ang="0">
                  <a:pos x="T2" y="T3"/>
                </a:cxn>
              </a:cxnLst>
              <a:rect l="0" t="0" r="r" b="b"/>
              <a:pathLst>
                <a:path w="900" h="774">
                  <a:moveTo>
                    <a:pt x="0" y="0"/>
                  </a:moveTo>
                  <a:lnTo>
                    <a:pt x="900" y="774"/>
                  </a:lnTo>
                </a:path>
              </a:pathLst>
            </a:custGeom>
            <a:noFill/>
            <a:ln w="12700" cap="sq"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 name="Line 80">
              <a:extLst>
                <a:ext uri="{FF2B5EF4-FFF2-40B4-BE49-F238E27FC236}">
                  <a16:creationId xmlns:a16="http://schemas.microsoft.com/office/drawing/2014/main" id="{2C8DD119-DA28-4294-9A8A-D3382118A82A}"/>
                </a:ext>
              </a:extLst>
            </p:cNvPr>
            <p:cNvSpPr>
              <a:spLocks noChangeShapeType="1"/>
            </p:cNvSpPr>
            <p:nvPr/>
          </p:nvSpPr>
          <p:spPr bwMode="auto">
            <a:xfrm flipH="1">
              <a:off x="3594" y="2832"/>
              <a:ext cx="240" cy="288"/>
            </a:xfrm>
            <a:prstGeom prst="line">
              <a:avLst/>
            </a:prstGeom>
            <a:noFill/>
            <a:ln w="12700" cap="sq">
              <a:solidFill>
                <a:schemeClr val="tx1"/>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 name="Line 82">
              <a:extLst>
                <a:ext uri="{FF2B5EF4-FFF2-40B4-BE49-F238E27FC236}">
                  <a16:creationId xmlns:a16="http://schemas.microsoft.com/office/drawing/2014/main" id="{56A1D6B5-C26D-4FBF-AE5B-C1B7E1AC5566}"/>
                </a:ext>
              </a:extLst>
            </p:cNvPr>
            <p:cNvSpPr>
              <a:spLocks noChangeShapeType="1"/>
            </p:cNvSpPr>
            <p:nvPr/>
          </p:nvSpPr>
          <p:spPr bwMode="auto">
            <a:xfrm>
              <a:off x="3882" y="3312"/>
              <a:ext cx="384" cy="0"/>
            </a:xfrm>
            <a:prstGeom prst="line">
              <a:avLst/>
            </a:prstGeom>
            <a:noFill/>
            <a:ln w="12700" cap="sq">
              <a:solidFill>
                <a:schemeClr val="tx1"/>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 name="Line 83">
              <a:extLst>
                <a:ext uri="{FF2B5EF4-FFF2-40B4-BE49-F238E27FC236}">
                  <a16:creationId xmlns:a16="http://schemas.microsoft.com/office/drawing/2014/main" id="{D3655BB3-9BFD-40F1-82EE-16C58DCF5470}"/>
                </a:ext>
              </a:extLst>
            </p:cNvPr>
            <p:cNvSpPr>
              <a:spLocks noChangeShapeType="1"/>
            </p:cNvSpPr>
            <p:nvPr/>
          </p:nvSpPr>
          <p:spPr bwMode="auto">
            <a:xfrm>
              <a:off x="4170" y="2784"/>
              <a:ext cx="240" cy="288"/>
            </a:xfrm>
            <a:prstGeom prst="line">
              <a:avLst/>
            </a:prstGeom>
            <a:noFill/>
            <a:ln w="12700" cap="sq">
              <a:solidFill>
                <a:schemeClr val="tx1"/>
              </a:solidFill>
              <a:miter lim="800000"/>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 name="Line 84">
              <a:extLst>
                <a:ext uri="{FF2B5EF4-FFF2-40B4-BE49-F238E27FC236}">
                  <a16:creationId xmlns:a16="http://schemas.microsoft.com/office/drawing/2014/main" id="{8C880BE1-6C5F-445B-9AF0-70C679E9CF58}"/>
                </a:ext>
              </a:extLst>
            </p:cNvPr>
            <p:cNvSpPr>
              <a:spLocks noChangeShapeType="1"/>
            </p:cNvSpPr>
            <p:nvPr/>
          </p:nvSpPr>
          <p:spPr bwMode="auto">
            <a:xfrm flipV="1">
              <a:off x="4122" y="2256"/>
              <a:ext cx="0" cy="384"/>
            </a:xfrm>
            <a:prstGeom prst="line">
              <a:avLst/>
            </a:prstGeom>
            <a:noFill/>
            <a:ln w="12700" cap="sq">
              <a:solidFill>
                <a:schemeClr val="tx1"/>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 name="Line 85">
              <a:extLst>
                <a:ext uri="{FF2B5EF4-FFF2-40B4-BE49-F238E27FC236}">
                  <a16:creationId xmlns:a16="http://schemas.microsoft.com/office/drawing/2014/main" id="{B823E744-542E-4551-9756-D45AFBA20266}"/>
                </a:ext>
              </a:extLst>
            </p:cNvPr>
            <p:cNvSpPr>
              <a:spLocks noChangeShapeType="1"/>
            </p:cNvSpPr>
            <p:nvPr/>
          </p:nvSpPr>
          <p:spPr bwMode="auto">
            <a:xfrm flipV="1">
              <a:off x="4266" y="1728"/>
              <a:ext cx="192" cy="240"/>
            </a:xfrm>
            <a:prstGeom prst="line">
              <a:avLst/>
            </a:prstGeom>
            <a:noFill/>
            <a:ln w="12700" cap="sq">
              <a:solidFill>
                <a:schemeClr val="tx1"/>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 name="Line 86">
              <a:extLst>
                <a:ext uri="{FF2B5EF4-FFF2-40B4-BE49-F238E27FC236}">
                  <a16:creationId xmlns:a16="http://schemas.microsoft.com/office/drawing/2014/main" id="{BBCEB360-2E9C-4570-99E7-2E606AC81284}"/>
                </a:ext>
              </a:extLst>
            </p:cNvPr>
            <p:cNvSpPr>
              <a:spLocks noChangeShapeType="1"/>
            </p:cNvSpPr>
            <p:nvPr/>
          </p:nvSpPr>
          <p:spPr bwMode="auto">
            <a:xfrm flipH="1">
              <a:off x="3834" y="1488"/>
              <a:ext cx="336" cy="0"/>
            </a:xfrm>
            <a:prstGeom prst="line">
              <a:avLst/>
            </a:prstGeom>
            <a:noFill/>
            <a:ln w="12700" cap="sq">
              <a:solidFill>
                <a:schemeClr val="tx1"/>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 name="Line 87">
              <a:extLst>
                <a:ext uri="{FF2B5EF4-FFF2-40B4-BE49-F238E27FC236}">
                  <a16:creationId xmlns:a16="http://schemas.microsoft.com/office/drawing/2014/main" id="{B4FCCA3E-6319-4342-961E-2A73BA5F1C15}"/>
                </a:ext>
              </a:extLst>
            </p:cNvPr>
            <p:cNvSpPr>
              <a:spLocks noChangeShapeType="1"/>
            </p:cNvSpPr>
            <p:nvPr/>
          </p:nvSpPr>
          <p:spPr bwMode="auto">
            <a:xfrm>
              <a:off x="3666" y="1728"/>
              <a:ext cx="192" cy="288"/>
            </a:xfrm>
            <a:prstGeom prst="line">
              <a:avLst/>
            </a:prstGeom>
            <a:noFill/>
            <a:ln w="12700" cap="sq">
              <a:solidFill>
                <a:schemeClr val="tx1"/>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 name="Line 88">
              <a:extLst>
                <a:ext uri="{FF2B5EF4-FFF2-40B4-BE49-F238E27FC236}">
                  <a16:creationId xmlns:a16="http://schemas.microsoft.com/office/drawing/2014/main" id="{9B3A8DAB-1D64-44E8-9CF5-8213CB22EC2E}"/>
                </a:ext>
              </a:extLst>
            </p:cNvPr>
            <p:cNvSpPr>
              <a:spLocks noChangeShapeType="1"/>
            </p:cNvSpPr>
            <p:nvPr/>
          </p:nvSpPr>
          <p:spPr bwMode="auto">
            <a:xfrm>
              <a:off x="5178" y="2832"/>
              <a:ext cx="192" cy="288"/>
            </a:xfrm>
            <a:prstGeom prst="line">
              <a:avLst/>
            </a:prstGeom>
            <a:noFill/>
            <a:ln w="12700" cap="sq">
              <a:solidFill>
                <a:schemeClr val="tx1"/>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 name="Line 89">
              <a:extLst>
                <a:ext uri="{FF2B5EF4-FFF2-40B4-BE49-F238E27FC236}">
                  <a16:creationId xmlns:a16="http://schemas.microsoft.com/office/drawing/2014/main" id="{D633B07E-AB23-4643-A90A-AFDED7B2BFE6}"/>
                </a:ext>
              </a:extLst>
            </p:cNvPr>
            <p:cNvSpPr>
              <a:spLocks noChangeShapeType="1"/>
            </p:cNvSpPr>
            <p:nvPr/>
          </p:nvSpPr>
          <p:spPr bwMode="auto">
            <a:xfrm flipH="1">
              <a:off x="4878" y="3312"/>
              <a:ext cx="336" cy="0"/>
            </a:xfrm>
            <a:prstGeom prst="line">
              <a:avLst/>
            </a:prstGeom>
            <a:noFill/>
            <a:ln w="12700" cap="sq">
              <a:solidFill>
                <a:schemeClr val="tx1"/>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 name="Line 90">
              <a:extLst>
                <a:ext uri="{FF2B5EF4-FFF2-40B4-BE49-F238E27FC236}">
                  <a16:creationId xmlns:a16="http://schemas.microsoft.com/office/drawing/2014/main" id="{9793BEEB-78B9-4FD6-B726-AF176113FB42}"/>
                </a:ext>
              </a:extLst>
            </p:cNvPr>
            <p:cNvSpPr>
              <a:spLocks noChangeShapeType="1"/>
            </p:cNvSpPr>
            <p:nvPr/>
          </p:nvSpPr>
          <p:spPr bwMode="auto">
            <a:xfrm flipV="1">
              <a:off x="4650" y="2820"/>
              <a:ext cx="192" cy="240"/>
            </a:xfrm>
            <a:prstGeom prst="line">
              <a:avLst/>
            </a:prstGeom>
            <a:noFill/>
            <a:ln w="12700" cap="sq">
              <a:solidFill>
                <a:schemeClr val="tx1"/>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 name="Line 91">
              <a:extLst>
                <a:ext uri="{FF2B5EF4-FFF2-40B4-BE49-F238E27FC236}">
                  <a16:creationId xmlns:a16="http://schemas.microsoft.com/office/drawing/2014/main" id="{8FA97F85-FD10-4A00-B79E-3DBFCA4BC8D6}"/>
                </a:ext>
              </a:extLst>
            </p:cNvPr>
            <p:cNvSpPr>
              <a:spLocks noChangeShapeType="1"/>
            </p:cNvSpPr>
            <p:nvPr/>
          </p:nvSpPr>
          <p:spPr bwMode="auto">
            <a:xfrm>
              <a:off x="5130" y="2256"/>
              <a:ext cx="0" cy="336"/>
            </a:xfrm>
            <a:prstGeom prst="line">
              <a:avLst/>
            </a:prstGeom>
            <a:noFill/>
            <a:ln w="12700" cap="sq">
              <a:solidFill>
                <a:schemeClr val="tx1"/>
              </a:solidFill>
              <a:miter lim="800000"/>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 name="Line 92">
              <a:extLst>
                <a:ext uri="{FF2B5EF4-FFF2-40B4-BE49-F238E27FC236}">
                  <a16:creationId xmlns:a16="http://schemas.microsoft.com/office/drawing/2014/main" id="{3E501FB5-80BB-4BBE-BEB8-B932BDEE6655}"/>
                </a:ext>
              </a:extLst>
            </p:cNvPr>
            <p:cNvSpPr>
              <a:spLocks noChangeShapeType="1"/>
            </p:cNvSpPr>
            <p:nvPr/>
          </p:nvSpPr>
          <p:spPr bwMode="auto">
            <a:xfrm flipV="1">
              <a:off x="5178" y="1728"/>
              <a:ext cx="192" cy="240"/>
            </a:xfrm>
            <a:prstGeom prst="line">
              <a:avLst/>
            </a:prstGeom>
            <a:noFill/>
            <a:ln w="12700" cap="sq">
              <a:solidFill>
                <a:schemeClr val="tx1"/>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 name="Line 93">
              <a:extLst>
                <a:ext uri="{FF2B5EF4-FFF2-40B4-BE49-F238E27FC236}">
                  <a16:creationId xmlns:a16="http://schemas.microsoft.com/office/drawing/2014/main" id="{F85C78B1-0D5C-4B80-A93D-6DBB6B2DC2E9}"/>
                </a:ext>
              </a:extLst>
            </p:cNvPr>
            <p:cNvSpPr>
              <a:spLocks noChangeShapeType="1"/>
            </p:cNvSpPr>
            <p:nvPr/>
          </p:nvSpPr>
          <p:spPr bwMode="auto">
            <a:xfrm flipH="1">
              <a:off x="4842" y="1536"/>
              <a:ext cx="336" cy="0"/>
            </a:xfrm>
            <a:prstGeom prst="line">
              <a:avLst/>
            </a:prstGeom>
            <a:noFill/>
            <a:ln w="12700" cap="sq">
              <a:solidFill>
                <a:schemeClr val="tx1"/>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 name="Line 94">
              <a:extLst>
                <a:ext uri="{FF2B5EF4-FFF2-40B4-BE49-F238E27FC236}">
                  <a16:creationId xmlns:a16="http://schemas.microsoft.com/office/drawing/2014/main" id="{679BEE93-D17D-4841-B92D-EB749ECDB883}"/>
                </a:ext>
              </a:extLst>
            </p:cNvPr>
            <p:cNvSpPr>
              <a:spLocks noChangeShapeType="1"/>
            </p:cNvSpPr>
            <p:nvPr/>
          </p:nvSpPr>
          <p:spPr bwMode="auto">
            <a:xfrm>
              <a:off x="4650" y="1728"/>
              <a:ext cx="192" cy="288"/>
            </a:xfrm>
            <a:prstGeom prst="line">
              <a:avLst/>
            </a:prstGeom>
            <a:noFill/>
            <a:ln w="12700" cap="sq">
              <a:solidFill>
                <a:schemeClr val="tx1"/>
              </a:solidFill>
              <a:miter lim="800000"/>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 name="Freeform 96">
              <a:extLst>
                <a:ext uri="{FF2B5EF4-FFF2-40B4-BE49-F238E27FC236}">
                  <a16:creationId xmlns:a16="http://schemas.microsoft.com/office/drawing/2014/main" id="{4AD02F2D-4455-4906-9D8F-4B4AFC550829}"/>
                </a:ext>
              </a:extLst>
            </p:cNvPr>
            <p:cNvSpPr>
              <a:spLocks/>
            </p:cNvSpPr>
            <p:nvPr/>
          </p:nvSpPr>
          <p:spPr bwMode="auto">
            <a:xfrm>
              <a:off x="4416" y="2160"/>
              <a:ext cx="426" cy="396"/>
            </a:xfrm>
            <a:custGeom>
              <a:avLst/>
              <a:gdLst>
                <a:gd name="T0" fmla="*/ 0 w 426"/>
                <a:gd name="T1" fmla="*/ 0 h 396"/>
                <a:gd name="T2" fmla="*/ 426 w 426"/>
                <a:gd name="T3" fmla="*/ 396 h 396"/>
              </a:gdLst>
              <a:ahLst/>
              <a:cxnLst>
                <a:cxn ang="0">
                  <a:pos x="T0" y="T1"/>
                </a:cxn>
                <a:cxn ang="0">
                  <a:pos x="T2" y="T3"/>
                </a:cxn>
              </a:cxnLst>
              <a:rect l="0" t="0" r="r" b="b"/>
              <a:pathLst>
                <a:path w="426" h="396">
                  <a:moveTo>
                    <a:pt x="0" y="0"/>
                  </a:moveTo>
                  <a:lnTo>
                    <a:pt x="426" y="396"/>
                  </a:lnTo>
                </a:path>
              </a:pathLst>
            </a:custGeom>
            <a:noFill/>
            <a:ln w="12700" cap="sq" cmpd="sng">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925801858"/>
      </p:ext>
    </p:extLst>
  </p:cSld>
  <p:clrMapOvr>
    <a:masterClrMapping/>
  </p:clrMapOvr>
  <p:transition spd="slow" advTm="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Special Graph </a:t>
            </a:r>
            <a:endParaRPr lang="zh-CN" altLang="en-US" sz="3600" dirty="0">
              <a:latin typeface="Lucida Handwriting" panose="03010101010101010101" pitchFamily="66" charset="0"/>
            </a:endParaRPr>
          </a:p>
        </p:txBody>
      </p:sp>
      <p:sp>
        <p:nvSpPr>
          <p:cNvPr id="5" name="Rectangle 3">
            <a:extLst>
              <a:ext uri="{FF2B5EF4-FFF2-40B4-BE49-F238E27FC236}">
                <a16:creationId xmlns:a16="http://schemas.microsoft.com/office/drawing/2014/main" id="{2B8494CF-4D7D-4E17-BEF3-76958DA95771}"/>
              </a:ext>
            </a:extLst>
          </p:cNvPr>
          <p:cNvSpPr txBox="1">
            <a:spLocks noChangeArrowheads="1"/>
          </p:cNvSpPr>
          <p:nvPr/>
        </p:nvSpPr>
        <p:spPr bwMode="auto">
          <a:xfrm>
            <a:off x="989529" y="1341039"/>
            <a:ext cx="10642833" cy="547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30000"/>
              </a:lnSpc>
              <a:spcBef>
                <a:spcPct val="20000"/>
              </a:spcBef>
              <a:spcAft>
                <a:spcPct val="0"/>
              </a:spcAft>
              <a:buClr>
                <a:schemeClr val="bg1"/>
              </a:buClr>
              <a:buFont typeface="Symbol" panose="05050102010706020507" pitchFamily="18" charset="2"/>
              <a:defRPr kumimoji="1" sz="2800" b="1" kern="1200">
                <a:solidFill>
                  <a:srgbClr val="003399"/>
                </a:solidFill>
                <a:latin typeface="+mn-lt"/>
                <a:ea typeface="+mn-ea"/>
                <a:cs typeface="+mn-cs"/>
              </a:defRPr>
            </a:lvl1pPr>
            <a:lvl2pPr marL="742950" indent="-285750" algn="l" rtl="0" fontAlgn="base">
              <a:lnSpc>
                <a:spcPct val="130000"/>
              </a:lnSpc>
              <a:spcBef>
                <a:spcPct val="20000"/>
              </a:spcBef>
              <a:spcAft>
                <a:spcPct val="0"/>
              </a:spcAft>
              <a:buClr>
                <a:schemeClr val="bg1"/>
              </a:buClr>
              <a:buChar char="–"/>
              <a:defRPr kumimoji="1" sz="2400" b="1" kern="1200">
                <a:solidFill>
                  <a:srgbClr val="003399"/>
                </a:solidFill>
                <a:latin typeface="+mn-lt"/>
                <a:ea typeface="+mj-ea"/>
                <a:cs typeface="+mn-cs"/>
              </a:defRPr>
            </a:lvl2pPr>
            <a:lvl3pPr marL="1143000" indent="-228600" algn="l" rtl="0" fontAlgn="base">
              <a:lnSpc>
                <a:spcPct val="130000"/>
              </a:lnSpc>
              <a:spcBef>
                <a:spcPct val="20000"/>
              </a:spcBef>
              <a:spcAft>
                <a:spcPct val="0"/>
              </a:spcAft>
              <a:buClr>
                <a:schemeClr val="bg1"/>
              </a:buClr>
              <a:buChar char="•"/>
              <a:defRPr kumimoji="1" sz="2000" b="1" kern="1200">
                <a:solidFill>
                  <a:srgbClr val="003399"/>
                </a:solidFill>
                <a:latin typeface="+mn-lt"/>
                <a:ea typeface="+mj-ea"/>
                <a:cs typeface="+mn-cs"/>
              </a:defRPr>
            </a:lvl3pPr>
            <a:lvl4pPr marL="1600200" indent="-228600" algn="l" rtl="0" fontAlgn="base">
              <a:lnSpc>
                <a:spcPct val="130000"/>
              </a:lnSpc>
              <a:spcBef>
                <a:spcPct val="20000"/>
              </a:spcBef>
              <a:spcAft>
                <a:spcPct val="0"/>
              </a:spcAft>
              <a:buClr>
                <a:schemeClr val="bg1"/>
              </a:buClr>
              <a:buChar char="–"/>
              <a:defRPr kumimoji="1" b="1" kern="1200">
                <a:solidFill>
                  <a:srgbClr val="003399"/>
                </a:solidFill>
                <a:latin typeface="+mn-lt"/>
                <a:ea typeface="+mj-ea"/>
                <a:cs typeface="+mn-cs"/>
              </a:defRPr>
            </a:lvl4pPr>
            <a:lvl5pPr marL="2057400" indent="-228600" algn="l" rtl="0" fontAlgn="base">
              <a:lnSpc>
                <a:spcPct val="130000"/>
              </a:lnSpc>
              <a:spcBef>
                <a:spcPct val="20000"/>
              </a:spcBef>
              <a:spcAft>
                <a:spcPct val="0"/>
              </a:spcAft>
              <a:buClr>
                <a:schemeClr val="bg1"/>
              </a:buClr>
              <a:buChar char="•"/>
              <a:defRPr kumimoji="1" b="1" kern="1200">
                <a:solidFill>
                  <a:srgbClr val="003399"/>
                </a:solidFill>
                <a:latin typeface="+mn-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dirty="0">
                <a:solidFill>
                  <a:srgbClr val="000000"/>
                </a:solidFill>
                <a:ea typeface="黑体" panose="02010609060101010101" pitchFamily="49" charset="-122"/>
                <a:cs typeface="Times New Roman" panose="02020603050405020304" pitchFamily="18" charset="0"/>
              </a:rPr>
              <a:t>  </a:t>
            </a:r>
            <a:r>
              <a:rPr lang="zh-CN" altLang="en-US"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例</a:t>
            </a:r>
            <a:r>
              <a:rPr lang="en-US" altLang="zh-CN" dirty="0">
                <a:solidFill>
                  <a:srgbClr val="000000"/>
                </a:solidFill>
                <a:latin typeface="宋体" panose="02010600030101010101" pitchFamily="2" charset="-122"/>
                <a:ea typeface="黑体" panose="02010609060101010101" pitchFamily="49" charset="-122"/>
                <a:cs typeface="Times New Roman" panose="02020603050405020304" pitchFamily="18" charset="0"/>
              </a:rPr>
              <a:t> </a:t>
            </a:r>
            <a:r>
              <a:rPr lang="zh-CN" altLang="en-US" dirty="0">
                <a:solidFill>
                  <a:srgbClr val="000000"/>
                </a:solidFill>
                <a:latin typeface="宋体" panose="02010600030101010101" pitchFamily="2" charset="-122"/>
                <a:ea typeface="黑体" panose="02010609060101010101" pitchFamily="49" charset="-122"/>
                <a:cs typeface="Times New Roman" panose="02020603050405020304" pitchFamily="18" charset="0"/>
              </a:rPr>
              <a:t>一笔画问题（笔不离开纸</a:t>
            </a:r>
            <a:r>
              <a:rPr lang="en-US" altLang="zh-CN" dirty="0">
                <a:solidFill>
                  <a:srgbClr val="000000"/>
                </a:solidFill>
                <a:latin typeface="宋体" panose="02010600030101010101" pitchFamily="2" charset="-122"/>
                <a:ea typeface="黑体" panose="02010609060101010101" pitchFamily="49" charset="-122"/>
                <a:cs typeface="Times New Roman" panose="02020603050405020304" pitchFamily="18" charset="0"/>
              </a:rPr>
              <a:t>,</a:t>
            </a:r>
            <a:r>
              <a:rPr lang="zh-CN" altLang="en-US" dirty="0">
                <a:solidFill>
                  <a:srgbClr val="000000"/>
                </a:solidFill>
                <a:latin typeface="宋体" panose="02010600030101010101" pitchFamily="2" charset="-122"/>
                <a:ea typeface="黑体" panose="02010609060101010101" pitchFamily="49" charset="-122"/>
                <a:cs typeface="Times New Roman" panose="02020603050405020304" pitchFamily="18" charset="0"/>
              </a:rPr>
              <a:t>不重复地画遍纸上图形的所有的边） 请问下图中的各图能否一笔画出，如果不能，则需要几笔？</a:t>
            </a:r>
            <a:r>
              <a:rPr lang="zh-CN" altLang="en-US" dirty="0">
                <a:latin typeface="宋体" panose="02010600030101010101" pitchFamily="2" charset="-122"/>
                <a:ea typeface="黑体" panose="02010609060101010101" pitchFamily="49" charset="-122"/>
                <a:cs typeface="Times New Roman" panose="02020603050405020304" pitchFamily="18" charset="0"/>
              </a:rPr>
              <a:t> </a:t>
            </a:r>
          </a:p>
        </p:txBody>
      </p:sp>
      <p:grpSp>
        <p:nvGrpSpPr>
          <p:cNvPr id="6" name="Group 68">
            <a:extLst>
              <a:ext uri="{FF2B5EF4-FFF2-40B4-BE49-F238E27FC236}">
                <a16:creationId xmlns:a16="http://schemas.microsoft.com/office/drawing/2014/main" id="{49D8A62C-B9D2-4684-99D4-91C0F2EC5E3D}"/>
              </a:ext>
            </a:extLst>
          </p:cNvPr>
          <p:cNvGrpSpPr>
            <a:grpSpLocks/>
          </p:cNvGrpSpPr>
          <p:nvPr/>
        </p:nvGrpSpPr>
        <p:grpSpPr bwMode="auto">
          <a:xfrm>
            <a:off x="2072222" y="2774575"/>
            <a:ext cx="7345363" cy="2743200"/>
            <a:chOff x="2220" y="11424"/>
            <a:chExt cx="8172" cy="2496"/>
          </a:xfrm>
        </p:grpSpPr>
        <p:sp>
          <p:nvSpPr>
            <p:cNvPr id="7" name="AutoShape 69">
              <a:extLst>
                <a:ext uri="{FF2B5EF4-FFF2-40B4-BE49-F238E27FC236}">
                  <a16:creationId xmlns:a16="http://schemas.microsoft.com/office/drawing/2014/main" id="{0FCDCD53-9630-4D7A-830A-7BC498E6BB44}"/>
                </a:ext>
              </a:extLst>
            </p:cNvPr>
            <p:cNvSpPr>
              <a:spLocks noChangeAspect="1" noChangeArrowheads="1" noTextEdit="1"/>
            </p:cNvSpPr>
            <p:nvPr/>
          </p:nvSpPr>
          <p:spPr bwMode="auto">
            <a:xfrm>
              <a:off x="2220" y="11424"/>
              <a:ext cx="8172" cy="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Line 70">
              <a:extLst>
                <a:ext uri="{FF2B5EF4-FFF2-40B4-BE49-F238E27FC236}">
                  <a16:creationId xmlns:a16="http://schemas.microsoft.com/office/drawing/2014/main" id="{7B2A27EC-B6F5-407E-A7CB-E19A84C3AF4C}"/>
                </a:ext>
              </a:extLst>
            </p:cNvPr>
            <p:cNvSpPr>
              <a:spLocks noChangeShapeType="1"/>
            </p:cNvSpPr>
            <p:nvPr/>
          </p:nvSpPr>
          <p:spPr bwMode="auto">
            <a:xfrm>
              <a:off x="2304" y="12048"/>
              <a:ext cx="21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71">
              <a:extLst>
                <a:ext uri="{FF2B5EF4-FFF2-40B4-BE49-F238E27FC236}">
                  <a16:creationId xmlns:a16="http://schemas.microsoft.com/office/drawing/2014/main" id="{E4891A46-A10F-4EB0-80A6-D6438C20D8FF}"/>
                </a:ext>
              </a:extLst>
            </p:cNvPr>
            <p:cNvSpPr>
              <a:spLocks noChangeShapeType="1"/>
            </p:cNvSpPr>
            <p:nvPr/>
          </p:nvSpPr>
          <p:spPr bwMode="auto">
            <a:xfrm>
              <a:off x="2340" y="13093"/>
              <a:ext cx="21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72">
              <a:extLst>
                <a:ext uri="{FF2B5EF4-FFF2-40B4-BE49-F238E27FC236}">
                  <a16:creationId xmlns:a16="http://schemas.microsoft.com/office/drawing/2014/main" id="{FFECB374-6F77-4E56-9A04-CB257B84A98F}"/>
                </a:ext>
              </a:extLst>
            </p:cNvPr>
            <p:cNvSpPr>
              <a:spLocks noChangeShapeType="1"/>
            </p:cNvSpPr>
            <p:nvPr/>
          </p:nvSpPr>
          <p:spPr bwMode="auto">
            <a:xfrm flipH="1">
              <a:off x="2304" y="11436"/>
              <a:ext cx="1079" cy="16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73">
              <a:extLst>
                <a:ext uri="{FF2B5EF4-FFF2-40B4-BE49-F238E27FC236}">
                  <a16:creationId xmlns:a16="http://schemas.microsoft.com/office/drawing/2014/main" id="{015BBA54-311D-43DA-B3F5-8C4F71EBD752}"/>
                </a:ext>
              </a:extLst>
            </p:cNvPr>
            <p:cNvSpPr>
              <a:spLocks noChangeShapeType="1"/>
            </p:cNvSpPr>
            <p:nvPr/>
          </p:nvSpPr>
          <p:spPr bwMode="auto">
            <a:xfrm>
              <a:off x="2352" y="12144"/>
              <a:ext cx="935" cy="14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74">
              <a:extLst>
                <a:ext uri="{FF2B5EF4-FFF2-40B4-BE49-F238E27FC236}">
                  <a16:creationId xmlns:a16="http://schemas.microsoft.com/office/drawing/2014/main" id="{54C8DE6A-61CB-4B23-81F9-8B691FF0B270}"/>
                </a:ext>
              </a:extLst>
            </p:cNvPr>
            <p:cNvSpPr>
              <a:spLocks noChangeShapeType="1"/>
            </p:cNvSpPr>
            <p:nvPr/>
          </p:nvSpPr>
          <p:spPr bwMode="auto">
            <a:xfrm>
              <a:off x="3468" y="11580"/>
              <a:ext cx="1080" cy="15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75">
              <a:extLst>
                <a:ext uri="{FF2B5EF4-FFF2-40B4-BE49-F238E27FC236}">
                  <a16:creationId xmlns:a16="http://schemas.microsoft.com/office/drawing/2014/main" id="{167E12F9-1D92-4621-9C3E-6A813B2E5BC3}"/>
                </a:ext>
              </a:extLst>
            </p:cNvPr>
            <p:cNvSpPr>
              <a:spLocks noChangeShapeType="1"/>
            </p:cNvSpPr>
            <p:nvPr/>
          </p:nvSpPr>
          <p:spPr bwMode="auto">
            <a:xfrm flipH="1">
              <a:off x="3468" y="12096"/>
              <a:ext cx="972" cy="15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76">
              <a:extLst>
                <a:ext uri="{FF2B5EF4-FFF2-40B4-BE49-F238E27FC236}">
                  <a16:creationId xmlns:a16="http://schemas.microsoft.com/office/drawing/2014/main" id="{2A861701-8B1D-4A37-9F01-F2F6C18BFB3D}"/>
                </a:ext>
              </a:extLst>
            </p:cNvPr>
            <p:cNvSpPr>
              <a:spLocks noChangeShapeType="1"/>
            </p:cNvSpPr>
            <p:nvPr/>
          </p:nvSpPr>
          <p:spPr bwMode="auto">
            <a:xfrm>
              <a:off x="5043" y="12024"/>
              <a:ext cx="216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77">
              <a:extLst>
                <a:ext uri="{FF2B5EF4-FFF2-40B4-BE49-F238E27FC236}">
                  <a16:creationId xmlns:a16="http://schemas.microsoft.com/office/drawing/2014/main" id="{44A45721-58AF-414A-8BD4-1E967ABF0572}"/>
                </a:ext>
              </a:extLst>
            </p:cNvPr>
            <p:cNvSpPr>
              <a:spLocks noChangeShapeType="1"/>
            </p:cNvSpPr>
            <p:nvPr/>
          </p:nvSpPr>
          <p:spPr bwMode="auto">
            <a:xfrm>
              <a:off x="5067" y="13105"/>
              <a:ext cx="216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78">
              <a:extLst>
                <a:ext uri="{FF2B5EF4-FFF2-40B4-BE49-F238E27FC236}">
                  <a16:creationId xmlns:a16="http://schemas.microsoft.com/office/drawing/2014/main" id="{FEF312D7-9418-494A-984A-B6B5B94E2C7B}"/>
                </a:ext>
              </a:extLst>
            </p:cNvPr>
            <p:cNvSpPr>
              <a:spLocks noChangeShapeType="1"/>
            </p:cNvSpPr>
            <p:nvPr/>
          </p:nvSpPr>
          <p:spPr bwMode="auto">
            <a:xfrm flipH="1">
              <a:off x="5059" y="11496"/>
              <a:ext cx="1029"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79">
              <a:extLst>
                <a:ext uri="{FF2B5EF4-FFF2-40B4-BE49-F238E27FC236}">
                  <a16:creationId xmlns:a16="http://schemas.microsoft.com/office/drawing/2014/main" id="{B1AC0CE2-C0AC-48CA-88C7-EE89BCF65351}"/>
                </a:ext>
              </a:extLst>
            </p:cNvPr>
            <p:cNvSpPr>
              <a:spLocks noChangeShapeType="1"/>
            </p:cNvSpPr>
            <p:nvPr/>
          </p:nvSpPr>
          <p:spPr bwMode="auto">
            <a:xfrm>
              <a:off x="5080" y="12120"/>
              <a:ext cx="948" cy="1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80">
              <a:extLst>
                <a:ext uri="{FF2B5EF4-FFF2-40B4-BE49-F238E27FC236}">
                  <a16:creationId xmlns:a16="http://schemas.microsoft.com/office/drawing/2014/main" id="{57AD363D-311C-4E41-BA9D-6514BDFBD7E1}"/>
                </a:ext>
              </a:extLst>
            </p:cNvPr>
            <p:cNvSpPr>
              <a:spLocks noChangeShapeType="1"/>
            </p:cNvSpPr>
            <p:nvPr/>
          </p:nvSpPr>
          <p:spPr bwMode="auto">
            <a:xfrm>
              <a:off x="6136" y="11496"/>
              <a:ext cx="1080" cy="15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81">
              <a:extLst>
                <a:ext uri="{FF2B5EF4-FFF2-40B4-BE49-F238E27FC236}">
                  <a16:creationId xmlns:a16="http://schemas.microsoft.com/office/drawing/2014/main" id="{373B14BC-0503-45A9-A667-A6D83F0B7EC3}"/>
                </a:ext>
              </a:extLst>
            </p:cNvPr>
            <p:cNvSpPr>
              <a:spLocks noChangeShapeType="1"/>
            </p:cNvSpPr>
            <p:nvPr/>
          </p:nvSpPr>
          <p:spPr bwMode="auto">
            <a:xfrm>
              <a:off x="5487" y="12552"/>
              <a:ext cx="126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Oval 82">
              <a:extLst>
                <a:ext uri="{FF2B5EF4-FFF2-40B4-BE49-F238E27FC236}">
                  <a16:creationId xmlns:a16="http://schemas.microsoft.com/office/drawing/2014/main" id="{0493CBBA-3866-44FF-A8D3-4484D3DD3A3F}"/>
                </a:ext>
              </a:extLst>
            </p:cNvPr>
            <p:cNvSpPr>
              <a:spLocks noChangeArrowheads="1"/>
            </p:cNvSpPr>
            <p:nvPr/>
          </p:nvSpPr>
          <p:spPr bwMode="auto">
            <a:xfrm>
              <a:off x="8956" y="11496"/>
              <a:ext cx="91" cy="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Line 83">
              <a:extLst>
                <a:ext uri="{FF2B5EF4-FFF2-40B4-BE49-F238E27FC236}">
                  <a16:creationId xmlns:a16="http://schemas.microsoft.com/office/drawing/2014/main" id="{4D01FB51-39BA-49DA-8303-424485D8140E}"/>
                </a:ext>
              </a:extLst>
            </p:cNvPr>
            <p:cNvSpPr>
              <a:spLocks noChangeShapeType="1"/>
            </p:cNvSpPr>
            <p:nvPr/>
          </p:nvSpPr>
          <p:spPr bwMode="auto">
            <a:xfrm>
              <a:off x="8008" y="12048"/>
              <a:ext cx="199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84">
              <a:extLst>
                <a:ext uri="{FF2B5EF4-FFF2-40B4-BE49-F238E27FC236}">
                  <a16:creationId xmlns:a16="http://schemas.microsoft.com/office/drawing/2014/main" id="{8C1AE204-36AC-4911-A179-B4D7790B1965}"/>
                </a:ext>
              </a:extLst>
            </p:cNvPr>
            <p:cNvSpPr>
              <a:spLocks noChangeShapeType="1"/>
            </p:cNvSpPr>
            <p:nvPr/>
          </p:nvSpPr>
          <p:spPr bwMode="auto">
            <a:xfrm>
              <a:off x="7960" y="13093"/>
              <a:ext cx="215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85">
              <a:extLst>
                <a:ext uri="{FF2B5EF4-FFF2-40B4-BE49-F238E27FC236}">
                  <a16:creationId xmlns:a16="http://schemas.microsoft.com/office/drawing/2014/main" id="{DF28C101-DD09-4465-AB43-001DFE30E1FA}"/>
                </a:ext>
              </a:extLst>
            </p:cNvPr>
            <p:cNvSpPr>
              <a:spLocks noChangeShapeType="1"/>
            </p:cNvSpPr>
            <p:nvPr/>
          </p:nvSpPr>
          <p:spPr bwMode="auto">
            <a:xfrm flipH="1">
              <a:off x="8188" y="11580"/>
              <a:ext cx="72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86">
              <a:extLst>
                <a:ext uri="{FF2B5EF4-FFF2-40B4-BE49-F238E27FC236}">
                  <a16:creationId xmlns:a16="http://schemas.microsoft.com/office/drawing/2014/main" id="{31985209-3B23-4472-9B60-C7BDBBE8F465}"/>
                </a:ext>
              </a:extLst>
            </p:cNvPr>
            <p:cNvSpPr>
              <a:spLocks noChangeShapeType="1"/>
            </p:cNvSpPr>
            <p:nvPr/>
          </p:nvSpPr>
          <p:spPr bwMode="auto">
            <a:xfrm flipH="1">
              <a:off x="7960" y="12672"/>
              <a:ext cx="228" cy="3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87">
              <a:extLst>
                <a:ext uri="{FF2B5EF4-FFF2-40B4-BE49-F238E27FC236}">
                  <a16:creationId xmlns:a16="http://schemas.microsoft.com/office/drawing/2014/main" id="{D5FB7A85-ABE9-47BC-B413-589FA7855868}"/>
                </a:ext>
              </a:extLst>
            </p:cNvPr>
            <p:cNvSpPr>
              <a:spLocks noChangeShapeType="1"/>
            </p:cNvSpPr>
            <p:nvPr/>
          </p:nvSpPr>
          <p:spPr bwMode="auto">
            <a:xfrm>
              <a:off x="7960" y="12108"/>
              <a:ext cx="948" cy="1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88">
              <a:extLst>
                <a:ext uri="{FF2B5EF4-FFF2-40B4-BE49-F238E27FC236}">
                  <a16:creationId xmlns:a16="http://schemas.microsoft.com/office/drawing/2014/main" id="{FF31A1F8-14F1-45C1-9CD5-D1800AD687B2}"/>
                </a:ext>
              </a:extLst>
            </p:cNvPr>
            <p:cNvSpPr>
              <a:spLocks noChangeShapeType="1"/>
            </p:cNvSpPr>
            <p:nvPr/>
          </p:nvSpPr>
          <p:spPr bwMode="auto">
            <a:xfrm>
              <a:off x="9087" y="11580"/>
              <a:ext cx="1080" cy="15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89">
              <a:extLst>
                <a:ext uri="{FF2B5EF4-FFF2-40B4-BE49-F238E27FC236}">
                  <a16:creationId xmlns:a16="http://schemas.microsoft.com/office/drawing/2014/main" id="{BC538069-8106-41F3-80CE-9822E5D8FE33}"/>
                </a:ext>
              </a:extLst>
            </p:cNvPr>
            <p:cNvSpPr>
              <a:spLocks noChangeShapeType="1"/>
            </p:cNvSpPr>
            <p:nvPr/>
          </p:nvSpPr>
          <p:spPr bwMode="auto">
            <a:xfrm>
              <a:off x="8368" y="12552"/>
              <a:ext cx="143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90">
              <a:extLst>
                <a:ext uri="{FF2B5EF4-FFF2-40B4-BE49-F238E27FC236}">
                  <a16:creationId xmlns:a16="http://schemas.microsoft.com/office/drawing/2014/main" id="{512C524C-B1F5-4B07-96BC-16E2D317D448}"/>
                </a:ext>
              </a:extLst>
            </p:cNvPr>
            <p:cNvSpPr>
              <a:spLocks noChangeShapeType="1"/>
            </p:cNvSpPr>
            <p:nvPr/>
          </p:nvSpPr>
          <p:spPr bwMode="auto">
            <a:xfrm>
              <a:off x="8668" y="12096"/>
              <a:ext cx="779" cy="10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91">
              <a:extLst>
                <a:ext uri="{FF2B5EF4-FFF2-40B4-BE49-F238E27FC236}">
                  <a16:creationId xmlns:a16="http://schemas.microsoft.com/office/drawing/2014/main" id="{CE53E9C8-78B2-4A1A-A47B-A440CC0071AB}"/>
                </a:ext>
              </a:extLst>
            </p:cNvPr>
            <p:cNvSpPr>
              <a:spLocks noChangeShapeType="1"/>
            </p:cNvSpPr>
            <p:nvPr/>
          </p:nvSpPr>
          <p:spPr bwMode="auto">
            <a:xfrm flipH="1">
              <a:off x="8548" y="12096"/>
              <a:ext cx="791" cy="10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Oval 92">
              <a:extLst>
                <a:ext uri="{FF2B5EF4-FFF2-40B4-BE49-F238E27FC236}">
                  <a16:creationId xmlns:a16="http://schemas.microsoft.com/office/drawing/2014/main" id="{A51D4F48-7ECA-4F70-A4BF-6E1B8E3D3BF9}"/>
                </a:ext>
              </a:extLst>
            </p:cNvPr>
            <p:cNvSpPr>
              <a:spLocks noChangeArrowheads="1"/>
            </p:cNvSpPr>
            <p:nvPr/>
          </p:nvSpPr>
          <p:spPr bwMode="auto">
            <a:xfrm>
              <a:off x="3331" y="11429"/>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31" name="Oval 93">
              <a:extLst>
                <a:ext uri="{FF2B5EF4-FFF2-40B4-BE49-F238E27FC236}">
                  <a16:creationId xmlns:a16="http://schemas.microsoft.com/office/drawing/2014/main" id="{EFB04772-D5F1-48EE-AA05-202F02CC82B2}"/>
                </a:ext>
              </a:extLst>
            </p:cNvPr>
            <p:cNvSpPr>
              <a:spLocks noChangeArrowheads="1"/>
            </p:cNvSpPr>
            <p:nvPr/>
          </p:nvSpPr>
          <p:spPr bwMode="auto">
            <a:xfrm>
              <a:off x="2264" y="12005"/>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32" name="Oval 94">
              <a:extLst>
                <a:ext uri="{FF2B5EF4-FFF2-40B4-BE49-F238E27FC236}">
                  <a16:creationId xmlns:a16="http://schemas.microsoft.com/office/drawing/2014/main" id="{B2531BC2-8B2E-46C7-9253-D47C2ABD9A87}"/>
                </a:ext>
              </a:extLst>
            </p:cNvPr>
            <p:cNvSpPr>
              <a:spLocks noChangeArrowheads="1"/>
            </p:cNvSpPr>
            <p:nvPr/>
          </p:nvSpPr>
          <p:spPr bwMode="auto">
            <a:xfrm>
              <a:off x="2948" y="11993"/>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33" name="Oval 95">
              <a:extLst>
                <a:ext uri="{FF2B5EF4-FFF2-40B4-BE49-F238E27FC236}">
                  <a16:creationId xmlns:a16="http://schemas.microsoft.com/office/drawing/2014/main" id="{5C0034E7-6F19-4042-8332-C94A114C1AA0}"/>
                </a:ext>
              </a:extLst>
            </p:cNvPr>
            <p:cNvSpPr>
              <a:spLocks noChangeArrowheads="1"/>
            </p:cNvSpPr>
            <p:nvPr/>
          </p:nvSpPr>
          <p:spPr bwMode="auto">
            <a:xfrm>
              <a:off x="3740" y="11993"/>
              <a:ext cx="90" cy="91"/>
            </a:xfrm>
            <a:prstGeom prst="ellipse">
              <a:avLst/>
            </a:prstGeom>
            <a:solidFill>
              <a:srgbClr val="FFFFFF"/>
            </a:solidFill>
            <a:ln w="9525">
              <a:solidFill>
                <a:srgbClr val="000000"/>
              </a:solidFill>
              <a:round/>
              <a:headEnd/>
              <a:tailEnd/>
            </a:ln>
          </p:spPr>
          <p:txBody>
            <a:bodyPr/>
            <a:lstStyle/>
            <a:p>
              <a:endParaRPr lang="zh-CN" altLang="en-US"/>
            </a:p>
          </p:txBody>
        </p:sp>
        <p:sp>
          <p:nvSpPr>
            <p:cNvPr id="34" name="Oval 96">
              <a:extLst>
                <a:ext uri="{FF2B5EF4-FFF2-40B4-BE49-F238E27FC236}">
                  <a16:creationId xmlns:a16="http://schemas.microsoft.com/office/drawing/2014/main" id="{937D283D-3B07-4A50-A90B-F596956A1801}"/>
                </a:ext>
              </a:extLst>
            </p:cNvPr>
            <p:cNvSpPr>
              <a:spLocks noChangeArrowheads="1"/>
            </p:cNvSpPr>
            <p:nvPr/>
          </p:nvSpPr>
          <p:spPr bwMode="auto">
            <a:xfrm>
              <a:off x="4411" y="11993"/>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35" name="Oval 97">
              <a:extLst>
                <a:ext uri="{FF2B5EF4-FFF2-40B4-BE49-F238E27FC236}">
                  <a16:creationId xmlns:a16="http://schemas.microsoft.com/office/drawing/2014/main" id="{337D2386-C759-402C-82C1-8A0EF46258BD}"/>
                </a:ext>
              </a:extLst>
            </p:cNvPr>
            <p:cNvSpPr>
              <a:spLocks noChangeArrowheads="1"/>
            </p:cNvSpPr>
            <p:nvPr/>
          </p:nvSpPr>
          <p:spPr bwMode="auto">
            <a:xfrm>
              <a:off x="2276" y="13025"/>
              <a:ext cx="92" cy="91"/>
            </a:xfrm>
            <a:prstGeom prst="ellipse">
              <a:avLst/>
            </a:prstGeom>
            <a:solidFill>
              <a:srgbClr val="FFFFFF"/>
            </a:solidFill>
            <a:ln w="9525">
              <a:solidFill>
                <a:srgbClr val="000000"/>
              </a:solidFill>
              <a:round/>
              <a:headEnd/>
              <a:tailEnd/>
            </a:ln>
          </p:spPr>
          <p:txBody>
            <a:bodyPr/>
            <a:lstStyle/>
            <a:p>
              <a:endParaRPr lang="zh-CN" altLang="en-US"/>
            </a:p>
          </p:txBody>
        </p:sp>
        <p:sp>
          <p:nvSpPr>
            <p:cNvPr id="36" name="Oval 98">
              <a:extLst>
                <a:ext uri="{FF2B5EF4-FFF2-40B4-BE49-F238E27FC236}">
                  <a16:creationId xmlns:a16="http://schemas.microsoft.com/office/drawing/2014/main" id="{13DC302A-1365-4A67-A3F5-BCD737C25C9A}"/>
                </a:ext>
              </a:extLst>
            </p:cNvPr>
            <p:cNvSpPr>
              <a:spLocks noChangeArrowheads="1"/>
            </p:cNvSpPr>
            <p:nvPr/>
          </p:nvSpPr>
          <p:spPr bwMode="auto">
            <a:xfrm>
              <a:off x="2948" y="13049"/>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37" name="Oval 99">
              <a:extLst>
                <a:ext uri="{FF2B5EF4-FFF2-40B4-BE49-F238E27FC236}">
                  <a16:creationId xmlns:a16="http://schemas.microsoft.com/office/drawing/2014/main" id="{5BA86FBB-A651-416C-B875-EC7A257B1C51}"/>
                </a:ext>
              </a:extLst>
            </p:cNvPr>
            <p:cNvSpPr>
              <a:spLocks noChangeArrowheads="1"/>
            </p:cNvSpPr>
            <p:nvPr/>
          </p:nvSpPr>
          <p:spPr bwMode="auto">
            <a:xfrm>
              <a:off x="3715" y="13049"/>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38" name="Oval 100">
              <a:extLst>
                <a:ext uri="{FF2B5EF4-FFF2-40B4-BE49-F238E27FC236}">
                  <a16:creationId xmlns:a16="http://schemas.microsoft.com/office/drawing/2014/main" id="{44A3007C-86F7-45C8-BCB6-FDCBFB939CEF}"/>
                </a:ext>
              </a:extLst>
            </p:cNvPr>
            <p:cNvSpPr>
              <a:spLocks noChangeArrowheads="1"/>
            </p:cNvSpPr>
            <p:nvPr/>
          </p:nvSpPr>
          <p:spPr bwMode="auto">
            <a:xfrm>
              <a:off x="4472" y="13049"/>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39" name="Oval 101">
              <a:extLst>
                <a:ext uri="{FF2B5EF4-FFF2-40B4-BE49-F238E27FC236}">
                  <a16:creationId xmlns:a16="http://schemas.microsoft.com/office/drawing/2014/main" id="{79B2BF36-3EE6-4FAF-A479-307218046394}"/>
                </a:ext>
              </a:extLst>
            </p:cNvPr>
            <p:cNvSpPr>
              <a:spLocks noChangeArrowheads="1"/>
            </p:cNvSpPr>
            <p:nvPr/>
          </p:nvSpPr>
          <p:spPr bwMode="auto">
            <a:xfrm>
              <a:off x="3331" y="13613"/>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40" name="Oval 102">
              <a:extLst>
                <a:ext uri="{FF2B5EF4-FFF2-40B4-BE49-F238E27FC236}">
                  <a16:creationId xmlns:a16="http://schemas.microsoft.com/office/drawing/2014/main" id="{9BA0F44A-6A90-42CF-BF3D-06202BE9532D}"/>
                </a:ext>
              </a:extLst>
            </p:cNvPr>
            <p:cNvSpPr>
              <a:spLocks noChangeArrowheads="1"/>
            </p:cNvSpPr>
            <p:nvPr/>
          </p:nvSpPr>
          <p:spPr bwMode="auto">
            <a:xfrm>
              <a:off x="2588" y="12521"/>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41" name="Oval 103">
              <a:extLst>
                <a:ext uri="{FF2B5EF4-FFF2-40B4-BE49-F238E27FC236}">
                  <a16:creationId xmlns:a16="http://schemas.microsoft.com/office/drawing/2014/main" id="{0056337D-ED8F-4E19-A318-204FEA12A16D}"/>
                </a:ext>
              </a:extLst>
            </p:cNvPr>
            <p:cNvSpPr>
              <a:spLocks noChangeArrowheads="1"/>
            </p:cNvSpPr>
            <p:nvPr/>
          </p:nvSpPr>
          <p:spPr bwMode="auto">
            <a:xfrm>
              <a:off x="4088" y="12497"/>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42" name="Oval 104">
              <a:extLst>
                <a:ext uri="{FF2B5EF4-FFF2-40B4-BE49-F238E27FC236}">
                  <a16:creationId xmlns:a16="http://schemas.microsoft.com/office/drawing/2014/main" id="{8D88CD4A-4FE7-4184-BD3C-663EF182422A}"/>
                </a:ext>
              </a:extLst>
            </p:cNvPr>
            <p:cNvSpPr>
              <a:spLocks noChangeArrowheads="1"/>
            </p:cNvSpPr>
            <p:nvPr/>
          </p:nvSpPr>
          <p:spPr bwMode="auto">
            <a:xfrm>
              <a:off x="6072" y="11429"/>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43" name="Oval 105">
              <a:extLst>
                <a:ext uri="{FF2B5EF4-FFF2-40B4-BE49-F238E27FC236}">
                  <a16:creationId xmlns:a16="http://schemas.microsoft.com/office/drawing/2014/main" id="{8221B45E-2921-4828-8AC4-BAB06081F1DC}"/>
                </a:ext>
              </a:extLst>
            </p:cNvPr>
            <p:cNvSpPr>
              <a:spLocks noChangeArrowheads="1"/>
            </p:cNvSpPr>
            <p:nvPr/>
          </p:nvSpPr>
          <p:spPr bwMode="auto">
            <a:xfrm>
              <a:off x="4992" y="11981"/>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44" name="Oval 106">
              <a:extLst>
                <a:ext uri="{FF2B5EF4-FFF2-40B4-BE49-F238E27FC236}">
                  <a16:creationId xmlns:a16="http://schemas.microsoft.com/office/drawing/2014/main" id="{D3A5A96C-A84A-448A-9544-9A4F44B088B2}"/>
                </a:ext>
              </a:extLst>
            </p:cNvPr>
            <p:cNvSpPr>
              <a:spLocks noChangeArrowheads="1"/>
            </p:cNvSpPr>
            <p:nvPr/>
          </p:nvSpPr>
          <p:spPr bwMode="auto">
            <a:xfrm>
              <a:off x="5688" y="11981"/>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45" name="Oval 107">
              <a:extLst>
                <a:ext uri="{FF2B5EF4-FFF2-40B4-BE49-F238E27FC236}">
                  <a16:creationId xmlns:a16="http://schemas.microsoft.com/office/drawing/2014/main" id="{F2585D8E-8F96-43B0-8953-02184BB5E3D3}"/>
                </a:ext>
              </a:extLst>
            </p:cNvPr>
            <p:cNvSpPr>
              <a:spLocks noChangeArrowheads="1"/>
            </p:cNvSpPr>
            <p:nvPr/>
          </p:nvSpPr>
          <p:spPr bwMode="auto">
            <a:xfrm>
              <a:off x="6469" y="11981"/>
              <a:ext cx="90" cy="91"/>
            </a:xfrm>
            <a:prstGeom prst="ellipse">
              <a:avLst/>
            </a:prstGeom>
            <a:solidFill>
              <a:srgbClr val="FFFFFF"/>
            </a:solidFill>
            <a:ln w="9525">
              <a:solidFill>
                <a:srgbClr val="000000"/>
              </a:solidFill>
              <a:round/>
              <a:headEnd/>
              <a:tailEnd/>
            </a:ln>
          </p:spPr>
          <p:txBody>
            <a:bodyPr/>
            <a:lstStyle/>
            <a:p>
              <a:endParaRPr lang="zh-CN" altLang="en-US"/>
            </a:p>
          </p:txBody>
        </p:sp>
        <p:sp>
          <p:nvSpPr>
            <p:cNvPr id="46" name="Oval 108">
              <a:extLst>
                <a:ext uri="{FF2B5EF4-FFF2-40B4-BE49-F238E27FC236}">
                  <a16:creationId xmlns:a16="http://schemas.microsoft.com/office/drawing/2014/main" id="{4B9640F9-4FB5-44F0-B6D7-76C6577F4ED4}"/>
                </a:ext>
              </a:extLst>
            </p:cNvPr>
            <p:cNvSpPr>
              <a:spLocks noChangeArrowheads="1"/>
            </p:cNvSpPr>
            <p:nvPr/>
          </p:nvSpPr>
          <p:spPr bwMode="auto">
            <a:xfrm>
              <a:off x="7153" y="11993"/>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47" name="Oval 109">
              <a:extLst>
                <a:ext uri="{FF2B5EF4-FFF2-40B4-BE49-F238E27FC236}">
                  <a16:creationId xmlns:a16="http://schemas.microsoft.com/office/drawing/2014/main" id="{1FE3D792-7E2C-47FB-B50F-A7EF7235847E}"/>
                </a:ext>
              </a:extLst>
            </p:cNvPr>
            <p:cNvSpPr>
              <a:spLocks noChangeArrowheads="1"/>
            </p:cNvSpPr>
            <p:nvPr/>
          </p:nvSpPr>
          <p:spPr bwMode="auto">
            <a:xfrm>
              <a:off x="4992" y="13061"/>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48" name="Oval 110">
              <a:extLst>
                <a:ext uri="{FF2B5EF4-FFF2-40B4-BE49-F238E27FC236}">
                  <a16:creationId xmlns:a16="http://schemas.microsoft.com/office/drawing/2014/main" id="{EBD7E3DB-87CD-4997-995D-40436B8F5617}"/>
                </a:ext>
              </a:extLst>
            </p:cNvPr>
            <p:cNvSpPr>
              <a:spLocks noChangeArrowheads="1"/>
            </p:cNvSpPr>
            <p:nvPr/>
          </p:nvSpPr>
          <p:spPr bwMode="auto">
            <a:xfrm>
              <a:off x="5688" y="13061"/>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49" name="Oval 111">
              <a:extLst>
                <a:ext uri="{FF2B5EF4-FFF2-40B4-BE49-F238E27FC236}">
                  <a16:creationId xmlns:a16="http://schemas.microsoft.com/office/drawing/2014/main" id="{40D827E0-792F-477E-A0EC-EC86FF9AB973}"/>
                </a:ext>
              </a:extLst>
            </p:cNvPr>
            <p:cNvSpPr>
              <a:spLocks noChangeArrowheads="1"/>
            </p:cNvSpPr>
            <p:nvPr/>
          </p:nvSpPr>
          <p:spPr bwMode="auto">
            <a:xfrm>
              <a:off x="6457" y="13061"/>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50" name="Oval 112">
              <a:extLst>
                <a:ext uri="{FF2B5EF4-FFF2-40B4-BE49-F238E27FC236}">
                  <a16:creationId xmlns:a16="http://schemas.microsoft.com/office/drawing/2014/main" id="{2F11A017-9855-42D8-831B-42F2461F2E39}"/>
                </a:ext>
              </a:extLst>
            </p:cNvPr>
            <p:cNvSpPr>
              <a:spLocks noChangeArrowheads="1"/>
            </p:cNvSpPr>
            <p:nvPr/>
          </p:nvSpPr>
          <p:spPr bwMode="auto">
            <a:xfrm>
              <a:off x="7201" y="13037"/>
              <a:ext cx="91" cy="90"/>
            </a:xfrm>
            <a:prstGeom prst="ellipse">
              <a:avLst/>
            </a:prstGeom>
            <a:solidFill>
              <a:srgbClr val="FFFFFF"/>
            </a:solidFill>
            <a:ln w="9525">
              <a:solidFill>
                <a:srgbClr val="000000"/>
              </a:solidFill>
              <a:round/>
              <a:headEnd/>
              <a:tailEnd/>
            </a:ln>
          </p:spPr>
          <p:txBody>
            <a:bodyPr/>
            <a:lstStyle/>
            <a:p>
              <a:endParaRPr lang="zh-CN" altLang="en-US"/>
            </a:p>
          </p:txBody>
        </p:sp>
        <p:sp>
          <p:nvSpPr>
            <p:cNvPr id="51" name="Oval 113">
              <a:extLst>
                <a:ext uri="{FF2B5EF4-FFF2-40B4-BE49-F238E27FC236}">
                  <a16:creationId xmlns:a16="http://schemas.microsoft.com/office/drawing/2014/main" id="{46C35FB0-41EC-4425-B8FD-A0DC439A2785}"/>
                </a:ext>
              </a:extLst>
            </p:cNvPr>
            <p:cNvSpPr>
              <a:spLocks noChangeArrowheads="1"/>
            </p:cNvSpPr>
            <p:nvPr/>
          </p:nvSpPr>
          <p:spPr bwMode="auto">
            <a:xfrm>
              <a:off x="6072" y="13613"/>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52" name="Oval 114">
              <a:extLst>
                <a:ext uri="{FF2B5EF4-FFF2-40B4-BE49-F238E27FC236}">
                  <a16:creationId xmlns:a16="http://schemas.microsoft.com/office/drawing/2014/main" id="{5344FEE6-4C9B-4AA8-91F0-887354982329}"/>
                </a:ext>
              </a:extLst>
            </p:cNvPr>
            <p:cNvSpPr>
              <a:spLocks noChangeArrowheads="1"/>
            </p:cNvSpPr>
            <p:nvPr/>
          </p:nvSpPr>
          <p:spPr bwMode="auto">
            <a:xfrm>
              <a:off x="5352" y="12497"/>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53" name="Oval 115">
              <a:extLst>
                <a:ext uri="{FF2B5EF4-FFF2-40B4-BE49-F238E27FC236}">
                  <a16:creationId xmlns:a16="http://schemas.microsoft.com/office/drawing/2014/main" id="{3FDD29F2-3F07-4EE3-B072-6C842537476A}"/>
                </a:ext>
              </a:extLst>
            </p:cNvPr>
            <p:cNvSpPr>
              <a:spLocks noChangeArrowheads="1"/>
            </p:cNvSpPr>
            <p:nvPr/>
          </p:nvSpPr>
          <p:spPr bwMode="auto">
            <a:xfrm>
              <a:off x="6817" y="12473"/>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54" name="Oval 116">
              <a:extLst>
                <a:ext uri="{FF2B5EF4-FFF2-40B4-BE49-F238E27FC236}">
                  <a16:creationId xmlns:a16="http://schemas.microsoft.com/office/drawing/2014/main" id="{B4A96777-F41B-4FBA-B2D0-70BA385C25EA}"/>
                </a:ext>
              </a:extLst>
            </p:cNvPr>
            <p:cNvSpPr>
              <a:spLocks noChangeArrowheads="1"/>
            </p:cNvSpPr>
            <p:nvPr/>
          </p:nvSpPr>
          <p:spPr bwMode="auto">
            <a:xfrm>
              <a:off x="7872" y="11981"/>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55" name="Oval 117">
              <a:extLst>
                <a:ext uri="{FF2B5EF4-FFF2-40B4-BE49-F238E27FC236}">
                  <a16:creationId xmlns:a16="http://schemas.microsoft.com/office/drawing/2014/main" id="{014F0E85-8EA9-43C0-A564-86F37E679A34}"/>
                </a:ext>
              </a:extLst>
            </p:cNvPr>
            <p:cNvSpPr>
              <a:spLocks noChangeArrowheads="1"/>
            </p:cNvSpPr>
            <p:nvPr/>
          </p:nvSpPr>
          <p:spPr bwMode="auto">
            <a:xfrm>
              <a:off x="8556" y="11981"/>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56" name="Oval 118">
              <a:extLst>
                <a:ext uri="{FF2B5EF4-FFF2-40B4-BE49-F238E27FC236}">
                  <a16:creationId xmlns:a16="http://schemas.microsoft.com/office/drawing/2014/main" id="{7F4B69D5-0D80-4D58-BEB2-074F5FB119B5}"/>
                </a:ext>
              </a:extLst>
            </p:cNvPr>
            <p:cNvSpPr>
              <a:spLocks noChangeArrowheads="1"/>
            </p:cNvSpPr>
            <p:nvPr/>
          </p:nvSpPr>
          <p:spPr bwMode="auto">
            <a:xfrm>
              <a:off x="9359" y="11981"/>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57" name="Oval 119">
              <a:extLst>
                <a:ext uri="{FF2B5EF4-FFF2-40B4-BE49-F238E27FC236}">
                  <a16:creationId xmlns:a16="http://schemas.microsoft.com/office/drawing/2014/main" id="{96D35B35-1CFA-409E-B286-C7BE22674FA3}"/>
                </a:ext>
              </a:extLst>
            </p:cNvPr>
            <p:cNvSpPr>
              <a:spLocks noChangeArrowheads="1"/>
            </p:cNvSpPr>
            <p:nvPr/>
          </p:nvSpPr>
          <p:spPr bwMode="auto">
            <a:xfrm>
              <a:off x="10032" y="11981"/>
              <a:ext cx="92" cy="91"/>
            </a:xfrm>
            <a:prstGeom prst="ellipse">
              <a:avLst/>
            </a:prstGeom>
            <a:solidFill>
              <a:srgbClr val="FFFFFF"/>
            </a:solidFill>
            <a:ln w="9525">
              <a:solidFill>
                <a:srgbClr val="000000"/>
              </a:solidFill>
              <a:round/>
              <a:headEnd/>
              <a:tailEnd/>
            </a:ln>
          </p:spPr>
          <p:txBody>
            <a:bodyPr/>
            <a:lstStyle/>
            <a:p>
              <a:endParaRPr lang="zh-CN" altLang="en-US"/>
            </a:p>
          </p:txBody>
        </p:sp>
        <p:sp>
          <p:nvSpPr>
            <p:cNvPr id="58" name="Oval 120">
              <a:extLst>
                <a:ext uri="{FF2B5EF4-FFF2-40B4-BE49-F238E27FC236}">
                  <a16:creationId xmlns:a16="http://schemas.microsoft.com/office/drawing/2014/main" id="{41693791-7FB0-4191-8870-A33BE5218937}"/>
                </a:ext>
              </a:extLst>
            </p:cNvPr>
            <p:cNvSpPr>
              <a:spLocks noChangeArrowheads="1"/>
            </p:cNvSpPr>
            <p:nvPr/>
          </p:nvSpPr>
          <p:spPr bwMode="auto">
            <a:xfrm>
              <a:off x="7872" y="13049"/>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59" name="Oval 121">
              <a:extLst>
                <a:ext uri="{FF2B5EF4-FFF2-40B4-BE49-F238E27FC236}">
                  <a16:creationId xmlns:a16="http://schemas.microsoft.com/office/drawing/2014/main" id="{36F1E5E5-498C-41FD-B8EA-F409EAF1C949}"/>
                </a:ext>
              </a:extLst>
            </p:cNvPr>
            <p:cNvSpPr>
              <a:spLocks noChangeArrowheads="1"/>
            </p:cNvSpPr>
            <p:nvPr/>
          </p:nvSpPr>
          <p:spPr bwMode="auto">
            <a:xfrm>
              <a:off x="8567" y="13049"/>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60" name="Oval 122">
              <a:extLst>
                <a:ext uri="{FF2B5EF4-FFF2-40B4-BE49-F238E27FC236}">
                  <a16:creationId xmlns:a16="http://schemas.microsoft.com/office/drawing/2014/main" id="{AE765215-E35C-412B-B620-2F0A2F56DD5C}"/>
                </a:ext>
              </a:extLst>
            </p:cNvPr>
            <p:cNvSpPr>
              <a:spLocks noChangeArrowheads="1"/>
            </p:cNvSpPr>
            <p:nvPr/>
          </p:nvSpPr>
          <p:spPr bwMode="auto">
            <a:xfrm>
              <a:off x="9359" y="13061"/>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61" name="Oval 123">
              <a:extLst>
                <a:ext uri="{FF2B5EF4-FFF2-40B4-BE49-F238E27FC236}">
                  <a16:creationId xmlns:a16="http://schemas.microsoft.com/office/drawing/2014/main" id="{88D63E50-8691-4A28-BFA6-D7FEA2B5FBA2}"/>
                </a:ext>
              </a:extLst>
            </p:cNvPr>
            <p:cNvSpPr>
              <a:spLocks noChangeArrowheads="1"/>
            </p:cNvSpPr>
            <p:nvPr/>
          </p:nvSpPr>
          <p:spPr bwMode="auto">
            <a:xfrm>
              <a:off x="10079" y="13049"/>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62" name="Oval 124">
              <a:extLst>
                <a:ext uri="{FF2B5EF4-FFF2-40B4-BE49-F238E27FC236}">
                  <a16:creationId xmlns:a16="http://schemas.microsoft.com/office/drawing/2014/main" id="{B57BE6F8-48FB-49F3-938E-852AA78752B3}"/>
                </a:ext>
              </a:extLst>
            </p:cNvPr>
            <p:cNvSpPr>
              <a:spLocks noChangeArrowheads="1"/>
            </p:cNvSpPr>
            <p:nvPr/>
          </p:nvSpPr>
          <p:spPr bwMode="auto">
            <a:xfrm>
              <a:off x="8952" y="13613"/>
              <a:ext cx="90" cy="91"/>
            </a:xfrm>
            <a:prstGeom prst="ellipse">
              <a:avLst/>
            </a:prstGeom>
            <a:solidFill>
              <a:srgbClr val="FFFFFF"/>
            </a:solidFill>
            <a:ln w="9525">
              <a:solidFill>
                <a:srgbClr val="000000"/>
              </a:solidFill>
              <a:round/>
              <a:headEnd/>
              <a:tailEnd/>
            </a:ln>
          </p:spPr>
          <p:txBody>
            <a:bodyPr/>
            <a:lstStyle/>
            <a:p>
              <a:endParaRPr lang="zh-CN" altLang="en-US"/>
            </a:p>
          </p:txBody>
        </p:sp>
        <p:sp>
          <p:nvSpPr>
            <p:cNvPr id="63" name="Oval 125">
              <a:extLst>
                <a:ext uri="{FF2B5EF4-FFF2-40B4-BE49-F238E27FC236}">
                  <a16:creationId xmlns:a16="http://schemas.microsoft.com/office/drawing/2014/main" id="{1C8488C2-1262-4197-9E86-D4BCA659E4D2}"/>
                </a:ext>
              </a:extLst>
            </p:cNvPr>
            <p:cNvSpPr>
              <a:spLocks noChangeArrowheads="1"/>
            </p:cNvSpPr>
            <p:nvPr/>
          </p:nvSpPr>
          <p:spPr bwMode="auto">
            <a:xfrm>
              <a:off x="8220" y="12497"/>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64" name="Oval 126">
              <a:extLst>
                <a:ext uri="{FF2B5EF4-FFF2-40B4-BE49-F238E27FC236}">
                  <a16:creationId xmlns:a16="http://schemas.microsoft.com/office/drawing/2014/main" id="{8D70F5A4-EF7B-4292-A67B-9C9F54B2BDC7}"/>
                </a:ext>
              </a:extLst>
            </p:cNvPr>
            <p:cNvSpPr>
              <a:spLocks noChangeArrowheads="1"/>
            </p:cNvSpPr>
            <p:nvPr/>
          </p:nvSpPr>
          <p:spPr bwMode="auto">
            <a:xfrm>
              <a:off x="9707" y="12486"/>
              <a:ext cx="91" cy="91"/>
            </a:xfrm>
            <a:prstGeom prst="ellipse">
              <a:avLst/>
            </a:prstGeom>
            <a:solidFill>
              <a:srgbClr val="FFFFFF"/>
            </a:solidFill>
            <a:ln w="9525">
              <a:solidFill>
                <a:srgbClr val="000000"/>
              </a:solidFill>
              <a:round/>
              <a:headEnd/>
              <a:tailEnd/>
            </a:ln>
          </p:spPr>
          <p:txBody>
            <a:bodyPr/>
            <a:lstStyle/>
            <a:p>
              <a:endParaRPr lang="zh-CN" altLang="en-US"/>
            </a:p>
          </p:txBody>
        </p:sp>
        <p:sp>
          <p:nvSpPr>
            <p:cNvPr id="65" name="Line 127">
              <a:extLst>
                <a:ext uri="{FF2B5EF4-FFF2-40B4-BE49-F238E27FC236}">
                  <a16:creationId xmlns:a16="http://schemas.microsoft.com/office/drawing/2014/main" id="{666F456E-17FB-4BD6-95CA-9CCD65B4BDB0}"/>
                </a:ext>
              </a:extLst>
            </p:cNvPr>
            <p:cNvSpPr>
              <a:spLocks noChangeShapeType="1"/>
            </p:cNvSpPr>
            <p:nvPr/>
          </p:nvSpPr>
          <p:spPr bwMode="auto">
            <a:xfrm flipH="1">
              <a:off x="6130" y="12024"/>
              <a:ext cx="1038" cy="16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128">
              <a:extLst>
                <a:ext uri="{FF2B5EF4-FFF2-40B4-BE49-F238E27FC236}">
                  <a16:creationId xmlns:a16="http://schemas.microsoft.com/office/drawing/2014/main" id="{2B5E5C98-3F01-48EB-AE82-ADBB3CA551D1}"/>
                </a:ext>
              </a:extLst>
            </p:cNvPr>
            <p:cNvSpPr>
              <a:spLocks noChangeShapeType="1"/>
            </p:cNvSpPr>
            <p:nvPr/>
          </p:nvSpPr>
          <p:spPr bwMode="auto">
            <a:xfrm flipH="1">
              <a:off x="9042" y="12048"/>
              <a:ext cx="1029"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674179650"/>
      </p:ext>
    </p:extLst>
  </p:cSld>
  <p:clrMapOvr>
    <a:masterClrMapping/>
  </p:clrMapOvr>
  <p:transition spd="slow"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Tree</a:t>
            </a:r>
            <a:endParaRPr lang="zh-CN" altLang="en-US" sz="3600" dirty="0">
              <a:latin typeface="Lucida Handwriting" panose="03010101010101010101" pitchFamily="66" charset="0"/>
            </a:endParaRPr>
          </a:p>
        </p:txBody>
      </p:sp>
      <p:sp>
        <p:nvSpPr>
          <p:cNvPr id="5" name="文本占位符 13314">
            <a:extLst>
              <a:ext uri="{FF2B5EF4-FFF2-40B4-BE49-F238E27FC236}">
                <a16:creationId xmlns:a16="http://schemas.microsoft.com/office/drawing/2014/main" id="{11F7F6B5-0452-4E5F-A933-5E5BA85BB93F}"/>
              </a:ext>
            </a:extLst>
          </p:cNvPr>
          <p:cNvSpPr txBox="1">
            <a:spLocks/>
          </p:cNvSpPr>
          <p:nvPr/>
        </p:nvSpPr>
        <p:spPr>
          <a:xfrm>
            <a:off x="2386668" y="1327136"/>
            <a:ext cx="5483225" cy="4857750"/>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80000"/>
              </a:lnSpc>
              <a:buFont typeface="Arial" panose="020B0604020202020204" pitchFamily="34" charset="0"/>
              <a:buNone/>
            </a:pPr>
            <a:r>
              <a:rPr lang="zh-CN" altLang="en-US" sz="2000" b="1" dirty="0">
                <a:solidFill>
                  <a:srgbClr val="CC3300"/>
                </a:solidFill>
                <a:latin typeface="Microsoft YaHei" panose="020B0503020204020204" charset="-122"/>
                <a:ea typeface="Microsoft YaHei" panose="020B0503020204020204" charset="-122"/>
              </a:rPr>
              <a:t>树 </a:t>
            </a:r>
            <a:r>
              <a:rPr lang="zh-CN" altLang="en-US" sz="2000" b="1" dirty="0">
                <a:latin typeface="Microsoft YaHei" panose="020B0503020204020204" charset="-122"/>
                <a:ea typeface="Microsoft YaHei" panose="020B0503020204020204" charset="-122"/>
              </a:rPr>
              <a:t>(Tree):无环的连通图</a:t>
            </a:r>
          </a:p>
          <a:p>
            <a:pPr marL="0" indent="0">
              <a:lnSpc>
                <a:spcPct val="180000"/>
              </a:lnSpc>
              <a:buFont typeface="Arial" panose="020B0604020202020204" pitchFamily="34" charset="0"/>
              <a:buNone/>
            </a:pPr>
            <a:r>
              <a:rPr lang="zh-CN" altLang="en-US" sz="2000" b="1" dirty="0">
                <a:solidFill>
                  <a:srgbClr val="CC3300"/>
                </a:solidFill>
                <a:latin typeface="Microsoft YaHei" panose="020B0503020204020204" charset="-122"/>
                <a:ea typeface="Microsoft YaHei" panose="020B0503020204020204" charset="-122"/>
              </a:rPr>
              <a:t>森林 </a:t>
            </a:r>
            <a:r>
              <a:rPr lang="zh-CN" altLang="en-US" sz="2000" b="1" dirty="0">
                <a:latin typeface="Microsoft YaHei" panose="020B0503020204020204" charset="-122"/>
                <a:ea typeface="Microsoft YaHei" panose="020B0503020204020204" charset="-122"/>
              </a:rPr>
              <a:t>(Forest)</a:t>
            </a:r>
          </a:p>
          <a:p>
            <a:pPr marL="0" indent="0">
              <a:lnSpc>
                <a:spcPct val="180000"/>
              </a:lnSpc>
              <a:buFont typeface="Arial" panose="020B0604020202020204" pitchFamily="34" charset="0"/>
              <a:buNone/>
            </a:pPr>
            <a:r>
              <a:rPr lang="zh-CN" altLang="en-US" sz="2000" b="1" dirty="0">
                <a:solidFill>
                  <a:srgbClr val="CC3300"/>
                </a:solidFill>
                <a:latin typeface="Microsoft YaHei" panose="020B0503020204020204" charset="-122"/>
                <a:ea typeface="Microsoft YaHei" panose="020B0503020204020204" charset="-122"/>
              </a:rPr>
              <a:t>平凡树 </a:t>
            </a:r>
            <a:r>
              <a:rPr lang="zh-CN" altLang="en-US" sz="2000" b="1" dirty="0">
                <a:latin typeface="Microsoft YaHei" panose="020B0503020204020204" charset="-122"/>
                <a:ea typeface="Microsoft YaHei" panose="020B0503020204020204" charset="-122"/>
              </a:rPr>
              <a:t>(Trivial Tree)</a:t>
            </a:r>
          </a:p>
          <a:p>
            <a:pPr marL="0" indent="0">
              <a:lnSpc>
                <a:spcPct val="180000"/>
              </a:lnSpc>
              <a:buFont typeface="Arial" panose="020B0604020202020204" pitchFamily="34" charset="0"/>
              <a:buNone/>
            </a:pPr>
            <a:r>
              <a:rPr lang="zh-CN" altLang="en-US" sz="2000" b="1" dirty="0">
                <a:solidFill>
                  <a:srgbClr val="CC3300"/>
                </a:solidFill>
                <a:latin typeface="Microsoft YaHei" panose="020B0503020204020204" charset="-122"/>
                <a:ea typeface="Microsoft YaHei" panose="020B0503020204020204" charset="-122"/>
              </a:rPr>
              <a:t>树叶 (</a:t>
            </a:r>
            <a:r>
              <a:rPr lang="zh-CN" altLang="en-US" sz="2000" b="1" dirty="0">
                <a:latin typeface="Microsoft YaHei" panose="020B0503020204020204" charset="-122"/>
                <a:ea typeface="Microsoft YaHei" panose="020B0503020204020204" charset="-122"/>
              </a:rPr>
              <a:t>Leaf)/</a:t>
            </a:r>
            <a:r>
              <a:rPr lang="zh-CN" altLang="en-US" sz="2000" b="1" dirty="0">
                <a:solidFill>
                  <a:srgbClr val="CC3300"/>
                </a:solidFill>
                <a:latin typeface="Microsoft YaHei" panose="020B0503020204020204" charset="-122"/>
                <a:ea typeface="Microsoft YaHei" panose="020B0503020204020204" charset="-122"/>
              </a:rPr>
              <a:t>外部结点 </a:t>
            </a:r>
            <a:r>
              <a:rPr lang="zh-CN" altLang="en-US" sz="2000" b="1" dirty="0">
                <a:latin typeface="Microsoft YaHei" panose="020B0503020204020204" charset="-122"/>
                <a:ea typeface="Microsoft YaHei" panose="020B0503020204020204" charset="-122"/>
                <a:sym typeface="Arial" panose="020B0604020202020204" pitchFamily="34" charset="0"/>
              </a:rPr>
              <a:t>(External nodes)</a:t>
            </a:r>
          </a:p>
          <a:p>
            <a:pPr marL="0" indent="0">
              <a:lnSpc>
                <a:spcPct val="180000"/>
              </a:lnSpc>
              <a:buFont typeface="Arial" panose="020B0604020202020204" pitchFamily="34" charset="0"/>
              <a:buNone/>
            </a:pPr>
            <a:r>
              <a:rPr lang="zh-CN" altLang="en-US" sz="2000" b="1" dirty="0">
                <a:solidFill>
                  <a:srgbClr val="CC3300"/>
                </a:solidFill>
                <a:latin typeface="Microsoft YaHei" panose="020B0503020204020204" charset="-122"/>
                <a:ea typeface="Microsoft YaHei" panose="020B0503020204020204" charset="-122"/>
              </a:rPr>
              <a:t>分支结点 </a:t>
            </a:r>
            <a:r>
              <a:rPr lang="zh-CN" altLang="en-US" sz="2000" b="1" dirty="0">
                <a:latin typeface="Microsoft YaHei" panose="020B0503020204020204" charset="-122"/>
                <a:ea typeface="Microsoft YaHei" panose="020B0503020204020204" charset="-122"/>
              </a:rPr>
              <a:t>(Branched Vertex)/</a:t>
            </a:r>
            <a:r>
              <a:rPr lang="zh-CN" altLang="en-US" sz="2000" b="1" dirty="0">
                <a:solidFill>
                  <a:srgbClr val="CC3300"/>
                </a:solidFill>
                <a:latin typeface="Microsoft YaHei" panose="020B0503020204020204" charset="-122"/>
                <a:ea typeface="Microsoft YaHei" panose="020B0503020204020204" charset="-122"/>
                <a:sym typeface="Arial" panose="020B0604020202020204" pitchFamily="34" charset="0"/>
              </a:rPr>
              <a:t>内部结点</a:t>
            </a:r>
            <a:r>
              <a:rPr lang="zh-CN" altLang="en-US" sz="2000" b="1" dirty="0">
                <a:latin typeface="Microsoft YaHei" panose="020B0503020204020204" charset="-122"/>
                <a:ea typeface="Microsoft YaHei" panose="020B0503020204020204" charset="-122"/>
                <a:sym typeface="Arial" panose="020B0604020202020204" pitchFamily="34" charset="0"/>
              </a:rPr>
              <a:t>(Internal n</a:t>
            </a:r>
            <a:r>
              <a:rPr lang="en-US" altLang="zh-CN" sz="2000" b="1" dirty="0">
                <a:latin typeface="Microsoft YaHei" panose="020B0503020204020204" charset="-122"/>
                <a:ea typeface="Microsoft YaHei" panose="020B0503020204020204" charset="-122"/>
                <a:sym typeface="Arial" panose="020B0604020202020204" pitchFamily="34" charset="0"/>
              </a:rPr>
              <a:t>o</a:t>
            </a:r>
            <a:r>
              <a:rPr lang="zh-CN" altLang="en-US" sz="2000" b="1" dirty="0">
                <a:latin typeface="Microsoft YaHei" panose="020B0503020204020204" charset="-122"/>
                <a:ea typeface="Microsoft YaHei" panose="020B0503020204020204" charset="-122"/>
                <a:sym typeface="Arial" panose="020B0604020202020204" pitchFamily="34" charset="0"/>
              </a:rPr>
              <a:t>des)</a:t>
            </a:r>
          </a:p>
        </p:txBody>
      </p:sp>
      <p:graphicFrame>
        <p:nvGraphicFramePr>
          <p:cNvPr id="6" name="内容占位符 13315">
            <a:extLst>
              <a:ext uri="{FF2B5EF4-FFF2-40B4-BE49-F238E27FC236}">
                <a16:creationId xmlns:a16="http://schemas.microsoft.com/office/drawing/2014/main" id="{DC1DC1CE-63F7-42CD-8BB3-6DE7660BC4BE}"/>
              </a:ext>
            </a:extLst>
          </p:cNvPr>
          <p:cNvGraphicFramePr>
            <a:graphicFrameLocks noChangeAspect="1"/>
          </p:cNvGraphicFramePr>
          <p:nvPr/>
        </p:nvGraphicFramePr>
        <p:xfrm>
          <a:off x="7574763" y="2325014"/>
          <a:ext cx="3684905" cy="3002915"/>
        </p:xfrm>
        <a:graphic>
          <a:graphicData uri="http://schemas.openxmlformats.org/presentationml/2006/ole">
            <mc:AlternateContent xmlns:mc="http://schemas.openxmlformats.org/markup-compatibility/2006">
              <mc:Choice xmlns:v="urn:schemas-microsoft-com:vml" Requires="v">
                <p:oleObj r:id="rId4" imgW="2057400" imgH="1476375" progId="WPS.Doc.6">
                  <p:embed/>
                </p:oleObj>
              </mc:Choice>
              <mc:Fallback>
                <p:oleObj r:id="rId4" imgW="2057400" imgH="1476375" progId="WPS.Doc.6">
                  <p:embed/>
                  <p:pic>
                    <p:nvPicPr>
                      <p:cNvPr id="6" name="内容占位符 13315">
                        <a:extLst>
                          <a:ext uri="{FF2B5EF4-FFF2-40B4-BE49-F238E27FC236}">
                            <a16:creationId xmlns:a16="http://schemas.microsoft.com/office/drawing/2014/main" id="{DC1DC1CE-63F7-42CD-8BB3-6DE7660BC4BE}"/>
                          </a:ext>
                        </a:extLst>
                      </p:cNvPr>
                      <p:cNvPicPr/>
                      <p:nvPr/>
                    </p:nvPicPr>
                    <p:blipFill>
                      <a:blip r:embed="rId5"/>
                      <a:stretch>
                        <a:fillRect/>
                      </a:stretch>
                    </p:blipFill>
                    <p:spPr>
                      <a:xfrm>
                        <a:off x="7574763" y="2325014"/>
                        <a:ext cx="3684905" cy="3002915"/>
                      </a:xfrm>
                      <a:prstGeom prst="rect">
                        <a:avLst/>
                      </a:prstGeom>
                      <a:noFill/>
                      <a:ln w="38100">
                        <a:miter/>
                      </a:ln>
                    </p:spPr>
                  </p:pic>
                </p:oleObj>
              </mc:Fallback>
            </mc:AlternateContent>
          </a:graphicData>
        </a:graphic>
      </p:graphicFrame>
    </p:spTree>
    <p:extLst>
      <p:ext uri="{BB962C8B-B14F-4D97-AF65-F5344CB8AC3E}">
        <p14:creationId xmlns:p14="http://schemas.microsoft.com/office/powerpoint/2010/main" val="114892496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Special Graph </a:t>
            </a:r>
            <a:endParaRPr lang="zh-CN" altLang="en-US" sz="3600" dirty="0">
              <a:latin typeface="Lucida Handwriting" panose="03010101010101010101" pitchFamily="66" charset="0"/>
            </a:endParaRPr>
          </a:p>
        </p:txBody>
      </p:sp>
      <p:grpSp>
        <p:nvGrpSpPr>
          <p:cNvPr id="4" name="Group 4">
            <a:extLst>
              <a:ext uri="{FF2B5EF4-FFF2-40B4-BE49-F238E27FC236}">
                <a16:creationId xmlns:a16="http://schemas.microsoft.com/office/drawing/2014/main" id="{A0DFD446-E023-4720-9382-79A73136F363}"/>
              </a:ext>
            </a:extLst>
          </p:cNvPr>
          <p:cNvGrpSpPr>
            <a:grpSpLocks noChangeAspect="1"/>
          </p:cNvGrpSpPr>
          <p:nvPr/>
        </p:nvGrpSpPr>
        <p:grpSpPr bwMode="auto">
          <a:xfrm>
            <a:off x="4494198" y="1844209"/>
            <a:ext cx="2952750" cy="3024188"/>
            <a:chOff x="7880" y="-3"/>
            <a:chExt cx="2592" cy="2496"/>
          </a:xfrm>
        </p:grpSpPr>
        <p:sp>
          <p:nvSpPr>
            <p:cNvPr id="5" name="AutoShape 5">
              <a:extLst>
                <a:ext uri="{FF2B5EF4-FFF2-40B4-BE49-F238E27FC236}">
                  <a16:creationId xmlns:a16="http://schemas.microsoft.com/office/drawing/2014/main" id="{613DDDD3-777D-49AD-90F9-6FD9F9F8FC00}"/>
                </a:ext>
              </a:extLst>
            </p:cNvPr>
            <p:cNvSpPr>
              <a:spLocks noChangeAspect="1" noChangeArrowheads="1"/>
            </p:cNvSpPr>
            <p:nvPr/>
          </p:nvSpPr>
          <p:spPr bwMode="auto">
            <a:xfrm>
              <a:off x="7880" y="-3"/>
              <a:ext cx="2592" cy="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 name="Line 6">
              <a:extLst>
                <a:ext uri="{FF2B5EF4-FFF2-40B4-BE49-F238E27FC236}">
                  <a16:creationId xmlns:a16="http://schemas.microsoft.com/office/drawing/2014/main" id="{DDEA3CEC-2442-4B40-A94D-06E0CDFCD42B}"/>
                </a:ext>
              </a:extLst>
            </p:cNvPr>
            <p:cNvSpPr>
              <a:spLocks noChangeShapeType="1"/>
            </p:cNvSpPr>
            <p:nvPr/>
          </p:nvSpPr>
          <p:spPr bwMode="auto">
            <a:xfrm>
              <a:off x="8519" y="1267"/>
              <a:ext cx="143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7">
              <a:extLst>
                <a:ext uri="{FF2B5EF4-FFF2-40B4-BE49-F238E27FC236}">
                  <a16:creationId xmlns:a16="http://schemas.microsoft.com/office/drawing/2014/main" id="{29D52C5B-65A0-4D7D-A939-CF68477E4A7C}"/>
                </a:ext>
              </a:extLst>
            </p:cNvPr>
            <p:cNvSpPr>
              <a:spLocks noChangeShapeType="1"/>
            </p:cNvSpPr>
            <p:nvPr/>
          </p:nvSpPr>
          <p:spPr bwMode="auto">
            <a:xfrm flipH="1">
              <a:off x="9263" y="777"/>
              <a:ext cx="1029"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8">
              <a:extLst>
                <a:ext uri="{FF2B5EF4-FFF2-40B4-BE49-F238E27FC236}">
                  <a16:creationId xmlns:a16="http://schemas.microsoft.com/office/drawing/2014/main" id="{34563E15-0F6A-4CDA-87E1-BB71600A9B7C}"/>
                </a:ext>
              </a:extLst>
            </p:cNvPr>
            <p:cNvSpPr>
              <a:spLocks noChangeShapeType="1"/>
            </p:cNvSpPr>
            <p:nvPr/>
          </p:nvSpPr>
          <p:spPr bwMode="auto">
            <a:xfrm flipH="1">
              <a:off x="8381" y="223"/>
              <a:ext cx="823"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9">
              <a:extLst>
                <a:ext uri="{FF2B5EF4-FFF2-40B4-BE49-F238E27FC236}">
                  <a16:creationId xmlns:a16="http://schemas.microsoft.com/office/drawing/2014/main" id="{0DCD2A82-B485-4974-9BC8-2D7B2F48EA40}"/>
                </a:ext>
              </a:extLst>
            </p:cNvPr>
            <p:cNvSpPr>
              <a:spLocks noChangeShapeType="1"/>
            </p:cNvSpPr>
            <p:nvPr/>
          </p:nvSpPr>
          <p:spPr bwMode="auto">
            <a:xfrm>
              <a:off x="8229" y="777"/>
              <a:ext cx="199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0">
              <a:extLst>
                <a:ext uri="{FF2B5EF4-FFF2-40B4-BE49-F238E27FC236}">
                  <a16:creationId xmlns:a16="http://schemas.microsoft.com/office/drawing/2014/main" id="{9D2A5330-553B-4592-A6CA-076DE45CBA22}"/>
                </a:ext>
              </a:extLst>
            </p:cNvPr>
            <p:cNvSpPr>
              <a:spLocks noChangeShapeType="1"/>
            </p:cNvSpPr>
            <p:nvPr/>
          </p:nvSpPr>
          <p:spPr bwMode="auto">
            <a:xfrm>
              <a:off x="8181" y="1822"/>
              <a:ext cx="215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1">
              <a:extLst>
                <a:ext uri="{FF2B5EF4-FFF2-40B4-BE49-F238E27FC236}">
                  <a16:creationId xmlns:a16="http://schemas.microsoft.com/office/drawing/2014/main" id="{CF960F2A-B2D8-42D6-8E3C-0376148956FD}"/>
                </a:ext>
              </a:extLst>
            </p:cNvPr>
            <p:cNvSpPr>
              <a:spLocks noChangeShapeType="1"/>
            </p:cNvSpPr>
            <p:nvPr/>
          </p:nvSpPr>
          <p:spPr bwMode="auto">
            <a:xfrm flipH="1">
              <a:off x="8181" y="1401"/>
              <a:ext cx="228" cy="3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2">
              <a:extLst>
                <a:ext uri="{FF2B5EF4-FFF2-40B4-BE49-F238E27FC236}">
                  <a16:creationId xmlns:a16="http://schemas.microsoft.com/office/drawing/2014/main" id="{8A52ED5F-2A82-4976-812C-900F354FD25C}"/>
                </a:ext>
              </a:extLst>
            </p:cNvPr>
            <p:cNvSpPr>
              <a:spLocks noChangeShapeType="1"/>
            </p:cNvSpPr>
            <p:nvPr/>
          </p:nvSpPr>
          <p:spPr bwMode="auto">
            <a:xfrm>
              <a:off x="8181" y="837"/>
              <a:ext cx="948" cy="1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3">
              <a:extLst>
                <a:ext uri="{FF2B5EF4-FFF2-40B4-BE49-F238E27FC236}">
                  <a16:creationId xmlns:a16="http://schemas.microsoft.com/office/drawing/2014/main" id="{E347FA4C-6A82-4D02-88CE-F65BFC8528AB}"/>
                </a:ext>
              </a:extLst>
            </p:cNvPr>
            <p:cNvSpPr>
              <a:spLocks noChangeShapeType="1"/>
            </p:cNvSpPr>
            <p:nvPr/>
          </p:nvSpPr>
          <p:spPr bwMode="auto">
            <a:xfrm>
              <a:off x="9264" y="253"/>
              <a:ext cx="1068" cy="15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4">
              <a:extLst>
                <a:ext uri="{FF2B5EF4-FFF2-40B4-BE49-F238E27FC236}">
                  <a16:creationId xmlns:a16="http://schemas.microsoft.com/office/drawing/2014/main" id="{A662297E-7B75-45F6-B423-10B5D9940E7D}"/>
                </a:ext>
              </a:extLst>
            </p:cNvPr>
            <p:cNvSpPr>
              <a:spLocks noChangeShapeType="1"/>
            </p:cNvSpPr>
            <p:nvPr/>
          </p:nvSpPr>
          <p:spPr bwMode="auto">
            <a:xfrm>
              <a:off x="8889" y="825"/>
              <a:ext cx="779" cy="10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5">
              <a:extLst>
                <a:ext uri="{FF2B5EF4-FFF2-40B4-BE49-F238E27FC236}">
                  <a16:creationId xmlns:a16="http://schemas.microsoft.com/office/drawing/2014/main" id="{A0631DC2-27F2-4D14-8F60-9A53CCCC0E4B}"/>
                </a:ext>
              </a:extLst>
            </p:cNvPr>
            <p:cNvSpPr>
              <a:spLocks noChangeShapeType="1"/>
            </p:cNvSpPr>
            <p:nvPr/>
          </p:nvSpPr>
          <p:spPr bwMode="auto">
            <a:xfrm flipH="1">
              <a:off x="8769" y="825"/>
              <a:ext cx="791" cy="10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Oval 16">
              <a:extLst>
                <a:ext uri="{FF2B5EF4-FFF2-40B4-BE49-F238E27FC236}">
                  <a16:creationId xmlns:a16="http://schemas.microsoft.com/office/drawing/2014/main" id="{EDE92CB8-F456-4DF7-AFE8-498DC93D39B0}"/>
                </a:ext>
              </a:extLst>
            </p:cNvPr>
            <p:cNvSpPr>
              <a:spLocks noChangeArrowheads="1"/>
            </p:cNvSpPr>
            <p:nvPr/>
          </p:nvSpPr>
          <p:spPr bwMode="auto">
            <a:xfrm>
              <a:off x="8121" y="738"/>
              <a:ext cx="91" cy="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Oval 17">
              <a:extLst>
                <a:ext uri="{FF2B5EF4-FFF2-40B4-BE49-F238E27FC236}">
                  <a16:creationId xmlns:a16="http://schemas.microsoft.com/office/drawing/2014/main" id="{683A1327-A565-4394-9EB2-361C7AD1C8F7}"/>
                </a:ext>
              </a:extLst>
            </p:cNvPr>
            <p:cNvSpPr>
              <a:spLocks noChangeArrowheads="1"/>
            </p:cNvSpPr>
            <p:nvPr/>
          </p:nvSpPr>
          <p:spPr bwMode="auto">
            <a:xfrm>
              <a:off x="8777" y="710"/>
              <a:ext cx="91" cy="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Oval 18">
              <a:extLst>
                <a:ext uri="{FF2B5EF4-FFF2-40B4-BE49-F238E27FC236}">
                  <a16:creationId xmlns:a16="http://schemas.microsoft.com/office/drawing/2014/main" id="{0AB5A26E-848E-4896-8A8B-6ADA0CB40855}"/>
                </a:ext>
              </a:extLst>
            </p:cNvPr>
            <p:cNvSpPr>
              <a:spLocks noChangeArrowheads="1"/>
            </p:cNvSpPr>
            <p:nvPr/>
          </p:nvSpPr>
          <p:spPr bwMode="auto">
            <a:xfrm>
              <a:off x="9580" y="710"/>
              <a:ext cx="91" cy="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Oval 19">
              <a:extLst>
                <a:ext uri="{FF2B5EF4-FFF2-40B4-BE49-F238E27FC236}">
                  <a16:creationId xmlns:a16="http://schemas.microsoft.com/office/drawing/2014/main" id="{342CFB99-BB15-463A-8F6C-86255BD76D98}"/>
                </a:ext>
              </a:extLst>
            </p:cNvPr>
            <p:cNvSpPr>
              <a:spLocks noChangeArrowheads="1"/>
            </p:cNvSpPr>
            <p:nvPr/>
          </p:nvSpPr>
          <p:spPr bwMode="auto">
            <a:xfrm>
              <a:off x="10253" y="710"/>
              <a:ext cx="92" cy="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Oval 20">
              <a:extLst>
                <a:ext uri="{FF2B5EF4-FFF2-40B4-BE49-F238E27FC236}">
                  <a16:creationId xmlns:a16="http://schemas.microsoft.com/office/drawing/2014/main" id="{472704DF-6D5E-47E1-88D1-CBA9FE01AC40}"/>
                </a:ext>
              </a:extLst>
            </p:cNvPr>
            <p:cNvSpPr>
              <a:spLocks noChangeArrowheads="1"/>
            </p:cNvSpPr>
            <p:nvPr/>
          </p:nvSpPr>
          <p:spPr bwMode="auto">
            <a:xfrm>
              <a:off x="8093" y="1778"/>
              <a:ext cx="91" cy="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Oval 21">
              <a:extLst>
                <a:ext uri="{FF2B5EF4-FFF2-40B4-BE49-F238E27FC236}">
                  <a16:creationId xmlns:a16="http://schemas.microsoft.com/office/drawing/2014/main" id="{C9BBF207-8FA9-4568-8479-F70FA1C46E7B}"/>
                </a:ext>
              </a:extLst>
            </p:cNvPr>
            <p:cNvSpPr>
              <a:spLocks noChangeArrowheads="1"/>
            </p:cNvSpPr>
            <p:nvPr/>
          </p:nvSpPr>
          <p:spPr bwMode="auto">
            <a:xfrm>
              <a:off x="8788" y="1778"/>
              <a:ext cx="91" cy="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Oval 22">
              <a:extLst>
                <a:ext uri="{FF2B5EF4-FFF2-40B4-BE49-F238E27FC236}">
                  <a16:creationId xmlns:a16="http://schemas.microsoft.com/office/drawing/2014/main" id="{EFBD8349-AA01-4D84-AA23-82366D9B3AD0}"/>
                </a:ext>
              </a:extLst>
            </p:cNvPr>
            <p:cNvSpPr>
              <a:spLocks noChangeArrowheads="1"/>
            </p:cNvSpPr>
            <p:nvPr/>
          </p:nvSpPr>
          <p:spPr bwMode="auto">
            <a:xfrm>
              <a:off x="9580" y="1790"/>
              <a:ext cx="91" cy="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Oval 23">
              <a:extLst>
                <a:ext uri="{FF2B5EF4-FFF2-40B4-BE49-F238E27FC236}">
                  <a16:creationId xmlns:a16="http://schemas.microsoft.com/office/drawing/2014/main" id="{4C8F74FF-EDE5-47D3-AD5B-6C015F9C04FE}"/>
                </a:ext>
              </a:extLst>
            </p:cNvPr>
            <p:cNvSpPr>
              <a:spLocks noChangeArrowheads="1"/>
            </p:cNvSpPr>
            <p:nvPr/>
          </p:nvSpPr>
          <p:spPr bwMode="auto">
            <a:xfrm>
              <a:off x="10300" y="1778"/>
              <a:ext cx="91" cy="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Oval 24">
              <a:extLst>
                <a:ext uri="{FF2B5EF4-FFF2-40B4-BE49-F238E27FC236}">
                  <a16:creationId xmlns:a16="http://schemas.microsoft.com/office/drawing/2014/main" id="{3834949F-62DD-4810-AA2C-86456DA6D609}"/>
                </a:ext>
              </a:extLst>
            </p:cNvPr>
            <p:cNvSpPr>
              <a:spLocks noChangeArrowheads="1"/>
            </p:cNvSpPr>
            <p:nvPr/>
          </p:nvSpPr>
          <p:spPr bwMode="auto">
            <a:xfrm>
              <a:off x="9145" y="2300"/>
              <a:ext cx="90" cy="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Oval 25">
              <a:extLst>
                <a:ext uri="{FF2B5EF4-FFF2-40B4-BE49-F238E27FC236}">
                  <a16:creationId xmlns:a16="http://schemas.microsoft.com/office/drawing/2014/main" id="{90D39D23-CDE2-495E-A959-6BCE3CB93417}"/>
                </a:ext>
              </a:extLst>
            </p:cNvPr>
            <p:cNvSpPr>
              <a:spLocks noChangeArrowheads="1"/>
            </p:cNvSpPr>
            <p:nvPr/>
          </p:nvSpPr>
          <p:spPr bwMode="auto">
            <a:xfrm>
              <a:off x="8441" y="1226"/>
              <a:ext cx="91" cy="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 name="Oval 26">
              <a:extLst>
                <a:ext uri="{FF2B5EF4-FFF2-40B4-BE49-F238E27FC236}">
                  <a16:creationId xmlns:a16="http://schemas.microsoft.com/office/drawing/2014/main" id="{B77FAF2D-3025-4EF7-AF6C-D135EF60C276}"/>
                </a:ext>
              </a:extLst>
            </p:cNvPr>
            <p:cNvSpPr>
              <a:spLocks noChangeArrowheads="1"/>
            </p:cNvSpPr>
            <p:nvPr/>
          </p:nvSpPr>
          <p:spPr bwMode="auto">
            <a:xfrm>
              <a:off x="9928" y="1215"/>
              <a:ext cx="91" cy="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Freeform 27">
              <a:extLst>
                <a:ext uri="{FF2B5EF4-FFF2-40B4-BE49-F238E27FC236}">
                  <a16:creationId xmlns:a16="http://schemas.microsoft.com/office/drawing/2014/main" id="{348F0565-DD5D-4566-8C8B-0C79EA59330C}"/>
                </a:ext>
              </a:extLst>
            </p:cNvPr>
            <p:cNvSpPr>
              <a:spLocks/>
            </p:cNvSpPr>
            <p:nvPr/>
          </p:nvSpPr>
          <p:spPr bwMode="auto">
            <a:xfrm>
              <a:off x="8780" y="622"/>
              <a:ext cx="837" cy="155"/>
            </a:xfrm>
            <a:custGeom>
              <a:avLst/>
              <a:gdLst>
                <a:gd name="T0" fmla="*/ 0 w 317"/>
                <a:gd name="T1" fmla="*/ 91 h 91"/>
                <a:gd name="T2" fmla="*/ 181 w 317"/>
                <a:gd name="T3" fmla="*/ 0 h 91"/>
                <a:gd name="T4" fmla="*/ 317 w 317"/>
                <a:gd name="T5" fmla="*/ 91 h 91"/>
              </a:gdLst>
              <a:ahLst/>
              <a:cxnLst>
                <a:cxn ang="0">
                  <a:pos x="T0" y="T1"/>
                </a:cxn>
                <a:cxn ang="0">
                  <a:pos x="T2" y="T3"/>
                </a:cxn>
                <a:cxn ang="0">
                  <a:pos x="T4" y="T5"/>
                </a:cxn>
              </a:cxnLst>
              <a:rect l="0" t="0" r="r" b="b"/>
              <a:pathLst>
                <a:path w="317" h="91">
                  <a:moveTo>
                    <a:pt x="0" y="91"/>
                  </a:moveTo>
                  <a:cubicBezTo>
                    <a:pt x="64" y="45"/>
                    <a:pt x="128" y="0"/>
                    <a:pt x="181" y="0"/>
                  </a:cubicBezTo>
                  <a:cubicBezTo>
                    <a:pt x="234" y="0"/>
                    <a:pt x="294" y="76"/>
                    <a:pt x="317" y="91"/>
                  </a:cubicBezTo>
                </a:path>
              </a:pathLst>
            </a:custGeom>
            <a:noFill/>
            <a:ln w="12700" cap="flat" cmpd="sng">
              <a:solidFill>
                <a:srgbClr val="000000"/>
              </a:solidFill>
              <a:prstDash val="sysDot"/>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200B5B"/>
                    </a:outerShdw>
                  </a:effectLst>
                </a14:hiddenEffects>
              </a:ext>
            </a:extLst>
          </p:spPr>
          <p:txBody>
            <a:bodyPr wrap="none"/>
            <a:lstStyle/>
            <a:p>
              <a:endParaRPr lang="zh-CN" altLang="en-US"/>
            </a:p>
          </p:txBody>
        </p:sp>
        <p:sp>
          <p:nvSpPr>
            <p:cNvPr id="28" name="Freeform 28">
              <a:extLst>
                <a:ext uri="{FF2B5EF4-FFF2-40B4-BE49-F238E27FC236}">
                  <a16:creationId xmlns:a16="http://schemas.microsoft.com/office/drawing/2014/main" id="{A5D28C75-689A-48A8-8402-C184A8068857}"/>
                </a:ext>
              </a:extLst>
            </p:cNvPr>
            <p:cNvSpPr>
              <a:spLocks/>
            </p:cNvSpPr>
            <p:nvPr/>
          </p:nvSpPr>
          <p:spPr bwMode="auto">
            <a:xfrm>
              <a:off x="9634" y="1245"/>
              <a:ext cx="406" cy="724"/>
            </a:xfrm>
            <a:custGeom>
              <a:avLst/>
              <a:gdLst>
                <a:gd name="T0" fmla="*/ 182 w 182"/>
                <a:gd name="T1" fmla="*/ 0 h 265"/>
                <a:gd name="T2" fmla="*/ 136 w 182"/>
                <a:gd name="T3" fmla="*/ 227 h 265"/>
                <a:gd name="T4" fmla="*/ 0 w 182"/>
                <a:gd name="T5" fmla="*/ 227 h 265"/>
              </a:gdLst>
              <a:ahLst/>
              <a:cxnLst>
                <a:cxn ang="0">
                  <a:pos x="T0" y="T1"/>
                </a:cxn>
                <a:cxn ang="0">
                  <a:pos x="T2" y="T3"/>
                </a:cxn>
                <a:cxn ang="0">
                  <a:pos x="T4" y="T5"/>
                </a:cxn>
              </a:cxnLst>
              <a:rect l="0" t="0" r="r" b="b"/>
              <a:pathLst>
                <a:path w="182" h="265">
                  <a:moveTo>
                    <a:pt x="182" y="0"/>
                  </a:moveTo>
                  <a:cubicBezTo>
                    <a:pt x="174" y="94"/>
                    <a:pt x="166" y="189"/>
                    <a:pt x="136" y="227"/>
                  </a:cubicBezTo>
                  <a:cubicBezTo>
                    <a:pt x="106" y="265"/>
                    <a:pt x="53" y="246"/>
                    <a:pt x="0" y="227"/>
                  </a:cubicBezTo>
                </a:path>
              </a:pathLst>
            </a:custGeom>
            <a:noFill/>
            <a:ln w="12700" cap="flat" cmpd="sng">
              <a:solidFill>
                <a:srgbClr val="000000"/>
              </a:solidFill>
              <a:prstDash val="sysDot"/>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200B5B"/>
                    </a:outerShdw>
                  </a:effectLst>
                </a14:hiddenEffects>
              </a:ext>
            </a:extLst>
          </p:spPr>
          <p:txBody>
            <a:bodyPr wrap="none"/>
            <a:lstStyle/>
            <a:p>
              <a:endParaRPr lang="zh-CN" altLang="en-US"/>
            </a:p>
          </p:txBody>
        </p:sp>
        <p:sp>
          <p:nvSpPr>
            <p:cNvPr id="29" name="Freeform 29">
              <a:extLst>
                <a:ext uri="{FF2B5EF4-FFF2-40B4-BE49-F238E27FC236}">
                  <a16:creationId xmlns:a16="http://schemas.microsoft.com/office/drawing/2014/main" id="{6B5B6CAA-BAC3-4116-9323-B27CEE9F8D43}"/>
                </a:ext>
              </a:extLst>
            </p:cNvPr>
            <p:cNvSpPr>
              <a:spLocks/>
            </p:cNvSpPr>
            <p:nvPr/>
          </p:nvSpPr>
          <p:spPr bwMode="auto">
            <a:xfrm>
              <a:off x="8445" y="1254"/>
              <a:ext cx="335" cy="615"/>
            </a:xfrm>
            <a:custGeom>
              <a:avLst/>
              <a:gdLst>
                <a:gd name="T0" fmla="*/ 23 w 159"/>
                <a:gd name="T1" fmla="*/ 0 h 227"/>
                <a:gd name="T2" fmla="*/ 23 w 159"/>
                <a:gd name="T3" fmla="*/ 181 h 227"/>
                <a:gd name="T4" fmla="*/ 159 w 159"/>
                <a:gd name="T5" fmla="*/ 227 h 227"/>
              </a:gdLst>
              <a:ahLst/>
              <a:cxnLst>
                <a:cxn ang="0">
                  <a:pos x="T0" y="T1"/>
                </a:cxn>
                <a:cxn ang="0">
                  <a:pos x="T2" y="T3"/>
                </a:cxn>
                <a:cxn ang="0">
                  <a:pos x="T4" y="T5"/>
                </a:cxn>
              </a:cxnLst>
              <a:rect l="0" t="0" r="r" b="b"/>
              <a:pathLst>
                <a:path w="159" h="227">
                  <a:moveTo>
                    <a:pt x="23" y="0"/>
                  </a:moveTo>
                  <a:cubicBezTo>
                    <a:pt x="11" y="71"/>
                    <a:pt x="0" y="143"/>
                    <a:pt x="23" y="181"/>
                  </a:cubicBezTo>
                  <a:cubicBezTo>
                    <a:pt x="46" y="219"/>
                    <a:pt x="102" y="223"/>
                    <a:pt x="159" y="227"/>
                  </a:cubicBezTo>
                </a:path>
              </a:pathLst>
            </a:custGeom>
            <a:noFill/>
            <a:ln w="12700" cap="flat" cmpd="sng">
              <a:solidFill>
                <a:srgbClr val="000000"/>
              </a:solidFill>
              <a:prstDash val="sysDot"/>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200B5B"/>
                    </a:outerShdw>
                  </a:effectLst>
                </a14:hiddenEffects>
              </a:ext>
            </a:extLst>
          </p:spPr>
          <p:txBody>
            <a:bodyPr wrap="none"/>
            <a:lstStyle/>
            <a:p>
              <a:endParaRPr lang="zh-CN" altLang="en-US"/>
            </a:p>
          </p:txBody>
        </p:sp>
        <p:sp>
          <p:nvSpPr>
            <p:cNvPr id="30" name="Oval 30">
              <a:extLst>
                <a:ext uri="{FF2B5EF4-FFF2-40B4-BE49-F238E27FC236}">
                  <a16:creationId xmlns:a16="http://schemas.microsoft.com/office/drawing/2014/main" id="{57C8E256-B5AA-4D20-B296-150B629D0E8F}"/>
                </a:ext>
              </a:extLst>
            </p:cNvPr>
            <p:cNvSpPr>
              <a:spLocks noChangeArrowheads="1"/>
            </p:cNvSpPr>
            <p:nvPr/>
          </p:nvSpPr>
          <p:spPr bwMode="auto">
            <a:xfrm>
              <a:off x="9177" y="183"/>
              <a:ext cx="91" cy="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2084801386"/>
      </p:ext>
    </p:extLst>
  </p:cSld>
  <p:clrMapOvr>
    <a:masterClrMapping/>
  </p:clrMapOvr>
  <p:transition spd="slow" advTm="0">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Special Graph </a:t>
            </a:r>
            <a:endParaRPr lang="zh-CN" altLang="en-US" sz="3600" dirty="0">
              <a:latin typeface="Lucida Handwriting" panose="03010101010101010101" pitchFamily="66" charset="0"/>
            </a:endParaRPr>
          </a:p>
        </p:txBody>
      </p:sp>
      <mc:AlternateContent xmlns:mc="http://schemas.openxmlformats.org/markup-compatibility/2006" xmlns:p14="http://schemas.microsoft.com/office/powerpoint/2010/main">
        <mc:Choice Requires="p14">
          <p:contentPart p14:bwMode="auto" r:id="rId4">
            <p14:nvContentPartPr>
              <p14:cNvPr id="2" name="墨迹 1"/>
              <p14:cNvContentPartPr/>
              <p14:nvPr/>
            </p14:nvContentPartPr>
            <p14:xfrm>
              <a:off x="4030560" y="5727600"/>
              <a:ext cx="16560" cy="13680"/>
            </p14:xfrm>
          </p:contentPart>
        </mc:Choice>
        <mc:Fallback xmlns="">
          <p:pic>
            <p:nvPicPr>
              <p:cNvPr id="2" name="墨迹 1"/>
              <p:cNvPicPr/>
              <p:nvPr/>
            </p:nvPicPr>
            <p:blipFill>
              <a:blip r:embed="rId5"/>
              <a:stretch>
                <a:fillRect/>
              </a:stretch>
            </p:blipFill>
            <p:spPr>
              <a:xfrm>
                <a:off x="4026960" y="5724360"/>
                <a:ext cx="23400" cy="20160"/>
              </a:xfrm>
              <a:prstGeom prst="rect">
                <a:avLst/>
              </a:prstGeom>
            </p:spPr>
          </p:pic>
        </mc:Fallback>
      </mc:AlternateContent>
      <p:sp>
        <p:nvSpPr>
          <p:cNvPr id="70" name="Rectangle 3">
            <a:extLst>
              <a:ext uri="{FF2B5EF4-FFF2-40B4-BE49-F238E27FC236}">
                <a16:creationId xmlns:a16="http://schemas.microsoft.com/office/drawing/2014/main" id="{CC7EF07F-2C90-4FDB-9C4F-0B753F8C97A3}"/>
              </a:ext>
            </a:extLst>
          </p:cNvPr>
          <p:cNvSpPr txBox="1">
            <a:spLocks noChangeArrowheads="1"/>
          </p:cNvSpPr>
          <p:nvPr/>
        </p:nvSpPr>
        <p:spPr>
          <a:xfrm>
            <a:off x="1646116" y="959752"/>
            <a:ext cx="5371170" cy="34147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ct val="0"/>
              </a:spcBef>
              <a:buNone/>
            </a:pPr>
            <a:r>
              <a:rPr lang="zh-CN" altLang="en-US" sz="2400" dirty="0"/>
              <a:t>假设一个旋转鼓的表面被等分为</a:t>
            </a:r>
            <a:r>
              <a:rPr lang="en-US" altLang="zh-CN" sz="2400" dirty="0"/>
              <a:t>16</a:t>
            </a:r>
            <a:r>
              <a:rPr lang="zh-CN" altLang="en-US" sz="2400" dirty="0"/>
              <a:t>个部分，如图所示，其中每一部分分别由导体或绝缘体构成，图中阴影部分表示导体，空白部分表示绝缘体，导体部分给出信号</a:t>
            </a:r>
            <a:r>
              <a:rPr lang="en-US" altLang="zh-CN" sz="2400" dirty="0"/>
              <a:t>1</a:t>
            </a:r>
            <a:r>
              <a:rPr lang="zh-CN" altLang="en-US" sz="2400" dirty="0"/>
              <a:t>，绝缘体部分给出信号</a:t>
            </a:r>
            <a:r>
              <a:rPr lang="en-US" altLang="zh-CN" sz="2400" dirty="0"/>
              <a:t>0</a:t>
            </a:r>
            <a:r>
              <a:rPr lang="zh-CN" altLang="en-US" sz="2400" dirty="0"/>
              <a:t>。根据鼓轮转动时所处的位置。四个触头</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a:t>
            </a:r>
            <a:r>
              <a:rPr lang="en-US" altLang="zh-CN" sz="2400" dirty="0"/>
              <a:t>D</a:t>
            </a:r>
            <a:r>
              <a:rPr lang="zh-CN" altLang="en-US" sz="2400" dirty="0"/>
              <a:t>将获得一定的信息。因此，鼓轮的位置可用二进制信号表示。试问如何选取鼓轮</a:t>
            </a:r>
            <a:r>
              <a:rPr lang="en-US" altLang="zh-CN" sz="2400" dirty="0"/>
              <a:t>16</a:t>
            </a:r>
            <a:r>
              <a:rPr lang="zh-CN" altLang="en-US" sz="2400" dirty="0"/>
              <a:t>个部分的材料才能使鼓轮每转过一个部分得到一个不同的二进制信号，即每转一周，能得到</a:t>
            </a:r>
            <a:r>
              <a:rPr lang="en-US" altLang="zh-CN" sz="2400" dirty="0"/>
              <a:t>0000</a:t>
            </a:r>
            <a:r>
              <a:rPr lang="zh-CN" altLang="en-US" sz="2400" dirty="0"/>
              <a:t>到</a:t>
            </a:r>
            <a:r>
              <a:rPr lang="en-US" altLang="zh-CN" sz="2400" dirty="0"/>
              <a:t>1111</a:t>
            </a:r>
            <a:r>
              <a:rPr lang="zh-CN" altLang="en-US" sz="2400" dirty="0"/>
              <a:t>的</a:t>
            </a:r>
            <a:r>
              <a:rPr lang="en-US" altLang="zh-CN" sz="2400" dirty="0"/>
              <a:t>16</a:t>
            </a:r>
            <a:r>
              <a:rPr lang="zh-CN" altLang="en-US" sz="2400" dirty="0"/>
              <a:t>个数。</a:t>
            </a:r>
          </a:p>
          <a:p>
            <a:pPr marL="0" indent="0">
              <a:lnSpc>
                <a:spcPct val="130000"/>
              </a:lnSpc>
              <a:spcBef>
                <a:spcPct val="0"/>
              </a:spcBef>
              <a:buNone/>
            </a:pPr>
            <a:endParaRPr lang="zh-CN" altLang="en-US" sz="2400" dirty="0"/>
          </a:p>
        </p:txBody>
      </p:sp>
      <p:pic>
        <p:nvPicPr>
          <p:cNvPr id="71" name="Picture 4">
            <a:extLst>
              <a:ext uri="{FF2B5EF4-FFF2-40B4-BE49-F238E27FC236}">
                <a16:creationId xmlns:a16="http://schemas.microsoft.com/office/drawing/2014/main" id="{2FCBED83-0BE4-470F-8B66-7EECF0BECB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8687" y="2415687"/>
            <a:ext cx="3724275"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006330"/>
      </p:ext>
    </p:extLst>
  </p:cSld>
  <p:clrMapOvr>
    <a:masterClrMapping/>
  </p:clrMapOvr>
  <p:transition spd="slow" advTm="0">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Special Graph </a:t>
            </a:r>
            <a:endParaRPr lang="zh-CN" altLang="en-US" sz="3600" dirty="0">
              <a:latin typeface="Lucida Handwriting" panose="03010101010101010101" pitchFamily="66" charset="0"/>
            </a:endParaRPr>
          </a:p>
        </p:txBody>
      </p:sp>
      <p:sp>
        <p:nvSpPr>
          <p:cNvPr id="2" name="Rectangle 3">
            <a:extLst>
              <a:ext uri="{FF2B5EF4-FFF2-40B4-BE49-F238E27FC236}">
                <a16:creationId xmlns:a16="http://schemas.microsoft.com/office/drawing/2014/main" id="{E21F7084-41C2-29B8-AF03-9B3968639681}"/>
              </a:ext>
            </a:extLst>
          </p:cNvPr>
          <p:cNvSpPr txBox="1">
            <a:spLocks noChangeArrowheads="1"/>
          </p:cNvSpPr>
          <p:nvPr/>
        </p:nvSpPr>
        <p:spPr>
          <a:xfrm>
            <a:off x="6747057" y="1222375"/>
            <a:ext cx="3600450" cy="4794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FF0000"/>
                </a:solidFill>
              </a:rPr>
              <a:t>e</a:t>
            </a:r>
            <a:r>
              <a:rPr lang="en-US" altLang="zh-CN" sz="2400" baseline="-25000" dirty="0">
                <a:solidFill>
                  <a:srgbClr val="FF0000"/>
                </a:solidFill>
              </a:rPr>
              <a:t>0</a:t>
            </a:r>
            <a:r>
              <a:rPr lang="zh-CN" altLang="en-US" sz="2400" dirty="0">
                <a:solidFill>
                  <a:srgbClr val="FF0000"/>
                </a:solidFill>
              </a:rPr>
              <a:t>＝</a:t>
            </a:r>
            <a:r>
              <a:rPr lang="en-US" altLang="zh-CN" sz="2400" dirty="0">
                <a:solidFill>
                  <a:srgbClr val="FF0000"/>
                </a:solidFill>
              </a:rPr>
              <a:t>0000</a:t>
            </a:r>
            <a:r>
              <a:rPr lang="zh-CN" altLang="en-US" sz="2400" dirty="0">
                <a:solidFill>
                  <a:srgbClr val="FF0000"/>
                </a:solidFill>
              </a:rPr>
              <a:t>　</a:t>
            </a:r>
            <a:r>
              <a:rPr lang="en-US" altLang="zh-CN" sz="2400" dirty="0">
                <a:solidFill>
                  <a:srgbClr val="FF0000"/>
                </a:solidFill>
              </a:rPr>
              <a:t>e</a:t>
            </a:r>
            <a:r>
              <a:rPr lang="en-US" altLang="zh-CN" sz="2400" baseline="-25000" dirty="0">
                <a:solidFill>
                  <a:srgbClr val="FF0000"/>
                </a:solidFill>
              </a:rPr>
              <a:t>8</a:t>
            </a:r>
            <a:r>
              <a:rPr lang="zh-CN" altLang="en-US" sz="2400" dirty="0">
                <a:solidFill>
                  <a:srgbClr val="FF0000"/>
                </a:solidFill>
              </a:rPr>
              <a:t>＝</a:t>
            </a:r>
            <a:r>
              <a:rPr lang="en-US" altLang="zh-CN" sz="2400" dirty="0">
                <a:solidFill>
                  <a:srgbClr val="FF0000"/>
                </a:solidFill>
              </a:rPr>
              <a:t>1000</a:t>
            </a:r>
          </a:p>
          <a:p>
            <a:r>
              <a:rPr lang="en-US" altLang="zh-CN" sz="2400" dirty="0">
                <a:solidFill>
                  <a:srgbClr val="FF0000"/>
                </a:solidFill>
              </a:rPr>
              <a:t>e</a:t>
            </a:r>
            <a:r>
              <a:rPr lang="en-US" altLang="zh-CN" sz="2400" baseline="-25000" dirty="0">
                <a:solidFill>
                  <a:srgbClr val="FF0000"/>
                </a:solidFill>
              </a:rPr>
              <a:t>1</a:t>
            </a:r>
            <a:r>
              <a:rPr lang="zh-CN" altLang="en-US" sz="2400" dirty="0">
                <a:solidFill>
                  <a:srgbClr val="FF0000"/>
                </a:solidFill>
              </a:rPr>
              <a:t>＝</a:t>
            </a:r>
            <a:r>
              <a:rPr lang="en-US" altLang="zh-CN" sz="2400" dirty="0">
                <a:solidFill>
                  <a:srgbClr val="FF0000"/>
                </a:solidFill>
              </a:rPr>
              <a:t>0001</a:t>
            </a:r>
            <a:r>
              <a:rPr lang="zh-CN" altLang="en-US" sz="2400" dirty="0">
                <a:solidFill>
                  <a:srgbClr val="FF0000"/>
                </a:solidFill>
              </a:rPr>
              <a:t>　</a:t>
            </a:r>
            <a:r>
              <a:rPr lang="en-US" altLang="zh-CN" sz="2400" dirty="0">
                <a:solidFill>
                  <a:srgbClr val="FF0000"/>
                </a:solidFill>
              </a:rPr>
              <a:t>e</a:t>
            </a:r>
            <a:r>
              <a:rPr lang="en-US" altLang="zh-CN" sz="2400" baseline="-25000" dirty="0">
                <a:solidFill>
                  <a:srgbClr val="FF0000"/>
                </a:solidFill>
              </a:rPr>
              <a:t>9</a:t>
            </a:r>
            <a:r>
              <a:rPr lang="zh-CN" altLang="en-US" sz="2400" dirty="0">
                <a:solidFill>
                  <a:srgbClr val="FF0000"/>
                </a:solidFill>
              </a:rPr>
              <a:t>＝</a:t>
            </a:r>
            <a:r>
              <a:rPr lang="en-US" altLang="zh-CN" sz="2400" dirty="0">
                <a:solidFill>
                  <a:srgbClr val="FF0000"/>
                </a:solidFill>
              </a:rPr>
              <a:t>1001</a:t>
            </a:r>
          </a:p>
          <a:p>
            <a:r>
              <a:rPr lang="en-US" altLang="zh-CN" sz="2400" dirty="0">
                <a:solidFill>
                  <a:srgbClr val="FF0000"/>
                </a:solidFill>
              </a:rPr>
              <a:t>e</a:t>
            </a:r>
            <a:r>
              <a:rPr lang="en-US" altLang="zh-CN" sz="2400" baseline="-25000" dirty="0">
                <a:solidFill>
                  <a:srgbClr val="FF0000"/>
                </a:solidFill>
              </a:rPr>
              <a:t>2</a:t>
            </a:r>
            <a:r>
              <a:rPr lang="zh-CN" altLang="en-US" sz="2400" dirty="0">
                <a:solidFill>
                  <a:srgbClr val="FF0000"/>
                </a:solidFill>
              </a:rPr>
              <a:t>＝</a:t>
            </a:r>
            <a:r>
              <a:rPr lang="en-US" altLang="zh-CN" sz="2400" dirty="0">
                <a:solidFill>
                  <a:srgbClr val="FF0000"/>
                </a:solidFill>
              </a:rPr>
              <a:t>0010</a:t>
            </a:r>
            <a:r>
              <a:rPr lang="zh-CN" altLang="en-US" sz="2400" dirty="0">
                <a:solidFill>
                  <a:srgbClr val="FF0000"/>
                </a:solidFill>
              </a:rPr>
              <a:t>　</a:t>
            </a:r>
            <a:r>
              <a:rPr lang="en-US" altLang="zh-CN" sz="2400" dirty="0">
                <a:solidFill>
                  <a:srgbClr val="FF0000"/>
                </a:solidFill>
              </a:rPr>
              <a:t>e</a:t>
            </a:r>
            <a:r>
              <a:rPr lang="en-US" altLang="zh-CN" sz="2400" baseline="-25000" dirty="0">
                <a:solidFill>
                  <a:srgbClr val="FF0000"/>
                </a:solidFill>
              </a:rPr>
              <a:t>10</a:t>
            </a:r>
            <a:r>
              <a:rPr lang="zh-CN" altLang="en-US" sz="2400" dirty="0">
                <a:solidFill>
                  <a:srgbClr val="FF0000"/>
                </a:solidFill>
              </a:rPr>
              <a:t>＝</a:t>
            </a:r>
            <a:r>
              <a:rPr lang="en-US" altLang="zh-CN" sz="2400" dirty="0">
                <a:solidFill>
                  <a:srgbClr val="FF0000"/>
                </a:solidFill>
              </a:rPr>
              <a:t>1010</a:t>
            </a:r>
          </a:p>
          <a:p>
            <a:r>
              <a:rPr lang="en-US" altLang="zh-CN" sz="2400" dirty="0">
                <a:solidFill>
                  <a:srgbClr val="FF0000"/>
                </a:solidFill>
              </a:rPr>
              <a:t>e</a:t>
            </a:r>
            <a:r>
              <a:rPr lang="en-US" altLang="zh-CN" sz="2400" baseline="-25000" dirty="0">
                <a:solidFill>
                  <a:srgbClr val="FF0000"/>
                </a:solidFill>
              </a:rPr>
              <a:t>3</a:t>
            </a:r>
            <a:r>
              <a:rPr lang="zh-CN" altLang="en-US" sz="2400" dirty="0">
                <a:solidFill>
                  <a:srgbClr val="FF0000"/>
                </a:solidFill>
              </a:rPr>
              <a:t>＝</a:t>
            </a:r>
            <a:r>
              <a:rPr lang="en-US" altLang="zh-CN" sz="2400" dirty="0">
                <a:solidFill>
                  <a:srgbClr val="FF0000"/>
                </a:solidFill>
              </a:rPr>
              <a:t>0011</a:t>
            </a:r>
            <a:r>
              <a:rPr lang="zh-CN" altLang="en-US" sz="2400" dirty="0">
                <a:solidFill>
                  <a:srgbClr val="FF0000"/>
                </a:solidFill>
              </a:rPr>
              <a:t>　</a:t>
            </a:r>
            <a:r>
              <a:rPr lang="en-US" altLang="zh-CN" sz="2400" dirty="0">
                <a:solidFill>
                  <a:srgbClr val="FF0000"/>
                </a:solidFill>
              </a:rPr>
              <a:t>e</a:t>
            </a:r>
            <a:r>
              <a:rPr lang="en-US" altLang="zh-CN" sz="2400" baseline="-25000" dirty="0">
                <a:solidFill>
                  <a:srgbClr val="FF0000"/>
                </a:solidFill>
              </a:rPr>
              <a:t>11</a:t>
            </a:r>
            <a:r>
              <a:rPr lang="zh-CN" altLang="en-US" sz="2400" dirty="0">
                <a:solidFill>
                  <a:srgbClr val="FF0000"/>
                </a:solidFill>
              </a:rPr>
              <a:t>＝</a:t>
            </a:r>
            <a:r>
              <a:rPr lang="en-US" altLang="zh-CN" sz="2400" dirty="0">
                <a:solidFill>
                  <a:srgbClr val="FF0000"/>
                </a:solidFill>
              </a:rPr>
              <a:t>1011</a:t>
            </a:r>
          </a:p>
          <a:p>
            <a:r>
              <a:rPr lang="en-US" altLang="zh-CN" sz="2400" dirty="0">
                <a:solidFill>
                  <a:srgbClr val="FF0000"/>
                </a:solidFill>
              </a:rPr>
              <a:t>e</a:t>
            </a:r>
            <a:r>
              <a:rPr lang="en-US" altLang="zh-CN" sz="2400" baseline="-25000" dirty="0">
                <a:solidFill>
                  <a:srgbClr val="FF0000"/>
                </a:solidFill>
              </a:rPr>
              <a:t>4</a:t>
            </a:r>
            <a:r>
              <a:rPr lang="zh-CN" altLang="en-US" sz="2400" dirty="0">
                <a:solidFill>
                  <a:srgbClr val="FF0000"/>
                </a:solidFill>
              </a:rPr>
              <a:t>＝</a:t>
            </a:r>
            <a:r>
              <a:rPr lang="en-US" altLang="zh-CN" sz="2400" dirty="0">
                <a:solidFill>
                  <a:srgbClr val="FF0000"/>
                </a:solidFill>
              </a:rPr>
              <a:t>0100</a:t>
            </a:r>
            <a:r>
              <a:rPr lang="zh-CN" altLang="en-US" sz="2400" dirty="0">
                <a:solidFill>
                  <a:srgbClr val="FF0000"/>
                </a:solidFill>
              </a:rPr>
              <a:t>　</a:t>
            </a:r>
            <a:r>
              <a:rPr lang="en-US" altLang="zh-CN" sz="2400" dirty="0">
                <a:solidFill>
                  <a:srgbClr val="FF0000"/>
                </a:solidFill>
              </a:rPr>
              <a:t>e</a:t>
            </a:r>
            <a:r>
              <a:rPr lang="en-US" altLang="zh-CN" sz="2400" baseline="-25000" dirty="0">
                <a:solidFill>
                  <a:srgbClr val="FF0000"/>
                </a:solidFill>
              </a:rPr>
              <a:t>12</a:t>
            </a:r>
            <a:r>
              <a:rPr lang="zh-CN" altLang="en-US" sz="2400" dirty="0">
                <a:solidFill>
                  <a:srgbClr val="FF0000"/>
                </a:solidFill>
              </a:rPr>
              <a:t>＝</a:t>
            </a:r>
            <a:r>
              <a:rPr lang="en-US" altLang="zh-CN" sz="2400" dirty="0">
                <a:solidFill>
                  <a:srgbClr val="FF0000"/>
                </a:solidFill>
              </a:rPr>
              <a:t>1100</a:t>
            </a:r>
          </a:p>
          <a:p>
            <a:r>
              <a:rPr lang="en-US" altLang="zh-CN" sz="2400" dirty="0">
                <a:solidFill>
                  <a:srgbClr val="FF0000"/>
                </a:solidFill>
              </a:rPr>
              <a:t>e</a:t>
            </a:r>
            <a:r>
              <a:rPr lang="en-US" altLang="zh-CN" sz="2400" baseline="-25000" dirty="0">
                <a:solidFill>
                  <a:srgbClr val="FF0000"/>
                </a:solidFill>
              </a:rPr>
              <a:t>5</a:t>
            </a:r>
            <a:r>
              <a:rPr lang="zh-CN" altLang="en-US" sz="2400" dirty="0">
                <a:solidFill>
                  <a:srgbClr val="FF0000"/>
                </a:solidFill>
              </a:rPr>
              <a:t>＝</a:t>
            </a:r>
            <a:r>
              <a:rPr lang="en-US" altLang="zh-CN" sz="2400" dirty="0">
                <a:solidFill>
                  <a:srgbClr val="FF0000"/>
                </a:solidFill>
              </a:rPr>
              <a:t>0101</a:t>
            </a:r>
            <a:r>
              <a:rPr lang="zh-CN" altLang="en-US" sz="2400" dirty="0">
                <a:solidFill>
                  <a:srgbClr val="FF0000"/>
                </a:solidFill>
              </a:rPr>
              <a:t>　</a:t>
            </a:r>
            <a:r>
              <a:rPr lang="en-US" altLang="zh-CN" sz="2400" dirty="0">
                <a:solidFill>
                  <a:srgbClr val="FF0000"/>
                </a:solidFill>
              </a:rPr>
              <a:t>e</a:t>
            </a:r>
            <a:r>
              <a:rPr lang="en-US" altLang="zh-CN" sz="2400" baseline="-25000" dirty="0">
                <a:solidFill>
                  <a:srgbClr val="FF0000"/>
                </a:solidFill>
              </a:rPr>
              <a:t>13</a:t>
            </a:r>
            <a:r>
              <a:rPr lang="zh-CN" altLang="en-US" sz="2400" dirty="0">
                <a:solidFill>
                  <a:srgbClr val="FF0000"/>
                </a:solidFill>
              </a:rPr>
              <a:t>＝</a:t>
            </a:r>
            <a:r>
              <a:rPr lang="en-US" altLang="zh-CN" sz="2400" dirty="0">
                <a:solidFill>
                  <a:srgbClr val="FF0000"/>
                </a:solidFill>
              </a:rPr>
              <a:t>1101</a:t>
            </a:r>
          </a:p>
          <a:p>
            <a:r>
              <a:rPr lang="en-US" altLang="zh-CN" sz="2400" dirty="0">
                <a:solidFill>
                  <a:srgbClr val="FF0000"/>
                </a:solidFill>
              </a:rPr>
              <a:t>e</a:t>
            </a:r>
            <a:r>
              <a:rPr lang="en-US" altLang="zh-CN" sz="2400" baseline="-25000" dirty="0">
                <a:solidFill>
                  <a:srgbClr val="FF0000"/>
                </a:solidFill>
              </a:rPr>
              <a:t>6</a:t>
            </a:r>
            <a:r>
              <a:rPr lang="zh-CN" altLang="en-US" sz="2400" dirty="0">
                <a:solidFill>
                  <a:srgbClr val="FF0000"/>
                </a:solidFill>
              </a:rPr>
              <a:t>＝</a:t>
            </a:r>
            <a:r>
              <a:rPr lang="en-US" altLang="zh-CN" sz="2400" dirty="0">
                <a:solidFill>
                  <a:srgbClr val="FF0000"/>
                </a:solidFill>
              </a:rPr>
              <a:t>0110</a:t>
            </a:r>
            <a:r>
              <a:rPr lang="zh-CN" altLang="en-US" sz="2400" dirty="0">
                <a:solidFill>
                  <a:srgbClr val="FF0000"/>
                </a:solidFill>
              </a:rPr>
              <a:t>　</a:t>
            </a:r>
            <a:r>
              <a:rPr lang="en-US" altLang="zh-CN" sz="2400" dirty="0">
                <a:solidFill>
                  <a:srgbClr val="FF0000"/>
                </a:solidFill>
              </a:rPr>
              <a:t>e</a:t>
            </a:r>
            <a:r>
              <a:rPr lang="en-US" altLang="zh-CN" sz="2400" baseline="-25000" dirty="0">
                <a:solidFill>
                  <a:srgbClr val="FF0000"/>
                </a:solidFill>
              </a:rPr>
              <a:t>14</a:t>
            </a:r>
            <a:r>
              <a:rPr lang="zh-CN" altLang="en-US" sz="2400" dirty="0">
                <a:solidFill>
                  <a:srgbClr val="FF0000"/>
                </a:solidFill>
              </a:rPr>
              <a:t>＝</a:t>
            </a:r>
            <a:r>
              <a:rPr lang="en-US" altLang="zh-CN" sz="2400" dirty="0">
                <a:solidFill>
                  <a:srgbClr val="FF0000"/>
                </a:solidFill>
              </a:rPr>
              <a:t>1110</a:t>
            </a:r>
          </a:p>
          <a:p>
            <a:r>
              <a:rPr lang="en-US" altLang="zh-CN" sz="2400" dirty="0">
                <a:solidFill>
                  <a:srgbClr val="FF0000"/>
                </a:solidFill>
              </a:rPr>
              <a:t>e</a:t>
            </a:r>
            <a:r>
              <a:rPr lang="en-US" altLang="zh-CN" sz="2400" baseline="-25000" dirty="0">
                <a:solidFill>
                  <a:srgbClr val="FF0000"/>
                </a:solidFill>
              </a:rPr>
              <a:t>7</a:t>
            </a:r>
            <a:r>
              <a:rPr lang="zh-CN" altLang="en-US" sz="2400" dirty="0">
                <a:solidFill>
                  <a:srgbClr val="FF0000"/>
                </a:solidFill>
              </a:rPr>
              <a:t>＝</a:t>
            </a:r>
            <a:r>
              <a:rPr lang="en-US" altLang="zh-CN" sz="2400" dirty="0">
                <a:solidFill>
                  <a:srgbClr val="FF0000"/>
                </a:solidFill>
              </a:rPr>
              <a:t>0111</a:t>
            </a:r>
            <a:r>
              <a:rPr lang="zh-CN" altLang="en-US" sz="2400" dirty="0">
                <a:solidFill>
                  <a:srgbClr val="FF0000"/>
                </a:solidFill>
              </a:rPr>
              <a:t>　</a:t>
            </a:r>
            <a:r>
              <a:rPr lang="en-US" altLang="zh-CN" sz="2400" dirty="0">
                <a:solidFill>
                  <a:srgbClr val="FF0000"/>
                </a:solidFill>
              </a:rPr>
              <a:t>e</a:t>
            </a:r>
            <a:r>
              <a:rPr lang="en-US" altLang="zh-CN" sz="2400" baseline="-25000" dirty="0">
                <a:solidFill>
                  <a:srgbClr val="FF0000"/>
                </a:solidFill>
              </a:rPr>
              <a:t>15</a:t>
            </a:r>
            <a:r>
              <a:rPr lang="zh-CN" altLang="en-US" sz="2400" dirty="0">
                <a:solidFill>
                  <a:srgbClr val="FF0000"/>
                </a:solidFill>
              </a:rPr>
              <a:t>＝</a:t>
            </a:r>
            <a:r>
              <a:rPr lang="en-US" altLang="zh-CN" sz="2400" dirty="0">
                <a:solidFill>
                  <a:srgbClr val="FF0000"/>
                </a:solidFill>
              </a:rPr>
              <a:t>1111</a:t>
            </a:r>
            <a:endParaRPr lang="zh-CN" altLang="en-US" sz="2400" dirty="0">
              <a:solidFill>
                <a:srgbClr val="FF0000"/>
              </a:solidFill>
            </a:endParaRPr>
          </a:p>
        </p:txBody>
      </p:sp>
      <p:grpSp>
        <p:nvGrpSpPr>
          <p:cNvPr id="3" name="Group 56">
            <a:extLst>
              <a:ext uri="{FF2B5EF4-FFF2-40B4-BE49-F238E27FC236}">
                <a16:creationId xmlns:a16="http://schemas.microsoft.com/office/drawing/2014/main" id="{4BEBBF0C-5A75-AFA4-8C93-DB67549A9894}"/>
              </a:ext>
            </a:extLst>
          </p:cNvPr>
          <p:cNvGrpSpPr>
            <a:grpSpLocks/>
          </p:cNvGrpSpPr>
          <p:nvPr/>
        </p:nvGrpSpPr>
        <p:grpSpPr bwMode="auto">
          <a:xfrm>
            <a:off x="1994082" y="1052513"/>
            <a:ext cx="4319588" cy="5341937"/>
            <a:chOff x="340" y="663"/>
            <a:chExt cx="2721" cy="3365"/>
          </a:xfrm>
        </p:grpSpPr>
        <p:sp>
          <p:nvSpPr>
            <p:cNvPr id="31" name="Oval 5">
              <a:extLst>
                <a:ext uri="{FF2B5EF4-FFF2-40B4-BE49-F238E27FC236}">
                  <a16:creationId xmlns:a16="http://schemas.microsoft.com/office/drawing/2014/main" id="{E3CA190C-4466-1FF3-54D0-83FCD855CAC8}"/>
                </a:ext>
              </a:extLst>
            </p:cNvPr>
            <p:cNvSpPr>
              <a:spLocks noChangeAspect="1" noChangeArrowheads="1"/>
            </p:cNvSpPr>
            <p:nvPr/>
          </p:nvSpPr>
          <p:spPr bwMode="auto">
            <a:xfrm>
              <a:off x="1401" y="1153"/>
              <a:ext cx="505" cy="253"/>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88064" name="Text Box 6">
              <a:extLst>
                <a:ext uri="{FF2B5EF4-FFF2-40B4-BE49-F238E27FC236}">
                  <a16:creationId xmlns:a16="http://schemas.microsoft.com/office/drawing/2014/main" id="{7E013020-F751-65E7-835F-FB026D767576}"/>
                </a:ext>
              </a:extLst>
            </p:cNvPr>
            <p:cNvSpPr txBox="1">
              <a:spLocks noChangeAspect="1" noChangeArrowheads="1"/>
            </p:cNvSpPr>
            <p:nvPr/>
          </p:nvSpPr>
          <p:spPr bwMode="auto">
            <a:xfrm>
              <a:off x="1463" y="1153"/>
              <a:ext cx="3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b="1" dirty="0"/>
                <a:t>000</a:t>
              </a:r>
            </a:p>
          </p:txBody>
        </p:sp>
        <p:sp>
          <p:nvSpPr>
            <p:cNvPr id="88065" name="Oval 7">
              <a:extLst>
                <a:ext uri="{FF2B5EF4-FFF2-40B4-BE49-F238E27FC236}">
                  <a16:creationId xmlns:a16="http://schemas.microsoft.com/office/drawing/2014/main" id="{DA4BCB58-CDE2-BB92-D301-9D27C6DDF4D0}"/>
                </a:ext>
              </a:extLst>
            </p:cNvPr>
            <p:cNvSpPr>
              <a:spLocks noChangeAspect="1" noChangeArrowheads="1"/>
            </p:cNvSpPr>
            <p:nvPr/>
          </p:nvSpPr>
          <p:spPr bwMode="auto">
            <a:xfrm>
              <a:off x="359" y="1525"/>
              <a:ext cx="506" cy="252"/>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88068" name="Text Box 8">
              <a:extLst>
                <a:ext uri="{FF2B5EF4-FFF2-40B4-BE49-F238E27FC236}">
                  <a16:creationId xmlns:a16="http://schemas.microsoft.com/office/drawing/2014/main" id="{3031C864-6E48-D043-F941-E751833B087E}"/>
                </a:ext>
              </a:extLst>
            </p:cNvPr>
            <p:cNvSpPr txBox="1">
              <a:spLocks noChangeAspect="1" noChangeArrowheads="1"/>
            </p:cNvSpPr>
            <p:nvPr/>
          </p:nvSpPr>
          <p:spPr bwMode="auto">
            <a:xfrm>
              <a:off x="439" y="1524"/>
              <a:ext cx="3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b="1"/>
                <a:t>001</a:t>
              </a:r>
            </a:p>
          </p:txBody>
        </p:sp>
        <p:sp>
          <p:nvSpPr>
            <p:cNvPr id="88069" name="Oval 9">
              <a:extLst>
                <a:ext uri="{FF2B5EF4-FFF2-40B4-BE49-F238E27FC236}">
                  <a16:creationId xmlns:a16="http://schemas.microsoft.com/office/drawing/2014/main" id="{5D166FC7-96CE-EF1F-F166-4C5586ED8441}"/>
                </a:ext>
              </a:extLst>
            </p:cNvPr>
            <p:cNvSpPr>
              <a:spLocks noChangeAspect="1" noChangeArrowheads="1"/>
            </p:cNvSpPr>
            <p:nvPr/>
          </p:nvSpPr>
          <p:spPr bwMode="auto">
            <a:xfrm>
              <a:off x="2446" y="1525"/>
              <a:ext cx="506" cy="252"/>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88070" name="Text Box 10">
              <a:extLst>
                <a:ext uri="{FF2B5EF4-FFF2-40B4-BE49-F238E27FC236}">
                  <a16:creationId xmlns:a16="http://schemas.microsoft.com/office/drawing/2014/main" id="{7CA29ADD-16AA-03A6-0A33-9654739280B6}"/>
                </a:ext>
              </a:extLst>
            </p:cNvPr>
            <p:cNvSpPr txBox="1">
              <a:spLocks noChangeAspect="1" noChangeArrowheads="1"/>
            </p:cNvSpPr>
            <p:nvPr/>
          </p:nvSpPr>
          <p:spPr bwMode="auto">
            <a:xfrm>
              <a:off x="2528" y="1524"/>
              <a:ext cx="3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b="1"/>
                <a:t>100</a:t>
              </a:r>
            </a:p>
          </p:txBody>
        </p:sp>
        <p:sp>
          <p:nvSpPr>
            <p:cNvPr id="88071" name="Oval 11">
              <a:extLst>
                <a:ext uri="{FF2B5EF4-FFF2-40B4-BE49-F238E27FC236}">
                  <a16:creationId xmlns:a16="http://schemas.microsoft.com/office/drawing/2014/main" id="{B60C8BB6-A856-D7BE-022F-0F30B9FF0359}"/>
                </a:ext>
              </a:extLst>
            </p:cNvPr>
            <p:cNvSpPr>
              <a:spLocks noChangeAspect="1" noChangeArrowheads="1"/>
            </p:cNvSpPr>
            <p:nvPr/>
          </p:nvSpPr>
          <p:spPr bwMode="auto">
            <a:xfrm>
              <a:off x="1401" y="2638"/>
              <a:ext cx="505" cy="253"/>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88072" name="Text Box 12">
              <a:extLst>
                <a:ext uri="{FF2B5EF4-FFF2-40B4-BE49-F238E27FC236}">
                  <a16:creationId xmlns:a16="http://schemas.microsoft.com/office/drawing/2014/main" id="{E0EC32AF-7F3E-AD3C-CDEB-29A28AECF7C2}"/>
                </a:ext>
              </a:extLst>
            </p:cNvPr>
            <p:cNvSpPr txBox="1">
              <a:spLocks noChangeAspect="1" noChangeArrowheads="1"/>
            </p:cNvSpPr>
            <p:nvPr/>
          </p:nvSpPr>
          <p:spPr bwMode="auto">
            <a:xfrm>
              <a:off x="1481" y="2638"/>
              <a:ext cx="3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b="1"/>
                <a:t>101</a:t>
              </a:r>
            </a:p>
          </p:txBody>
        </p:sp>
        <p:sp>
          <p:nvSpPr>
            <p:cNvPr id="88073" name="Oval 13">
              <a:extLst>
                <a:ext uri="{FF2B5EF4-FFF2-40B4-BE49-F238E27FC236}">
                  <a16:creationId xmlns:a16="http://schemas.microsoft.com/office/drawing/2014/main" id="{E0A2652E-F5CA-EF27-9E4F-21DEDDD3AFB7}"/>
                </a:ext>
              </a:extLst>
            </p:cNvPr>
            <p:cNvSpPr>
              <a:spLocks noChangeAspect="1" noChangeArrowheads="1"/>
            </p:cNvSpPr>
            <p:nvPr/>
          </p:nvSpPr>
          <p:spPr bwMode="auto">
            <a:xfrm>
              <a:off x="1401" y="3381"/>
              <a:ext cx="505" cy="252"/>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88074" name="Text Box 14">
              <a:extLst>
                <a:ext uri="{FF2B5EF4-FFF2-40B4-BE49-F238E27FC236}">
                  <a16:creationId xmlns:a16="http://schemas.microsoft.com/office/drawing/2014/main" id="{2BD59E55-D95C-48D8-A2C3-0F608B9FFE7B}"/>
                </a:ext>
              </a:extLst>
            </p:cNvPr>
            <p:cNvSpPr txBox="1">
              <a:spLocks noChangeAspect="1" noChangeArrowheads="1"/>
            </p:cNvSpPr>
            <p:nvPr/>
          </p:nvSpPr>
          <p:spPr bwMode="auto">
            <a:xfrm>
              <a:off x="1481" y="3380"/>
              <a:ext cx="3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b="1"/>
                <a:t>111</a:t>
              </a:r>
            </a:p>
          </p:txBody>
        </p:sp>
        <p:sp>
          <p:nvSpPr>
            <p:cNvPr id="88075" name="Oval 15">
              <a:extLst>
                <a:ext uri="{FF2B5EF4-FFF2-40B4-BE49-F238E27FC236}">
                  <a16:creationId xmlns:a16="http://schemas.microsoft.com/office/drawing/2014/main" id="{B246F082-4CE6-D1BB-4DC7-C89ABB66BBF3}"/>
                </a:ext>
              </a:extLst>
            </p:cNvPr>
            <p:cNvSpPr>
              <a:spLocks noChangeAspect="1" noChangeArrowheads="1"/>
            </p:cNvSpPr>
            <p:nvPr/>
          </p:nvSpPr>
          <p:spPr bwMode="auto">
            <a:xfrm>
              <a:off x="1401" y="1896"/>
              <a:ext cx="505" cy="253"/>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88076" name="Text Box 16">
              <a:extLst>
                <a:ext uri="{FF2B5EF4-FFF2-40B4-BE49-F238E27FC236}">
                  <a16:creationId xmlns:a16="http://schemas.microsoft.com/office/drawing/2014/main" id="{B695773A-2E5C-3114-2B6A-197D197A398E}"/>
                </a:ext>
              </a:extLst>
            </p:cNvPr>
            <p:cNvSpPr txBox="1">
              <a:spLocks noChangeAspect="1" noChangeArrowheads="1"/>
            </p:cNvSpPr>
            <p:nvPr/>
          </p:nvSpPr>
          <p:spPr bwMode="auto">
            <a:xfrm>
              <a:off x="1481" y="1896"/>
              <a:ext cx="3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b="1"/>
                <a:t>010</a:t>
              </a:r>
            </a:p>
          </p:txBody>
        </p:sp>
        <p:sp>
          <p:nvSpPr>
            <p:cNvPr id="88077" name="Oval 17">
              <a:extLst>
                <a:ext uri="{FF2B5EF4-FFF2-40B4-BE49-F238E27FC236}">
                  <a16:creationId xmlns:a16="http://schemas.microsoft.com/office/drawing/2014/main" id="{43049250-DAEE-0153-3FD1-1F7062609466}"/>
                </a:ext>
              </a:extLst>
            </p:cNvPr>
            <p:cNvSpPr>
              <a:spLocks noChangeAspect="1" noChangeArrowheads="1"/>
            </p:cNvSpPr>
            <p:nvPr/>
          </p:nvSpPr>
          <p:spPr bwMode="auto">
            <a:xfrm>
              <a:off x="359" y="3010"/>
              <a:ext cx="506" cy="253"/>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88078" name="Text Box 18">
              <a:extLst>
                <a:ext uri="{FF2B5EF4-FFF2-40B4-BE49-F238E27FC236}">
                  <a16:creationId xmlns:a16="http://schemas.microsoft.com/office/drawing/2014/main" id="{DE98AB8E-E00C-EBEE-3D86-EC56D756FBDF}"/>
                </a:ext>
              </a:extLst>
            </p:cNvPr>
            <p:cNvSpPr txBox="1">
              <a:spLocks noChangeAspect="1" noChangeArrowheads="1"/>
            </p:cNvSpPr>
            <p:nvPr/>
          </p:nvSpPr>
          <p:spPr bwMode="auto">
            <a:xfrm>
              <a:off x="439" y="3011"/>
              <a:ext cx="3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b="1"/>
                <a:t>011</a:t>
              </a:r>
            </a:p>
          </p:txBody>
        </p:sp>
        <p:sp>
          <p:nvSpPr>
            <p:cNvPr id="88079" name="Oval 19">
              <a:extLst>
                <a:ext uri="{FF2B5EF4-FFF2-40B4-BE49-F238E27FC236}">
                  <a16:creationId xmlns:a16="http://schemas.microsoft.com/office/drawing/2014/main" id="{5ADD89AB-B447-CBE8-2E15-401444036317}"/>
                </a:ext>
              </a:extLst>
            </p:cNvPr>
            <p:cNvSpPr>
              <a:spLocks noChangeAspect="1" noChangeArrowheads="1"/>
            </p:cNvSpPr>
            <p:nvPr/>
          </p:nvSpPr>
          <p:spPr bwMode="auto">
            <a:xfrm>
              <a:off x="2446" y="3010"/>
              <a:ext cx="506" cy="253"/>
            </a:xfrm>
            <a:prstGeom prst="ellipse">
              <a:avLst/>
            </a:prstGeom>
            <a:solidFill>
              <a:srgbClr val="FFFFFF"/>
            </a:solidFill>
            <a:ln w="25400">
              <a:solidFill>
                <a:srgbClr val="000000"/>
              </a:solidFill>
              <a:round/>
              <a:headEnd/>
              <a:tailEnd/>
            </a:ln>
          </p:spPr>
          <p:txBody>
            <a:bodyPr lIns="0" tIns="0" rIns="0" bIns="0">
              <a:spAutoFit/>
            </a:bodyPr>
            <a:lstStyle/>
            <a:p>
              <a:endParaRPr lang="zh-CN" altLang="en-US"/>
            </a:p>
          </p:txBody>
        </p:sp>
        <p:sp>
          <p:nvSpPr>
            <p:cNvPr id="88080" name="Text Box 20">
              <a:extLst>
                <a:ext uri="{FF2B5EF4-FFF2-40B4-BE49-F238E27FC236}">
                  <a16:creationId xmlns:a16="http://schemas.microsoft.com/office/drawing/2014/main" id="{10D0569A-0FE4-3821-14CA-A2D742D82DD4}"/>
                </a:ext>
              </a:extLst>
            </p:cNvPr>
            <p:cNvSpPr txBox="1">
              <a:spLocks noChangeAspect="1" noChangeArrowheads="1"/>
            </p:cNvSpPr>
            <p:nvPr/>
          </p:nvSpPr>
          <p:spPr bwMode="auto">
            <a:xfrm>
              <a:off x="2528" y="3011"/>
              <a:ext cx="3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b="1"/>
                <a:t>110</a:t>
              </a:r>
            </a:p>
          </p:txBody>
        </p:sp>
        <p:sp>
          <p:nvSpPr>
            <p:cNvPr id="88081" name="Line 21">
              <a:extLst>
                <a:ext uri="{FF2B5EF4-FFF2-40B4-BE49-F238E27FC236}">
                  <a16:creationId xmlns:a16="http://schemas.microsoft.com/office/drawing/2014/main" id="{7C805A3D-705B-E58A-F3DC-0B55CA62CF5F}"/>
                </a:ext>
              </a:extLst>
            </p:cNvPr>
            <p:cNvSpPr>
              <a:spLocks noChangeAspect="1" noChangeShapeType="1"/>
            </p:cNvSpPr>
            <p:nvPr/>
          </p:nvSpPr>
          <p:spPr bwMode="auto">
            <a:xfrm>
              <a:off x="1574" y="2168"/>
              <a:ext cx="0" cy="481"/>
            </a:xfrm>
            <a:prstGeom prst="line">
              <a:avLst/>
            </a:prstGeom>
            <a:noFill/>
            <a:ln w="25400">
              <a:solidFill>
                <a:srgbClr val="000000"/>
              </a:solidFill>
              <a:round/>
              <a:headEnd type="none" w="lg" len="lg"/>
              <a:tailEnd type="triangle" w="lg" len="lg"/>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88082" name="Line 22">
              <a:extLst>
                <a:ext uri="{FF2B5EF4-FFF2-40B4-BE49-F238E27FC236}">
                  <a16:creationId xmlns:a16="http://schemas.microsoft.com/office/drawing/2014/main" id="{2A28C2A8-1F8B-A308-0069-99D6B2133927}"/>
                </a:ext>
              </a:extLst>
            </p:cNvPr>
            <p:cNvSpPr>
              <a:spLocks noChangeAspect="1" noChangeShapeType="1"/>
            </p:cNvSpPr>
            <p:nvPr/>
          </p:nvSpPr>
          <p:spPr bwMode="auto">
            <a:xfrm>
              <a:off x="1708" y="2155"/>
              <a:ext cx="0" cy="481"/>
            </a:xfrm>
            <a:prstGeom prst="line">
              <a:avLst/>
            </a:prstGeom>
            <a:noFill/>
            <a:ln w="25400">
              <a:solidFill>
                <a:srgbClr val="000000"/>
              </a:solidFill>
              <a:round/>
              <a:headEnd type="triangle" w="lg" len="lg"/>
              <a:tailEnd type="none" w="lg" len="lg"/>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88083" name="Line 23">
              <a:extLst>
                <a:ext uri="{FF2B5EF4-FFF2-40B4-BE49-F238E27FC236}">
                  <a16:creationId xmlns:a16="http://schemas.microsoft.com/office/drawing/2014/main" id="{A0CFA0EF-5D75-6B56-5208-9E36D01BFA47}"/>
                </a:ext>
              </a:extLst>
            </p:cNvPr>
            <p:cNvSpPr>
              <a:spLocks noChangeAspect="1" noChangeShapeType="1"/>
            </p:cNvSpPr>
            <p:nvPr/>
          </p:nvSpPr>
          <p:spPr bwMode="auto">
            <a:xfrm>
              <a:off x="878" y="1657"/>
              <a:ext cx="1567" cy="0"/>
            </a:xfrm>
            <a:prstGeom prst="line">
              <a:avLst/>
            </a:prstGeom>
            <a:noFill/>
            <a:ln w="25400">
              <a:solidFill>
                <a:srgbClr val="000000"/>
              </a:solidFill>
              <a:round/>
              <a:headEnd type="triangle" w="lg" len="lg"/>
              <a:tailEnd type="none" w="lg" len="lg"/>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88084" name="Line 24">
              <a:extLst>
                <a:ext uri="{FF2B5EF4-FFF2-40B4-BE49-F238E27FC236}">
                  <a16:creationId xmlns:a16="http://schemas.microsoft.com/office/drawing/2014/main" id="{D35FAE2A-C743-8DE1-EF1B-4B9798D4ABC1}"/>
                </a:ext>
              </a:extLst>
            </p:cNvPr>
            <p:cNvSpPr>
              <a:spLocks noChangeAspect="1" noChangeShapeType="1"/>
            </p:cNvSpPr>
            <p:nvPr/>
          </p:nvSpPr>
          <p:spPr bwMode="auto">
            <a:xfrm flipH="1">
              <a:off x="865" y="3143"/>
              <a:ext cx="1567" cy="0"/>
            </a:xfrm>
            <a:prstGeom prst="line">
              <a:avLst/>
            </a:prstGeom>
            <a:noFill/>
            <a:ln w="25400">
              <a:solidFill>
                <a:srgbClr val="000000"/>
              </a:solidFill>
              <a:round/>
              <a:headEnd type="triangle" w="lg" len="lg"/>
              <a:tailEnd type="none" w="lg" len="lg"/>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88085" name="Line 25">
              <a:extLst>
                <a:ext uri="{FF2B5EF4-FFF2-40B4-BE49-F238E27FC236}">
                  <a16:creationId xmlns:a16="http://schemas.microsoft.com/office/drawing/2014/main" id="{50684698-DA43-F7F0-B358-376AE02ABB59}"/>
                </a:ext>
              </a:extLst>
            </p:cNvPr>
            <p:cNvSpPr>
              <a:spLocks noChangeAspect="1" noChangeShapeType="1"/>
            </p:cNvSpPr>
            <p:nvPr/>
          </p:nvSpPr>
          <p:spPr bwMode="auto">
            <a:xfrm flipV="1">
              <a:off x="1909" y="3268"/>
              <a:ext cx="758" cy="253"/>
            </a:xfrm>
            <a:prstGeom prst="line">
              <a:avLst/>
            </a:prstGeom>
            <a:noFill/>
            <a:ln w="25400">
              <a:solidFill>
                <a:srgbClr val="000000"/>
              </a:solidFill>
              <a:round/>
              <a:headEnd type="none" w="lg" len="lg"/>
              <a:tailEnd type="triangle" w="lg" len="lg"/>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88086" name="Line 26">
              <a:extLst>
                <a:ext uri="{FF2B5EF4-FFF2-40B4-BE49-F238E27FC236}">
                  <a16:creationId xmlns:a16="http://schemas.microsoft.com/office/drawing/2014/main" id="{1C43BB1F-BF33-217E-DF2E-9028436BB7FF}"/>
                </a:ext>
              </a:extLst>
            </p:cNvPr>
            <p:cNvSpPr>
              <a:spLocks noChangeAspect="1" noChangeShapeType="1"/>
            </p:cNvSpPr>
            <p:nvPr/>
          </p:nvSpPr>
          <p:spPr bwMode="auto">
            <a:xfrm flipV="1">
              <a:off x="637" y="1252"/>
              <a:ext cx="759" cy="253"/>
            </a:xfrm>
            <a:prstGeom prst="line">
              <a:avLst/>
            </a:prstGeom>
            <a:noFill/>
            <a:ln w="25400">
              <a:solidFill>
                <a:srgbClr val="000000"/>
              </a:solidFill>
              <a:round/>
              <a:headEnd type="triangle" w="lg" len="lg"/>
              <a:tailEnd type="none" w="lg" len="lg"/>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88087" name="Line 27">
              <a:extLst>
                <a:ext uri="{FF2B5EF4-FFF2-40B4-BE49-F238E27FC236}">
                  <a16:creationId xmlns:a16="http://schemas.microsoft.com/office/drawing/2014/main" id="{EB6EC73A-FDC0-F532-E9E2-9C236802EBA7}"/>
                </a:ext>
              </a:extLst>
            </p:cNvPr>
            <p:cNvSpPr>
              <a:spLocks noChangeAspect="1" noChangeShapeType="1"/>
            </p:cNvSpPr>
            <p:nvPr/>
          </p:nvSpPr>
          <p:spPr bwMode="auto">
            <a:xfrm>
              <a:off x="634" y="3273"/>
              <a:ext cx="758" cy="251"/>
            </a:xfrm>
            <a:prstGeom prst="line">
              <a:avLst/>
            </a:prstGeom>
            <a:noFill/>
            <a:ln w="25400">
              <a:solidFill>
                <a:srgbClr val="000000"/>
              </a:solidFill>
              <a:round/>
              <a:headEnd type="none" w="lg" len="lg"/>
              <a:tailEnd type="triangle" w="lg" len="lg"/>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88088" name="Line 28">
              <a:extLst>
                <a:ext uri="{FF2B5EF4-FFF2-40B4-BE49-F238E27FC236}">
                  <a16:creationId xmlns:a16="http://schemas.microsoft.com/office/drawing/2014/main" id="{1428AC95-3E5F-B401-F80B-99BF6CBC97C4}"/>
                </a:ext>
              </a:extLst>
            </p:cNvPr>
            <p:cNvSpPr>
              <a:spLocks noChangeAspect="1" noChangeShapeType="1"/>
            </p:cNvSpPr>
            <p:nvPr/>
          </p:nvSpPr>
          <p:spPr bwMode="auto">
            <a:xfrm flipH="1" flipV="1">
              <a:off x="1922" y="1252"/>
              <a:ext cx="759" cy="253"/>
            </a:xfrm>
            <a:prstGeom prst="line">
              <a:avLst/>
            </a:prstGeom>
            <a:noFill/>
            <a:ln w="25400">
              <a:solidFill>
                <a:srgbClr val="000000"/>
              </a:solidFill>
              <a:round/>
              <a:headEnd type="none" w="lg" len="lg"/>
              <a:tailEnd type="triangle" w="lg" len="lg"/>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88089" name="Line 29">
              <a:extLst>
                <a:ext uri="{FF2B5EF4-FFF2-40B4-BE49-F238E27FC236}">
                  <a16:creationId xmlns:a16="http://schemas.microsoft.com/office/drawing/2014/main" id="{F9D020B5-9247-6926-244D-155DE2DF9E6F}"/>
                </a:ext>
              </a:extLst>
            </p:cNvPr>
            <p:cNvSpPr>
              <a:spLocks noChangeAspect="1" noChangeShapeType="1"/>
            </p:cNvSpPr>
            <p:nvPr/>
          </p:nvSpPr>
          <p:spPr bwMode="auto">
            <a:xfrm>
              <a:off x="634" y="1777"/>
              <a:ext cx="758" cy="253"/>
            </a:xfrm>
            <a:prstGeom prst="line">
              <a:avLst/>
            </a:prstGeom>
            <a:noFill/>
            <a:ln w="25400">
              <a:solidFill>
                <a:srgbClr val="000000"/>
              </a:solidFill>
              <a:round/>
              <a:headEnd type="none" w="lg" len="lg"/>
              <a:tailEnd type="triangle" w="lg" len="lg"/>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88090" name="Line 30">
              <a:extLst>
                <a:ext uri="{FF2B5EF4-FFF2-40B4-BE49-F238E27FC236}">
                  <a16:creationId xmlns:a16="http://schemas.microsoft.com/office/drawing/2014/main" id="{A1FDC42E-141D-9E13-716B-0FC7EFE6E530}"/>
                </a:ext>
              </a:extLst>
            </p:cNvPr>
            <p:cNvSpPr>
              <a:spLocks noChangeAspect="1" noChangeShapeType="1"/>
            </p:cNvSpPr>
            <p:nvPr/>
          </p:nvSpPr>
          <p:spPr bwMode="auto">
            <a:xfrm flipV="1">
              <a:off x="1909" y="1777"/>
              <a:ext cx="758" cy="253"/>
            </a:xfrm>
            <a:prstGeom prst="line">
              <a:avLst/>
            </a:prstGeom>
            <a:noFill/>
            <a:ln w="25400">
              <a:solidFill>
                <a:srgbClr val="000000"/>
              </a:solidFill>
              <a:round/>
              <a:headEnd type="none" w="lg" len="lg"/>
              <a:tailEnd type="triangle" w="lg" len="lg"/>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88091" name="Line 31">
              <a:extLst>
                <a:ext uri="{FF2B5EF4-FFF2-40B4-BE49-F238E27FC236}">
                  <a16:creationId xmlns:a16="http://schemas.microsoft.com/office/drawing/2014/main" id="{BB1F6A85-F3C0-F33A-826A-9ACAF54E475B}"/>
                </a:ext>
              </a:extLst>
            </p:cNvPr>
            <p:cNvSpPr>
              <a:spLocks noChangeAspect="1" noChangeShapeType="1"/>
            </p:cNvSpPr>
            <p:nvPr/>
          </p:nvSpPr>
          <p:spPr bwMode="auto">
            <a:xfrm flipV="1">
              <a:off x="624" y="2738"/>
              <a:ext cx="758" cy="252"/>
            </a:xfrm>
            <a:prstGeom prst="line">
              <a:avLst/>
            </a:prstGeom>
            <a:noFill/>
            <a:ln w="25400">
              <a:solidFill>
                <a:srgbClr val="000000"/>
              </a:solidFill>
              <a:round/>
              <a:headEnd type="triangle" w="lg" len="lg"/>
              <a:tailEnd type="none" w="lg" len="lg"/>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88092" name="Line 32">
              <a:extLst>
                <a:ext uri="{FF2B5EF4-FFF2-40B4-BE49-F238E27FC236}">
                  <a16:creationId xmlns:a16="http://schemas.microsoft.com/office/drawing/2014/main" id="{D25B8A49-3221-20D9-BAEB-166C61864B49}"/>
                </a:ext>
              </a:extLst>
            </p:cNvPr>
            <p:cNvSpPr>
              <a:spLocks noChangeAspect="1" noChangeShapeType="1"/>
            </p:cNvSpPr>
            <p:nvPr/>
          </p:nvSpPr>
          <p:spPr bwMode="auto">
            <a:xfrm flipH="1" flipV="1">
              <a:off x="1909" y="2738"/>
              <a:ext cx="758" cy="253"/>
            </a:xfrm>
            <a:prstGeom prst="line">
              <a:avLst/>
            </a:prstGeom>
            <a:noFill/>
            <a:ln w="25400">
              <a:solidFill>
                <a:srgbClr val="000000"/>
              </a:solidFill>
              <a:round/>
              <a:headEnd type="none" w="lg" len="lg"/>
              <a:tailEnd type="triangle" w="lg" len="lg"/>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88093" name="Line 33">
              <a:extLst>
                <a:ext uri="{FF2B5EF4-FFF2-40B4-BE49-F238E27FC236}">
                  <a16:creationId xmlns:a16="http://schemas.microsoft.com/office/drawing/2014/main" id="{6D1699AB-EC92-9588-1E9F-D17C9093A4A8}"/>
                </a:ext>
              </a:extLst>
            </p:cNvPr>
            <p:cNvSpPr>
              <a:spLocks noChangeAspect="1" noChangeShapeType="1"/>
            </p:cNvSpPr>
            <p:nvPr/>
          </p:nvSpPr>
          <p:spPr bwMode="auto">
            <a:xfrm>
              <a:off x="570" y="1797"/>
              <a:ext cx="0" cy="1214"/>
            </a:xfrm>
            <a:prstGeom prst="line">
              <a:avLst/>
            </a:prstGeom>
            <a:noFill/>
            <a:ln w="25400">
              <a:solidFill>
                <a:srgbClr val="000000"/>
              </a:solidFill>
              <a:round/>
              <a:headEnd type="none" w="lg" len="lg"/>
              <a:tailEnd type="triangle" w="lg" len="lg"/>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88094" name="Line 34">
              <a:extLst>
                <a:ext uri="{FF2B5EF4-FFF2-40B4-BE49-F238E27FC236}">
                  <a16:creationId xmlns:a16="http://schemas.microsoft.com/office/drawing/2014/main" id="{340A474F-A10C-2C27-C6BC-27A4D7304DEE}"/>
                </a:ext>
              </a:extLst>
            </p:cNvPr>
            <p:cNvSpPr>
              <a:spLocks noChangeAspect="1" noChangeShapeType="1"/>
            </p:cNvSpPr>
            <p:nvPr/>
          </p:nvSpPr>
          <p:spPr bwMode="auto">
            <a:xfrm>
              <a:off x="2752" y="1791"/>
              <a:ext cx="0" cy="1214"/>
            </a:xfrm>
            <a:prstGeom prst="line">
              <a:avLst/>
            </a:prstGeom>
            <a:noFill/>
            <a:ln w="25400">
              <a:solidFill>
                <a:srgbClr val="000000"/>
              </a:solidFill>
              <a:round/>
              <a:headEnd type="none" w="lg" len="lg"/>
              <a:tailEnd type="triangle" w="lg" len="lg"/>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88095" name="Text Box 35">
              <a:extLst>
                <a:ext uri="{FF2B5EF4-FFF2-40B4-BE49-F238E27FC236}">
                  <a16:creationId xmlns:a16="http://schemas.microsoft.com/office/drawing/2014/main" id="{1573E59F-CCCE-49F4-5F09-79EF9A394196}"/>
                </a:ext>
              </a:extLst>
            </p:cNvPr>
            <p:cNvSpPr txBox="1">
              <a:spLocks noChangeAspect="1" noChangeArrowheads="1"/>
            </p:cNvSpPr>
            <p:nvPr/>
          </p:nvSpPr>
          <p:spPr bwMode="auto">
            <a:xfrm>
              <a:off x="1561" y="663"/>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b="1"/>
                <a:t>e</a:t>
              </a:r>
              <a:r>
                <a:rPr lang="en-US" altLang="zh-CN" b="1" baseline="-25000"/>
                <a:t>0</a:t>
              </a:r>
              <a:endParaRPr lang="en-US" altLang="zh-CN" b="1"/>
            </a:p>
          </p:txBody>
        </p:sp>
        <p:sp>
          <p:nvSpPr>
            <p:cNvPr id="88096" name="Text Box 36">
              <a:extLst>
                <a:ext uri="{FF2B5EF4-FFF2-40B4-BE49-F238E27FC236}">
                  <a16:creationId xmlns:a16="http://schemas.microsoft.com/office/drawing/2014/main" id="{2D15CA34-0AC0-F5A0-0AF9-157EF5664381}"/>
                </a:ext>
              </a:extLst>
            </p:cNvPr>
            <p:cNvSpPr txBox="1">
              <a:spLocks noChangeAspect="1" noChangeArrowheads="1"/>
            </p:cNvSpPr>
            <p:nvPr/>
          </p:nvSpPr>
          <p:spPr bwMode="auto">
            <a:xfrm>
              <a:off x="839" y="1114"/>
              <a:ext cx="20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b="1"/>
                <a:t>e</a:t>
              </a:r>
              <a:r>
                <a:rPr lang="en-US" altLang="zh-CN" b="1" baseline="-25000"/>
                <a:t>1</a:t>
              </a:r>
              <a:endParaRPr lang="en-US" altLang="zh-CN" b="1"/>
            </a:p>
          </p:txBody>
        </p:sp>
        <p:sp>
          <p:nvSpPr>
            <p:cNvPr id="88097" name="Text Box 37">
              <a:extLst>
                <a:ext uri="{FF2B5EF4-FFF2-40B4-BE49-F238E27FC236}">
                  <a16:creationId xmlns:a16="http://schemas.microsoft.com/office/drawing/2014/main" id="{17885945-409B-9B1B-36AC-CD80494DC986}"/>
                </a:ext>
              </a:extLst>
            </p:cNvPr>
            <p:cNvSpPr txBox="1">
              <a:spLocks noChangeAspect="1" noChangeArrowheads="1"/>
            </p:cNvSpPr>
            <p:nvPr/>
          </p:nvSpPr>
          <p:spPr bwMode="auto">
            <a:xfrm>
              <a:off x="933" y="1877"/>
              <a:ext cx="2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b="1"/>
                <a:t>e</a:t>
              </a:r>
              <a:r>
                <a:rPr lang="en-US" altLang="zh-CN" b="1" baseline="-25000"/>
                <a:t>2</a:t>
              </a:r>
              <a:endParaRPr lang="en-US" altLang="zh-CN" b="1"/>
            </a:p>
          </p:txBody>
        </p:sp>
        <p:sp>
          <p:nvSpPr>
            <p:cNvPr id="88098" name="Text Box 38">
              <a:extLst>
                <a:ext uri="{FF2B5EF4-FFF2-40B4-BE49-F238E27FC236}">
                  <a16:creationId xmlns:a16="http://schemas.microsoft.com/office/drawing/2014/main" id="{8280E976-9AE0-DC96-9260-568E28DA525C}"/>
                </a:ext>
              </a:extLst>
            </p:cNvPr>
            <p:cNvSpPr txBox="1">
              <a:spLocks noChangeAspect="1" noChangeArrowheads="1"/>
            </p:cNvSpPr>
            <p:nvPr/>
          </p:nvSpPr>
          <p:spPr bwMode="auto">
            <a:xfrm>
              <a:off x="340" y="2227"/>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b="1"/>
                <a:t>e</a:t>
              </a:r>
              <a:r>
                <a:rPr lang="en-US" altLang="zh-CN" b="1" baseline="-25000"/>
                <a:t>3</a:t>
              </a:r>
              <a:endParaRPr lang="en-US" altLang="zh-CN" b="1"/>
            </a:p>
          </p:txBody>
        </p:sp>
        <p:sp>
          <p:nvSpPr>
            <p:cNvPr id="88099" name="Text Box 39">
              <a:extLst>
                <a:ext uri="{FF2B5EF4-FFF2-40B4-BE49-F238E27FC236}">
                  <a16:creationId xmlns:a16="http://schemas.microsoft.com/office/drawing/2014/main" id="{27930F50-FD25-B975-B8EC-60B682AAE480}"/>
                </a:ext>
              </a:extLst>
            </p:cNvPr>
            <p:cNvSpPr txBox="1">
              <a:spLocks noChangeAspect="1" noChangeArrowheads="1"/>
            </p:cNvSpPr>
            <p:nvPr/>
          </p:nvSpPr>
          <p:spPr bwMode="auto">
            <a:xfrm>
              <a:off x="888" y="3352"/>
              <a:ext cx="20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b="1"/>
                <a:t>e</a:t>
              </a:r>
              <a:r>
                <a:rPr lang="en-US" altLang="zh-CN" b="1" baseline="-25000"/>
                <a:t>7</a:t>
              </a:r>
              <a:endParaRPr lang="en-US" altLang="zh-CN" b="1"/>
            </a:p>
          </p:txBody>
        </p:sp>
        <p:sp>
          <p:nvSpPr>
            <p:cNvPr id="88100" name="Text Box 40">
              <a:extLst>
                <a:ext uri="{FF2B5EF4-FFF2-40B4-BE49-F238E27FC236}">
                  <a16:creationId xmlns:a16="http://schemas.microsoft.com/office/drawing/2014/main" id="{0D897B4F-5F81-3F9E-1E38-9ADBEDE0BF54}"/>
                </a:ext>
              </a:extLst>
            </p:cNvPr>
            <p:cNvSpPr txBox="1">
              <a:spLocks noChangeAspect="1" noChangeArrowheads="1"/>
            </p:cNvSpPr>
            <p:nvPr/>
          </p:nvSpPr>
          <p:spPr bwMode="auto">
            <a:xfrm>
              <a:off x="2081" y="3382"/>
              <a:ext cx="3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b="1"/>
                <a:t>e</a:t>
              </a:r>
              <a:r>
                <a:rPr lang="en-US" altLang="zh-CN" b="1" baseline="-25000"/>
                <a:t>14</a:t>
              </a:r>
              <a:endParaRPr lang="en-US" altLang="zh-CN" b="1"/>
            </a:p>
          </p:txBody>
        </p:sp>
        <p:sp>
          <p:nvSpPr>
            <p:cNvPr id="88101" name="Text Box 41">
              <a:extLst>
                <a:ext uri="{FF2B5EF4-FFF2-40B4-BE49-F238E27FC236}">
                  <a16:creationId xmlns:a16="http://schemas.microsoft.com/office/drawing/2014/main" id="{3C319FB7-56B8-277E-24B5-A8A509397AE3}"/>
                </a:ext>
              </a:extLst>
            </p:cNvPr>
            <p:cNvSpPr txBox="1">
              <a:spLocks noChangeAspect="1" noChangeArrowheads="1"/>
            </p:cNvSpPr>
            <p:nvPr/>
          </p:nvSpPr>
          <p:spPr bwMode="auto">
            <a:xfrm>
              <a:off x="2770" y="2227"/>
              <a:ext cx="29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b="1"/>
                <a:t>e</a:t>
              </a:r>
              <a:r>
                <a:rPr lang="en-US" altLang="zh-CN" b="1" baseline="-25000"/>
                <a:t>12</a:t>
              </a:r>
              <a:endParaRPr lang="en-US" altLang="zh-CN" b="1"/>
            </a:p>
          </p:txBody>
        </p:sp>
        <p:sp>
          <p:nvSpPr>
            <p:cNvPr id="88102" name="Text Box 42">
              <a:extLst>
                <a:ext uri="{FF2B5EF4-FFF2-40B4-BE49-F238E27FC236}">
                  <a16:creationId xmlns:a16="http://schemas.microsoft.com/office/drawing/2014/main" id="{611EA15A-E568-C1E2-1E04-EF89E9EED8C0}"/>
                </a:ext>
              </a:extLst>
            </p:cNvPr>
            <p:cNvSpPr txBox="1">
              <a:spLocks noChangeAspect="1" noChangeArrowheads="1"/>
            </p:cNvSpPr>
            <p:nvPr/>
          </p:nvSpPr>
          <p:spPr bwMode="auto">
            <a:xfrm>
              <a:off x="2177" y="1114"/>
              <a:ext cx="20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b="1"/>
                <a:t>e</a:t>
              </a:r>
              <a:r>
                <a:rPr lang="en-US" altLang="zh-CN" b="1" baseline="-25000"/>
                <a:t>8</a:t>
              </a:r>
              <a:endParaRPr lang="en-US" altLang="zh-CN" b="1"/>
            </a:p>
          </p:txBody>
        </p:sp>
        <p:sp>
          <p:nvSpPr>
            <p:cNvPr id="88103" name="Text Box 43">
              <a:extLst>
                <a:ext uri="{FF2B5EF4-FFF2-40B4-BE49-F238E27FC236}">
                  <a16:creationId xmlns:a16="http://schemas.microsoft.com/office/drawing/2014/main" id="{091AF6A0-47B0-CC6A-A25E-6FB15B8908A0}"/>
                </a:ext>
              </a:extLst>
            </p:cNvPr>
            <p:cNvSpPr txBox="1">
              <a:spLocks noChangeAspect="1" noChangeArrowheads="1"/>
            </p:cNvSpPr>
            <p:nvPr/>
          </p:nvSpPr>
          <p:spPr bwMode="auto">
            <a:xfrm>
              <a:off x="1561" y="1389"/>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b="1"/>
                <a:t>e</a:t>
              </a:r>
              <a:r>
                <a:rPr lang="en-US" altLang="zh-CN" b="1" baseline="-25000"/>
                <a:t>9</a:t>
              </a:r>
              <a:endParaRPr lang="en-US" altLang="zh-CN" b="1"/>
            </a:p>
          </p:txBody>
        </p:sp>
        <p:sp>
          <p:nvSpPr>
            <p:cNvPr id="88104" name="Text Box 44">
              <a:extLst>
                <a:ext uri="{FF2B5EF4-FFF2-40B4-BE49-F238E27FC236}">
                  <a16:creationId xmlns:a16="http://schemas.microsoft.com/office/drawing/2014/main" id="{770E3DD5-A888-3465-4F33-8A35302016B2}"/>
                </a:ext>
              </a:extLst>
            </p:cNvPr>
            <p:cNvSpPr txBox="1">
              <a:spLocks noChangeAspect="1" noChangeArrowheads="1"/>
            </p:cNvSpPr>
            <p:nvPr/>
          </p:nvSpPr>
          <p:spPr bwMode="auto">
            <a:xfrm>
              <a:off x="2148" y="1877"/>
              <a:ext cx="20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b="1"/>
                <a:t>e</a:t>
              </a:r>
              <a:r>
                <a:rPr lang="en-US" altLang="zh-CN" b="1" baseline="-25000"/>
                <a:t>4</a:t>
              </a:r>
              <a:endParaRPr lang="en-US" altLang="zh-CN" b="1"/>
            </a:p>
          </p:txBody>
        </p:sp>
        <p:sp>
          <p:nvSpPr>
            <p:cNvPr id="88105" name="Text Box 45">
              <a:extLst>
                <a:ext uri="{FF2B5EF4-FFF2-40B4-BE49-F238E27FC236}">
                  <a16:creationId xmlns:a16="http://schemas.microsoft.com/office/drawing/2014/main" id="{7DA5C355-13C5-926E-5034-14E49D016751}"/>
                </a:ext>
              </a:extLst>
            </p:cNvPr>
            <p:cNvSpPr txBox="1">
              <a:spLocks noChangeAspect="1" noChangeArrowheads="1"/>
            </p:cNvSpPr>
            <p:nvPr/>
          </p:nvSpPr>
          <p:spPr bwMode="auto">
            <a:xfrm>
              <a:off x="1338" y="2227"/>
              <a:ext cx="20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b="1"/>
                <a:t>e</a:t>
              </a:r>
              <a:r>
                <a:rPr lang="en-US" altLang="zh-CN" b="1" baseline="-25000"/>
                <a:t>5</a:t>
              </a:r>
              <a:endParaRPr lang="en-US" altLang="zh-CN" b="1"/>
            </a:p>
          </p:txBody>
        </p:sp>
        <p:sp>
          <p:nvSpPr>
            <p:cNvPr id="88106" name="Text Box 46">
              <a:extLst>
                <a:ext uri="{FF2B5EF4-FFF2-40B4-BE49-F238E27FC236}">
                  <a16:creationId xmlns:a16="http://schemas.microsoft.com/office/drawing/2014/main" id="{8D78EF0B-06E7-BFCF-AB04-9922241E156A}"/>
                </a:ext>
              </a:extLst>
            </p:cNvPr>
            <p:cNvSpPr txBox="1">
              <a:spLocks noChangeAspect="1" noChangeArrowheads="1"/>
            </p:cNvSpPr>
            <p:nvPr/>
          </p:nvSpPr>
          <p:spPr bwMode="auto">
            <a:xfrm>
              <a:off x="1734" y="2227"/>
              <a:ext cx="2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b="1"/>
                <a:t>e</a:t>
              </a:r>
              <a:r>
                <a:rPr lang="en-US" altLang="zh-CN" b="1" baseline="-25000"/>
                <a:t>10</a:t>
              </a:r>
              <a:endParaRPr lang="en-US" altLang="zh-CN" b="1"/>
            </a:p>
          </p:txBody>
        </p:sp>
        <p:sp>
          <p:nvSpPr>
            <p:cNvPr id="88107" name="Text Box 47">
              <a:extLst>
                <a:ext uri="{FF2B5EF4-FFF2-40B4-BE49-F238E27FC236}">
                  <a16:creationId xmlns:a16="http://schemas.microsoft.com/office/drawing/2014/main" id="{191BA22D-9432-F25E-356F-467A400FD185}"/>
                </a:ext>
              </a:extLst>
            </p:cNvPr>
            <p:cNvSpPr txBox="1">
              <a:spLocks noChangeAspect="1" noChangeArrowheads="1"/>
            </p:cNvSpPr>
            <p:nvPr/>
          </p:nvSpPr>
          <p:spPr bwMode="auto">
            <a:xfrm>
              <a:off x="839" y="2578"/>
              <a:ext cx="29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b="1"/>
                <a:t>e</a:t>
              </a:r>
              <a:r>
                <a:rPr lang="en-US" altLang="zh-CN" b="1" baseline="-25000"/>
                <a:t>11</a:t>
              </a:r>
              <a:endParaRPr lang="en-US" altLang="zh-CN" b="1"/>
            </a:p>
          </p:txBody>
        </p:sp>
        <p:sp>
          <p:nvSpPr>
            <p:cNvPr id="88108" name="Text Box 48">
              <a:extLst>
                <a:ext uri="{FF2B5EF4-FFF2-40B4-BE49-F238E27FC236}">
                  <a16:creationId xmlns:a16="http://schemas.microsoft.com/office/drawing/2014/main" id="{66111E76-3239-F99F-1CF5-D0C54A1416E9}"/>
                </a:ext>
              </a:extLst>
            </p:cNvPr>
            <p:cNvSpPr txBox="1">
              <a:spLocks noChangeAspect="1" noChangeArrowheads="1"/>
            </p:cNvSpPr>
            <p:nvPr/>
          </p:nvSpPr>
          <p:spPr bwMode="auto">
            <a:xfrm>
              <a:off x="2148" y="2578"/>
              <a:ext cx="3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b="1"/>
                <a:t>e</a:t>
              </a:r>
              <a:r>
                <a:rPr lang="en-US" altLang="zh-CN" b="1" baseline="-25000"/>
                <a:t>13</a:t>
              </a:r>
              <a:endParaRPr lang="en-US" altLang="zh-CN" b="1"/>
            </a:p>
          </p:txBody>
        </p:sp>
        <p:sp>
          <p:nvSpPr>
            <p:cNvPr id="88109" name="Text Box 49">
              <a:extLst>
                <a:ext uri="{FF2B5EF4-FFF2-40B4-BE49-F238E27FC236}">
                  <a16:creationId xmlns:a16="http://schemas.microsoft.com/office/drawing/2014/main" id="{AE5A53C9-BDF8-D877-2B39-57B654029469}"/>
                </a:ext>
              </a:extLst>
            </p:cNvPr>
            <p:cNvSpPr txBox="1">
              <a:spLocks noChangeAspect="1" noChangeArrowheads="1"/>
            </p:cNvSpPr>
            <p:nvPr/>
          </p:nvSpPr>
          <p:spPr bwMode="auto">
            <a:xfrm>
              <a:off x="1561" y="2896"/>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b="1"/>
                <a:t>e</a:t>
              </a:r>
              <a:r>
                <a:rPr lang="en-US" altLang="zh-CN" b="1" baseline="-25000"/>
                <a:t>6</a:t>
              </a:r>
              <a:endParaRPr lang="en-US" altLang="zh-CN" b="1"/>
            </a:p>
          </p:txBody>
        </p:sp>
        <p:sp>
          <p:nvSpPr>
            <p:cNvPr id="88110" name="Text Box 50">
              <a:extLst>
                <a:ext uri="{FF2B5EF4-FFF2-40B4-BE49-F238E27FC236}">
                  <a16:creationId xmlns:a16="http://schemas.microsoft.com/office/drawing/2014/main" id="{DAC99090-25F6-5ECC-3427-E657EF9B460C}"/>
                </a:ext>
              </a:extLst>
            </p:cNvPr>
            <p:cNvSpPr txBox="1">
              <a:spLocks noChangeAspect="1" noChangeArrowheads="1"/>
            </p:cNvSpPr>
            <p:nvPr/>
          </p:nvSpPr>
          <p:spPr bwMode="auto">
            <a:xfrm>
              <a:off x="1561" y="3797"/>
              <a:ext cx="3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p>
              <a:pPr algn="ctr"/>
              <a:r>
                <a:rPr lang="en-US" altLang="zh-CN" b="1"/>
                <a:t>e</a:t>
              </a:r>
              <a:r>
                <a:rPr lang="en-US" altLang="zh-CN" b="1" baseline="-25000"/>
                <a:t>15</a:t>
              </a:r>
              <a:endParaRPr lang="en-US" altLang="zh-CN" b="1"/>
            </a:p>
          </p:txBody>
        </p:sp>
        <p:sp>
          <p:nvSpPr>
            <p:cNvPr id="88111" name="Arc 53">
              <a:extLst>
                <a:ext uri="{FF2B5EF4-FFF2-40B4-BE49-F238E27FC236}">
                  <a16:creationId xmlns:a16="http://schemas.microsoft.com/office/drawing/2014/main" id="{D34C2FF8-13E7-3F83-AFE7-A7F83175243B}"/>
                </a:ext>
              </a:extLst>
            </p:cNvPr>
            <p:cNvSpPr>
              <a:spLocks noChangeAspect="1"/>
            </p:cNvSpPr>
            <p:nvPr/>
          </p:nvSpPr>
          <p:spPr bwMode="auto">
            <a:xfrm flipH="1">
              <a:off x="1308" y="3619"/>
              <a:ext cx="642" cy="270"/>
            </a:xfrm>
            <a:custGeom>
              <a:avLst/>
              <a:gdLst>
                <a:gd name="G0" fmla="+- 21600 0 0"/>
                <a:gd name="G1" fmla="+- 19514 0 0"/>
                <a:gd name="G2" fmla="+- 21600 0 0"/>
                <a:gd name="T0" fmla="*/ 30862 w 43200"/>
                <a:gd name="T1" fmla="*/ 0 h 41114"/>
                <a:gd name="T2" fmla="*/ 10905 w 43200"/>
                <a:gd name="T3" fmla="*/ 748 h 41114"/>
                <a:gd name="T4" fmla="*/ 21600 w 43200"/>
                <a:gd name="T5" fmla="*/ 19514 h 41114"/>
              </a:gdLst>
              <a:ahLst/>
              <a:cxnLst>
                <a:cxn ang="0">
                  <a:pos x="T0" y="T1"/>
                </a:cxn>
                <a:cxn ang="0">
                  <a:pos x="T2" y="T3"/>
                </a:cxn>
                <a:cxn ang="0">
                  <a:pos x="T4" y="T5"/>
                </a:cxn>
              </a:cxnLst>
              <a:rect l="0" t="0" r="r" b="b"/>
              <a:pathLst>
                <a:path w="43200" h="41114" fill="none" extrusionOk="0">
                  <a:moveTo>
                    <a:pt x="30861" y="0"/>
                  </a:moveTo>
                  <a:cubicBezTo>
                    <a:pt x="38397" y="3577"/>
                    <a:pt x="43200" y="11172"/>
                    <a:pt x="43200" y="19514"/>
                  </a:cubicBezTo>
                  <a:cubicBezTo>
                    <a:pt x="43200" y="31443"/>
                    <a:pt x="33529" y="41114"/>
                    <a:pt x="21600" y="41114"/>
                  </a:cubicBezTo>
                  <a:cubicBezTo>
                    <a:pt x="9670" y="41114"/>
                    <a:pt x="0" y="31443"/>
                    <a:pt x="0" y="19514"/>
                  </a:cubicBezTo>
                  <a:cubicBezTo>
                    <a:pt x="0" y="11753"/>
                    <a:pt x="4162" y="4590"/>
                    <a:pt x="10904" y="747"/>
                  </a:cubicBezTo>
                </a:path>
                <a:path w="43200" h="41114" stroke="0" extrusionOk="0">
                  <a:moveTo>
                    <a:pt x="30861" y="0"/>
                  </a:moveTo>
                  <a:cubicBezTo>
                    <a:pt x="38397" y="3577"/>
                    <a:pt x="43200" y="11172"/>
                    <a:pt x="43200" y="19514"/>
                  </a:cubicBezTo>
                  <a:cubicBezTo>
                    <a:pt x="43200" y="31443"/>
                    <a:pt x="33529" y="41114"/>
                    <a:pt x="21600" y="41114"/>
                  </a:cubicBezTo>
                  <a:cubicBezTo>
                    <a:pt x="9670" y="41114"/>
                    <a:pt x="0" y="31443"/>
                    <a:pt x="0" y="19514"/>
                  </a:cubicBezTo>
                  <a:cubicBezTo>
                    <a:pt x="0" y="11753"/>
                    <a:pt x="4162" y="4590"/>
                    <a:pt x="10904" y="747"/>
                  </a:cubicBezTo>
                  <a:lnTo>
                    <a:pt x="21600" y="19514"/>
                  </a:lnTo>
                  <a:close/>
                </a:path>
              </a:pathLst>
            </a:custGeom>
            <a:noFill/>
            <a:ln w="25400">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88112" name="Arc 54">
              <a:extLst>
                <a:ext uri="{FF2B5EF4-FFF2-40B4-BE49-F238E27FC236}">
                  <a16:creationId xmlns:a16="http://schemas.microsoft.com/office/drawing/2014/main" id="{E495FC2F-C9CD-A56F-136A-AE979009967F}"/>
                </a:ext>
              </a:extLst>
            </p:cNvPr>
            <p:cNvSpPr>
              <a:spLocks noChangeAspect="1"/>
            </p:cNvSpPr>
            <p:nvPr/>
          </p:nvSpPr>
          <p:spPr bwMode="auto">
            <a:xfrm flipH="1" flipV="1">
              <a:off x="1308" y="902"/>
              <a:ext cx="642" cy="270"/>
            </a:xfrm>
            <a:custGeom>
              <a:avLst/>
              <a:gdLst>
                <a:gd name="G0" fmla="+- 21600 0 0"/>
                <a:gd name="G1" fmla="+- 19514 0 0"/>
                <a:gd name="G2" fmla="+- 21600 0 0"/>
                <a:gd name="T0" fmla="*/ 30862 w 43200"/>
                <a:gd name="T1" fmla="*/ 0 h 41114"/>
                <a:gd name="T2" fmla="*/ 10905 w 43200"/>
                <a:gd name="T3" fmla="*/ 748 h 41114"/>
                <a:gd name="T4" fmla="*/ 21600 w 43200"/>
                <a:gd name="T5" fmla="*/ 19514 h 41114"/>
              </a:gdLst>
              <a:ahLst/>
              <a:cxnLst>
                <a:cxn ang="0">
                  <a:pos x="T0" y="T1"/>
                </a:cxn>
                <a:cxn ang="0">
                  <a:pos x="T2" y="T3"/>
                </a:cxn>
                <a:cxn ang="0">
                  <a:pos x="T4" y="T5"/>
                </a:cxn>
              </a:cxnLst>
              <a:rect l="0" t="0" r="r" b="b"/>
              <a:pathLst>
                <a:path w="43200" h="41114" fill="none" extrusionOk="0">
                  <a:moveTo>
                    <a:pt x="30861" y="0"/>
                  </a:moveTo>
                  <a:cubicBezTo>
                    <a:pt x="38397" y="3577"/>
                    <a:pt x="43200" y="11172"/>
                    <a:pt x="43200" y="19514"/>
                  </a:cubicBezTo>
                  <a:cubicBezTo>
                    <a:pt x="43200" y="31443"/>
                    <a:pt x="33529" y="41114"/>
                    <a:pt x="21600" y="41114"/>
                  </a:cubicBezTo>
                  <a:cubicBezTo>
                    <a:pt x="9670" y="41114"/>
                    <a:pt x="0" y="31443"/>
                    <a:pt x="0" y="19514"/>
                  </a:cubicBezTo>
                  <a:cubicBezTo>
                    <a:pt x="0" y="11753"/>
                    <a:pt x="4162" y="4590"/>
                    <a:pt x="10904" y="747"/>
                  </a:cubicBezTo>
                </a:path>
                <a:path w="43200" h="41114" stroke="0" extrusionOk="0">
                  <a:moveTo>
                    <a:pt x="30861" y="0"/>
                  </a:moveTo>
                  <a:cubicBezTo>
                    <a:pt x="38397" y="3577"/>
                    <a:pt x="43200" y="11172"/>
                    <a:pt x="43200" y="19514"/>
                  </a:cubicBezTo>
                  <a:cubicBezTo>
                    <a:pt x="43200" y="31443"/>
                    <a:pt x="33529" y="41114"/>
                    <a:pt x="21600" y="41114"/>
                  </a:cubicBezTo>
                  <a:cubicBezTo>
                    <a:pt x="9670" y="41114"/>
                    <a:pt x="0" y="31443"/>
                    <a:pt x="0" y="19514"/>
                  </a:cubicBezTo>
                  <a:cubicBezTo>
                    <a:pt x="0" y="11753"/>
                    <a:pt x="4162" y="4590"/>
                    <a:pt x="10904" y="747"/>
                  </a:cubicBezTo>
                  <a:lnTo>
                    <a:pt x="21600" y="19514"/>
                  </a:lnTo>
                  <a:close/>
                </a:path>
              </a:pathLst>
            </a:custGeom>
            <a:noFill/>
            <a:ln w="25400">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grpSp>
    </p:spTree>
    <p:extLst>
      <p:ext uri="{BB962C8B-B14F-4D97-AF65-F5344CB8AC3E}">
        <p14:creationId xmlns:p14="http://schemas.microsoft.com/office/powerpoint/2010/main" val="258922334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 calcmode="lin" valueType="num">
                                      <p:cBhvr>
                                        <p:cTn id="1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2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2">
                                            <p:txEl>
                                              <p:pRg st="0" end="0"/>
                                            </p:txEl>
                                          </p:spTgt>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 calcmode="lin" valueType="num">
                                      <p:cBhvr>
                                        <p:cTn id="27" dur="500" decel="50000" fill="hold">
                                          <p:stCondLst>
                                            <p:cond delay="0"/>
                                          </p:stCondLst>
                                        </p:cTn>
                                        <p:tgtEl>
                                          <p:spTgt spid="2">
                                            <p:txEl>
                                              <p:pRg st="1" end="1"/>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2">
                                            <p:txEl>
                                              <p:pRg st="1" end="1"/>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2">
                                            <p:txEl>
                                              <p:pRg st="1" end="1"/>
                                            </p:txEl>
                                          </p:spTgt>
                                        </p:tgtEl>
                                        <p:attrNameLst>
                                          <p:attrName>ppt_w</p:attrName>
                                        </p:attrNameLst>
                                      </p:cBhvr>
                                      <p:tavLst>
                                        <p:tav tm="0">
                                          <p:val>
                                            <p:strVal val="#ppt_w*.05"/>
                                          </p:val>
                                        </p:tav>
                                        <p:tav tm="100000">
                                          <p:val>
                                            <p:strVal val="#ppt_w"/>
                                          </p:val>
                                        </p:tav>
                                      </p:tavLst>
                                    </p:anim>
                                    <p:anim calcmode="lin" valueType="num">
                                      <p:cBhvr>
                                        <p:cTn id="30" dur="1000" fill="hold"/>
                                        <p:tgtEl>
                                          <p:spTgt spid="2">
                                            <p:txEl>
                                              <p:pRg st="1" end="1"/>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2">
                                            <p:txEl>
                                              <p:pRg st="1" end="1"/>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2">
                                            <p:txEl>
                                              <p:pRg st="1" end="1"/>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2">
                                            <p:txEl>
                                              <p:pRg st="1" end="1"/>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2">
                                            <p:txEl>
                                              <p:pRg st="1" end="1"/>
                                            </p:txEl>
                                          </p:spTgt>
                                        </p:tgtEl>
                                      </p:cBhvr>
                                    </p:animEffect>
                                  </p:childTnLst>
                                </p:cTn>
                              </p:par>
                              <p:par>
                                <p:cTn id="35" presetID="25" presetClass="entr" presetSubtype="0" fill="hold" grpId="0"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 calcmode="lin" valueType="num">
                                      <p:cBhvr>
                                        <p:cTn id="37" dur="500" decel="50000" fill="hold">
                                          <p:stCondLst>
                                            <p:cond delay="0"/>
                                          </p:stCondLst>
                                        </p:cTn>
                                        <p:tgtEl>
                                          <p:spTgt spid="2">
                                            <p:txEl>
                                              <p:pRg st="2" end="2"/>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2">
                                            <p:txEl>
                                              <p:pRg st="2" end="2"/>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2">
                                            <p:txEl>
                                              <p:pRg st="2" end="2"/>
                                            </p:txEl>
                                          </p:spTgt>
                                        </p:tgtEl>
                                        <p:attrNameLst>
                                          <p:attrName>ppt_w</p:attrName>
                                        </p:attrNameLst>
                                      </p:cBhvr>
                                      <p:tavLst>
                                        <p:tav tm="0">
                                          <p:val>
                                            <p:strVal val="#ppt_w*.05"/>
                                          </p:val>
                                        </p:tav>
                                        <p:tav tm="100000">
                                          <p:val>
                                            <p:strVal val="#ppt_w"/>
                                          </p:val>
                                        </p:tav>
                                      </p:tavLst>
                                    </p:anim>
                                    <p:anim calcmode="lin" valueType="num">
                                      <p:cBhvr>
                                        <p:cTn id="40" dur="1000" fill="hold"/>
                                        <p:tgtEl>
                                          <p:spTgt spid="2">
                                            <p:txEl>
                                              <p:pRg st="2" end="2"/>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2">
                                            <p:txEl>
                                              <p:pRg st="2" end="2"/>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2">
                                            <p:txEl>
                                              <p:pRg st="2" end="2"/>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2">
                                            <p:txEl>
                                              <p:pRg st="2" end="2"/>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2">
                                            <p:txEl>
                                              <p:pRg st="2" end="2"/>
                                            </p:txEl>
                                          </p:spTgt>
                                        </p:tgtEl>
                                      </p:cBhvr>
                                    </p:animEffect>
                                  </p:childTnLst>
                                </p:cTn>
                              </p:par>
                              <p:par>
                                <p:cTn id="45" presetID="25" presetClass="entr" presetSubtype="0" fill="hold" grpId="0" nodeType="with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 calcmode="lin" valueType="num">
                                      <p:cBhvr>
                                        <p:cTn id="47" dur="500" decel="50000" fill="hold">
                                          <p:stCondLst>
                                            <p:cond delay="0"/>
                                          </p:stCondLst>
                                        </p:cTn>
                                        <p:tgtEl>
                                          <p:spTgt spid="2">
                                            <p:txEl>
                                              <p:pRg st="3" end="3"/>
                                            </p:txEl>
                                          </p:spTgt>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2">
                                            <p:txEl>
                                              <p:pRg st="3" end="3"/>
                                            </p:txEl>
                                          </p:spTgt>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2">
                                            <p:txEl>
                                              <p:pRg st="3" end="3"/>
                                            </p:txEl>
                                          </p:spTgt>
                                        </p:tgtEl>
                                        <p:attrNameLst>
                                          <p:attrName>ppt_w</p:attrName>
                                        </p:attrNameLst>
                                      </p:cBhvr>
                                      <p:tavLst>
                                        <p:tav tm="0">
                                          <p:val>
                                            <p:strVal val="#ppt_w*.05"/>
                                          </p:val>
                                        </p:tav>
                                        <p:tav tm="100000">
                                          <p:val>
                                            <p:strVal val="#ppt_w"/>
                                          </p:val>
                                        </p:tav>
                                      </p:tavLst>
                                    </p:anim>
                                    <p:anim calcmode="lin" valueType="num">
                                      <p:cBhvr>
                                        <p:cTn id="50" dur="1000" fill="hold"/>
                                        <p:tgtEl>
                                          <p:spTgt spid="2">
                                            <p:txEl>
                                              <p:pRg st="3" end="3"/>
                                            </p:txEl>
                                          </p:spTgt>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2">
                                            <p:txEl>
                                              <p:pRg st="3" end="3"/>
                                            </p:txEl>
                                          </p:spTgt>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2">
                                            <p:txEl>
                                              <p:pRg st="3" end="3"/>
                                            </p:txEl>
                                          </p:spTgt>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2">
                                            <p:txEl>
                                              <p:pRg st="3" end="3"/>
                                            </p:txEl>
                                          </p:spTgt>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2">
                                            <p:txEl>
                                              <p:pRg st="3" end="3"/>
                                            </p:txEl>
                                          </p:spTgt>
                                        </p:tgtEl>
                                      </p:cBhvr>
                                    </p:animEffect>
                                  </p:childTnLst>
                                </p:cTn>
                              </p:par>
                              <p:par>
                                <p:cTn id="55" presetID="25" presetClass="entr" presetSubtype="0" fill="hold" grpId="0" nodeType="withEffect">
                                  <p:stCondLst>
                                    <p:cond delay="0"/>
                                  </p:stCondLst>
                                  <p:childTnLst>
                                    <p:set>
                                      <p:cBhvr>
                                        <p:cTn id="56" dur="1" fill="hold">
                                          <p:stCondLst>
                                            <p:cond delay="0"/>
                                          </p:stCondLst>
                                        </p:cTn>
                                        <p:tgtEl>
                                          <p:spTgt spid="2">
                                            <p:txEl>
                                              <p:pRg st="4" end="4"/>
                                            </p:txEl>
                                          </p:spTgt>
                                        </p:tgtEl>
                                        <p:attrNameLst>
                                          <p:attrName>style.visibility</p:attrName>
                                        </p:attrNameLst>
                                      </p:cBhvr>
                                      <p:to>
                                        <p:strVal val="visible"/>
                                      </p:to>
                                    </p:set>
                                    <p:anim calcmode="lin" valueType="num">
                                      <p:cBhvr>
                                        <p:cTn id="57" dur="500" decel="50000" fill="hold">
                                          <p:stCondLst>
                                            <p:cond delay="0"/>
                                          </p:stCondLst>
                                        </p:cTn>
                                        <p:tgtEl>
                                          <p:spTgt spid="2">
                                            <p:txEl>
                                              <p:pRg st="4" end="4"/>
                                            </p:txEl>
                                          </p:spTgt>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2">
                                            <p:txEl>
                                              <p:pRg st="4" end="4"/>
                                            </p:txEl>
                                          </p:spTgt>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2">
                                            <p:txEl>
                                              <p:pRg st="4" end="4"/>
                                            </p:txEl>
                                          </p:spTgt>
                                        </p:tgtEl>
                                        <p:attrNameLst>
                                          <p:attrName>ppt_w</p:attrName>
                                        </p:attrNameLst>
                                      </p:cBhvr>
                                      <p:tavLst>
                                        <p:tav tm="0">
                                          <p:val>
                                            <p:strVal val="#ppt_w*.05"/>
                                          </p:val>
                                        </p:tav>
                                        <p:tav tm="100000">
                                          <p:val>
                                            <p:strVal val="#ppt_w"/>
                                          </p:val>
                                        </p:tav>
                                      </p:tavLst>
                                    </p:anim>
                                    <p:anim calcmode="lin" valueType="num">
                                      <p:cBhvr>
                                        <p:cTn id="60" dur="1000" fill="hold"/>
                                        <p:tgtEl>
                                          <p:spTgt spid="2">
                                            <p:txEl>
                                              <p:pRg st="4" end="4"/>
                                            </p:txEl>
                                          </p:spTgt>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2">
                                            <p:txEl>
                                              <p:pRg st="4" end="4"/>
                                            </p:txEl>
                                          </p:spTgt>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2">
                                            <p:txEl>
                                              <p:pRg st="4" end="4"/>
                                            </p:txEl>
                                          </p:spTgt>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2">
                                            <p:txEl>
                                              <p:pRg st="4" end="4"/>
                                            </p:txEl>
                                          </p:spTgt>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2">
                                            <p:txEl>
                                              <p:pRg st="4" end="4"/>
                                            </p:txEl>
                                          </p:spTgt>
                                        </p:tgtEl>
                                      </p:cBhvr>
                                    </p:animEffect>
                                  </p:childTnLst>
                                </p:cTn>
                              </p:par>
                              <p:par>
                                <p:cTn id="65" presetID="25" presetClass="entr" presetSubtype="0" fill="hold" grpId="0" nodeType="withEffect">
                                  <p:stCondLst>
                                    <p:cond delay="0"/>
                                  </p:stCondLst>
                                  <p:childTnLst>
                                    <p:set>
                                      <p:cBhvr>
                                        <p:cTn id="66" dur="1" fill="hold">
                                          <p:stCondLst>
                                            <p:cond delay="0"/>
                                          </p:stCondLst>
                                        </p:cTn>
                                        <p:tgtEl>
                                          <p:spTgt spid="2">
                                            <p:txEl>
                                              <p:pRg st="5" end="5"/>
                                            </p:txEl>
                                          </p:spTgt>
                                        </p:tgtEl>
                                        <p:attrNameLst>
                                          <p:attrName>style.visibility</p:attrName>
                                        </p:attrNameLst>
                                      </p:cBhvr>
                                      <p:to>
                                        <p:strVal val="visible"/>
                                      </p:to>
                                    </p:set>
                                    <p:anim calcmode="lin" valueType="num">
                                      <p:cBhvr>
                                        <p:cTn id="67" dur="500" decel="50000" fill="hold">
                                          <p:stCondLst>
                                            <p:cond delay="0"/>
                                          </p:stCondLst>
                                        </p:cTn>
                                        <p:tgtEl>
                                          <p:spTgt spid="2">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2">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2">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2">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2">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2">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2">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2">
                                            <p:txEl>
                                              <p:pRg st="5" end="5"/>
                                            </p:txEl>
                                          </p:spTgt>
                                        </p:tgtEl>
                                      </p:cBhvr>
                                    </p:animEffect>
                                  </p:childTnLst>
                                </p:cTn>
                              </p:par>
                              <p:par>
                                <p:cTn id="75" presetID="25" presetClass="entr" presetSubtype="0" fill="hold" grpId="0" nodeType="withEffect">
                                  <p:stCondLst>
                                    <p:cond delay="0"/>
                                  </p:stCondLst>
                                  <p:childTnLst>
                                    <p:set>
                                      <p:cBhvr>
                                        <p:cTn id="76" dur="1" fill="hold">
                                          <p:stCondLst>
                                            <p:cond delay="0"/>
                                          </p:stCondLst>
                                        </p:cTn>
                                        <p:tgtEl>
                                          <p:spTgt spid="2">
                                            <p:txEl>
                                              <p:pRg st="6" end="6"/>
                                            </p:txEl>
                                          </p:spTgt>
                                        </p:tgtEl>
                                        <p:attrNameLst>
                                          <p:attrName>style.visibility</p:attrName>
                                        </p:attrNameLst>
                                      </p:cBhvr>
                                      <p:to>
                                        <p:strVal val="visible"/>
                                      </p:to>
                                    </p:set>
                                    <p:anim calcmode="lin" valueType="num">
                                      <p:cBhvr>
                                        <p:cTn id="77" dur="500" decel="50000" fill="hold">
                                          <p:stCondLst>
                                            <p:cond delay="0"/>
                                          </p:stCondLst>
                                        </p:cTn>
                                        <p:tgtEl>
                                          <p:spTgt spid="2">
                                            <p:txEl>
                                              <p:pRg st="6" end="6"/>
                                            </p:txEl>
                                          </p:spTgt>
                                        </p:tgtEl>
                                        <p:attrNameLst>
                                          <p:attrName>style.rotation</p:attrName>
                                        </p:attrNameLst>
                                      </p:cBhvr>
                                      <p:tavLst>
                                        <p:tav tm="0">
                                          <p:val>
                                            <p:fltVal val="-90"/>
                                          </p:val>
                                        </p:tav>
                                        <p:tav tm="100000">
                                          <p:val>
                                            <p:fltVal val="0"/>
                                          </p:val>
                                        </p:tav>
                                      </p:tavLst>
                                    </p:anim>
                                    <p:anim calcmode="lin" valueType="num">
                                      <p:cBhvr>
                                        <p:cTn id="78" dur="500" decel="50000" fill="hold">
                                          <p:stCondLst>
                                            <p:cond delay="0"/>
                                          </p:stCondLst>
                                        </p:cTn>
                                        <p:tgtEl>
                                          <p:spTgt spid="2">
                                            <p:txEl>
                                              <p:pRg st="6" end="6"/>
                                            </p:txEl>
                                          </p:spTgt>
                                        </p:tgtEl>
                                        <p:attrNameLst>
                                          <p:attrName>ppt_w</p:attrName>
                                        </p:attrNameLst>
                                      </p:cBhvr>
                                      <p:tavLst>
                                        <p:tav tm="0">
                                          <p:val>
                                            <p:strVal val="#ppt_w"/>
                                          </p:val>
                                        </p:tav>
                                        <p:tav tm="100000">
                                          <p:val>
                                            <p:strVal val="#ppt_w*.05"/>
                                          </p:val>
                                        </p:tav>
                                      </p:tavLst>
                                    </p:anim>
                                    <p:anim calcmode="lin" valueType="num">
                                      <p:cBhvr>
                                        <p:cTn id="79" dur="500" accel="50000" fill="hold">
                                          <p:stCondLst>
                                            <p:cond delay="500"/>
                                          </p:stCondLst>
                                        </p:cTn>
                                        <p:tgtEl>
                                          <p:spTgt spid="2">
                                            <p:txEl>
                                              <p:pRg st="6" end="6"/>
                                            </p:txEl>
                                          </p:spTgt>
                                        </p:tgtEl>
                                        <p:attrNameLst>
                                          <p:attrName>ppt_w</p:attrName>
                                        </p:attrNameLst>
                                      </p:cBhvr>
                                      <p:tavLst>
                                        <p:tav tm="0">
                                          <p:val>
                                            <p:strVal val="#ppt_w*.05"/>
                                          </p:val>
                                        </p:tav>
                                        <p:tav tm="100000">
                                          <p:val>
                                            <p:strVal val="#ppt_w"/>
                                          </p:val>
                                        </p:tav>
                                      </p:tavLst>
                                    </p:anim>
                                    <p:anim calcmode="lin" valueType="num">
                                      <p:cBhvr>
                                        <p:cTn id="80" dur="1000" fill="hold"/>
                                        <p:tgtEl>
                                          <p:spTgt spid="2">
                                            <p:txEl>
                                              <p:pRg st="6" end="6"/>
                                            </p:txEl>
                                          </p:spTgt>
                                        </p:tgtEl>
                                        <p:attrNameLst>
                                          <p:attrName>ppt_h</p:attrName>
                                        </p:attrNameLst>
                                      </p:cBhvr>
                                      <p:tavLst>
                                        <p:tav tm="0">
                                          <p:val>
                                            <p:strVal val="#ppt_h"/>
                                          </p:val>
                                        </p:tav>
                                        <p:tav tm="100000">
                                          <p:val>
                                            <p:strVal val="#ppt_h"/>
                                          </p:val>
                                        </p:tav>
                                      </p:tavLst>
                                    </p:anim>
                                    <p:anim calcmode="lin" valueType="num">
                                      <p:cBhvr>
                                        <p:cTn id="81" dur="500" decel="50000" fill="hold">
                                          <p:stCondLst>
                                            <p:cond delay="0"/>
                                          </p:stCondLst>
                                        </p:cTn>
                                        <p:tgtEl>
                                          <p:spTgt spid="2">
                                            <p:txEl>
                                              <p:pRg st="6" end="6"/>
                                            </p:txEl>
                                          </p:spTgt>
                                        </p:tgtEl>
                                        <p:attrNameLst>
                                          <p:attrName>ppt_x</p:attrName>
                                        </p:attrNameLst>
                                      </p:cBhvr>
                                      <p:tavLst>
                                        <p:tav tm="0">
                                          <p:val>
                                            <p:strVal val="#ppt_x+.4"/>
                                          </p:val>
                                        </p:tav>
                                        <p:tav tm="100000">
                                          <p:val>
                                            <p:strVal val="#ppt_x"/>
                                          </p:val>
                                        </p:tav>
                                      </p:tavLst>
                                    </p:anim>
                                    <p:anim calcmode="lin" valueType="num">
                                      <p:cBhvr>
                                        <p:cTn id="82" dur="500" decel="50000" fill="hold">
                                          <p:stCondLst>
                                            <p:cond delay="0"/>
                                          </p:stCondLst>
                                        </p:cTn>
                                        <p:tgtEl>
                                          <p:spTgt spid="2">
                                            <p:txEl>
                                              <p:pRg st="6" end="6"/>
                                            </p:txEl>
                                          </p:spTgt>
                                        </p:tgtEl>
                                        <p:attrNameLst>
                                          <p:attrName>ppt_y</p:attrName>
                                        </p:attrNameLst>
                                      </p:cBhvr>
                                      <p:tavLst>
                                        <p:tav tm="0">
                                          <p:val>
                                            <p:strVal val="#ppt_y-.2"/>
                                          </p:val>
                                        </p:tav>
                                        <p:tav tm="100000">
                                          <p:val>
                                            <p:strVal val="#ppt_y+.1"/>
                                          </p:val>
                                        </p:tav>
                                      </p:tavLst>
                                    </p:anim>
                                    <p:anim calcmode="lin" valueType="num">
                                      <p:cBhvr>
                                        <p:cTn id="83" dur="500" accel="50000" fill="hold">
                                          <p:stCondLst>
                                            <p:cond delay="500"/>
                                          </p:stCondLst>
                                        </p:cTn>
                                        <p:tgtEl>
                                          <p:spTgt spid="2">
                                            <p:txEl>
                                              <p:pRg st="6" end="6"/>
                                            </p:txEl>
                                          </p:spTgt>
                                        </p:tgtEl>
                                        <p:attrNameLst>
                                          <p:attrName>ppt_y</p:attrName>
                                        </p:attrNameLst>
                                      </p:cBhvr>
                                      <p:tavLst>
                                        <p:tav tm="0">
                                          <p:val>
                                            <p:strVal val="#ppt_y+.1"/>
                                          </p:val>
                                        </p:tav>
                                        <p:tav tm="100000">
                                          <p:val>
                                            <p:strVal val="#ppt_y"/>
                                          </p:val>
                                        </p:tav>
                                      </p:tavLst>
                                    </p:anim>
                                    <p:animEffect transition="in" filter="fade">
                                      <p:cBhvr>
                                        <p:cTn id="84" dur="1000" decel="50000">
                                          <p:stCondLst>
                                            <p:cond delay="0"/>
                                          </p:stCondLst>
                                        </p:cTn>
                                        <p:tgtEl>
                                          <p:spTgt spid="2">
                                            <p:txEl>
                                              <p:pRg st="6" end="6"/>
                                            </p:txEl>
                                          </p:spTgt>
                                        </p:tgtEl>
                                      </p:cBhvr>
                                    </p:animEffect>
                                  </p:childTnLst>
                                </p:cTn>
                              </p:par>
                              <p:par>
                                <p:cTn id="85" presetID="25" presetClass="entr" presetSubtype="0" fill="hold" grpId="0" nodeType="withEffect">
                                  <p:stCondLst>
                                    <p:cond delay="0"/>
                                  </p:stCondLst>
                                  <p:childTnLst>
                                    <p:set>
                                      <p:cBhvr>
                                        <p:cTn id="86" dur="1" fill="hold">
                                          <p:stCondLst>
                                            <p:cond delay="0"/>
                                          </p:stCondLst>
                                        </p:cTn>
                                        <p:tgtEl>
                                          <p:spTgt spid="2">
                                            <p:txEl>
                                              <p:pRg st="7" end="7"/>
                                            </p:txEl>
                                          </p:spTgt>
                                        </p:tgtEl>
                                        <p:attrNameLst>
                                          <p:attrName>style.visibility</p:attrName>
                                        </p:attrNameLst>
                                      </p:cBhvr>
                                      <p:to>
                                        <p:strVal val="visible"/>
                                      </p:to>
                                    </p:set>
                                    <p:anim calcmode="lin" valueType="num">
                                      <p:cBhvr>
                                        <p:cTn id="87" dur="500" decel="50000" fill="hold">
                                          <p:stCondLst>
                                            <p:cond delay="0"/>
                                          </p:stCondLst>
                                        </p:cTn>
                                        <p:tgtEl>
                                          <p:spTgt spid="2">
                                            <p:txEl>
                                              <p:pRg st="7" end="7"/>
                                            </p:txEl>
                                          </p:spTgt>
                                        </p:tgtEl>
                                        <p:attrNameLst>
                                          <p:attrName>style.rotation</p:attrName>
                                        </p:attrNameLst>
                                      </p:cBhvr>
                                      <p:tavLst>
                                        <p:tav tm="0">
                                          <p:val>
                                            <p:fltVal val="-90"/>
                                          </p:val>
                                        </p:tav>
                                        <p:tav tm="100000">
                                          <p:val>
                                            <p:fltVal val="0"/>
                                          </p:val>
                                        </p:tav>
                                      </p:tavLst>
                                    </p:anim>
                                    <p:anim calcmode="lin" valueType="num">
                                      <p:cBhvr>
                                        <p:cTn id="88" dur="500" decel="50000" fill="hold">
                                          <p:stCondLst>
                                            <p:cond delay="0"/>
                                          </p:stCondLst>
                                        </p:cTn>
                                        <p:tgtEl>
                                          <p:spTgt spid="2">
                                            <p:txEl>
                                              <p:pRg st="7" end="7"/>
                                            </p:txEl>
                                          </p:spTgt>
                                        </p:tgtEl>
                                        <p:attrNameLst>
                                          <p:attrName>ppt_w</p:attrName>
                                        </p:attrNameLst>
                                      </p:cBhvr>
                                      <p:tavLst>
                                        <p:tav tm="0">
                                          <p:val>
                                            <p:strVal val="#ppt_w"/>
                                          </p:val>
                                        </p:tav>
                                        <p:tav tm="100000">
                                          <p:val>
                                            <p:strVal val="#ppt_w*.05"/>
                                          </p:val>
                                        </p:tav>
                                      </p:tavLst>
                                    </p:anim>
                                    <p:anim calcmode="lin" valueType="num">
                                      <p:cBhvr>
                                        <p:cTn id="89" dur="500" accel="50000" fill="hold">
                                          <p:stCondLst>
                                            <p:cond delay="500"/>
                                          </p:stCondLst>
                                        </p:cTn>
                                        <p:tgtEl>
                                          <p:spTgt spid="2">
                                            <p:txEl>
                                              <p:pRg st="7" end="7"/>
                                            </p:txEl>
                                          </p:spTgt>
                                        </p:tgtEl>
                                        <p:attrNameLst>
                                          <p:attrName>ppt_w</p:attrName>
                                        </p:attrNameLst>
                                      </p:cBhvr>
                                      <p:tavLst>
                                        <p:tav tm="0">
                                          <p:val>
                                            <p:strVal val="#ppt_w*.05"/>
                                          </p:val>
                                        </p:tav>
                                        <p:tav tm="100000">
                                          <p:val>
                                            <p:strVal val="#ppt_w"/>
                                          </p:val>
                                        </p:tav>
                                      </p:tavLst>
                                    </p:anim>
                                    <p:anim calcmode="lin" valueType="num">
                                      <p:cBhvr>
                                        <p:cTn id="90" dur="1000" fill="hold"/>
                                        <p:tgtEl>
                                          <p:spTgt spid="2">
                                            <p:txEl>
                                              <p:pRg st="7" end="7"/>
                                            </p:txEl>
                                          </p:spTgt>
                                        </p:tgtEl>
                                        <p:attrNameLst>
                                          <p:attrName>ppt_h</p:attrName>
                                        </p:attrNameLst>
                                      </p:cBhvr>
                                      <p:tavLst>
                                        <p:tav tm="0">
                                          <p:val>
                                            <p:strVal val="#ppt_h"/>
                                          </p:val>
                                        </p:tav>
                                        <p:tav tm="100000">
                                          <p:val>
                                            <p:strVal val="#ppt_h"/>
                                          </p:val>
                                        </p:tav>
                                      </p:tavLst>
                                    </p:anim>
                                    <p:anim calcmode="lin" valueType="num">
                                      <p:cBhvr>
                                        <p:cTn id="91" dur="500" decel="50000" fill="hold">
                                          <p:stCondLst>
                                            <p:cond delay="0"/>
                                          </p:stCondLst>
                                        </p:cTn>
                                        <p:tgtEl>
                                          <p:spTgt spid="2">
                                            <p:txEl>
                                              <p:pRg st="7" end="7"/>
                                            </p:txEl>
                                          </p:spTgt>
                                        </p:tgtEl>
                                        <p:attrNameLst>
                                          <p:attrName>ppt_x</p:attrName>
                                        </p:attrNameLst>
                                      </p:cBhvr>
                                      <p:tavLst>
                                        <p:tav tm="0">
                                          <p:val>
                                            <p:strVal val="#ppt_x+.4"/>
                                          </p:val>
                                        </p:tav>
                                        <p:tav tm="100000">
                                          <p:val>
                                            <p:strVal val="#ppt_x"/>
                                          </p:val>
                                        </p:tav>
                                      </p:tavLst>
                                    </p:anim>
                                    <p:anim calcmode="lin" valueType="num">
                                      <p:cBhvr>
                                        <p:cTn id="92" dur="500" decel="50000" fill="hold">
                                          <p:stCondLst>
                                            <p:cond delay="0"/>
                                          </p:stCondLst>
                                        </p:cTn>
                                        <p:tgtEl>
                                          <p:spTgt spid="2">
                                            <p:txEl>
                                              <p:pRg st="7" end="7"/>
                                            </p:txEl>
                                          </p:spTgt>
                                        </p:tgtEl>
                                        <p:attrNameLst>
                                          <p:attrName>ppt_y</p:attrName>
                                        </p:attrNameLst>
                                      </p:cBhvr>
                                      <p:tavLst>
                                        <p:tav tm="0">
                                          <p:val>
                                            <p:strVal val="#ppt_y-.2"/>
                                          </p:val>
                                        </p:tav>
                                        <p:tav tm="100000">
                                          <p:val>
                                            <p:strVal val="#ppt_y+.1"/>
                                          </p:val>
                                        </p:tav>
                                      </p:tavLst>
                                    </p:anim>
                                    <p:anim calcmode="lin" valueType="num">
                                      <p:cBhvr>
                                        <p:cTn id="93" dur="500" accel="50000" fill="hold">
                                          <p:stCondLst>
                                            <p:cond delay="500"/>
                                          </p:stCondLst>
                                        </p:cTn>
                                        <p:tgtEl>
                                          <p:spTgt spid="2">
                                            <p:txEl>
                                              <p:pRg st="7" end="7"/>
                                            </p:txEl>
                                          </p:spTgt>
                                        </p:tgtEl>
                                        <p:attrNameLst>
                                          <p:attrName>ppt_y</p:attrName>
                                        </p:attrNameLst>
                                      </p:cBhvr>
                                      <p:tavLst>
                                        <p:tav tm="0">
                                          <p:val>
                                            <p:strVal val="#ppt_y+.1"/>
                                          </p:val>
                                        </p:tav>
                                        <p:tav tm="100000">
                                          <p:val>
                                            <p:strVal val="#ppt_y"/>
                                          </p:val>
                                        </p:tav>
                                      </p:tavLst>
                                    </p:anim>
                                    <p:animEffect transition="in" filter="fade">
                                      <p:cBhvr>
                                        <p:cTn id="94" dur="1000" decel="50000">
                                          <p:stCondLst>
                                            <p:cond delay="0"/>
                                          </p:stCondLst>
                                        </p:cTn>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Special Graph </a:t>
            </a:r>
            <a:endParaRPr lang="zh-CN" altLang="en-US" sz="3600" dirty="0">
              <a:latin typeface="Lucida Handwriting" panose="03010101010101010101" pitchFamily="66" charset="0"/>
            </a:endParaRPr>
          </a:p>
        </p:txBody>
      </p:sp>
      <p:sp>
        <p:nvSpPr>
          <p:cNvPr id="9" name="Rectangle 3">
            <a:extLst>
              <a:ext uri="{FF2B5EF4-FFF2-40B4-BE49-F238E27FC236}">
                <a16:creationId xmlns:a16="http://schemas.microsoft.com/office/drawing/2014/main" id="{C2A2A276-4E96-4F88-B76F-F2BF25922F8A}"/>
              </a:ext>
            </a:extLst>
          </p:cNvPr>
          <p:cNvSpPr txBox="1">
            <a:spLocks noChangeArrowheads="1"/>
          </p:cNvSpPr>
          <p:nvPr/>
        </p:nvSpPr>
        <p:spPr bwMode="auto">
          <a:xfrm>
            <a:off x="851694" y="4515288"/>
            <a:ext cx="10453527" cy="2263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30000"/>
              </a:lnSpc>
              <a:spcBef>
                <a:spcPct val="20000"/>
              </a:spcBef>
              <a:spcAft>
                <a:spcPct val="0"/>
              </a:spcAft>
              <a:buClr>
                <a:schemeClr val="bg1"/>
              </a:buClr>
              <a:buFont typeface="Symbol" panose="05050102010706020507" pitchFamily="18" charset="2"/>
              <a:defRPr kumimoji="1" sz="2800" b="1" kern="1200">
                <a:solidFill>
                  <a:srgbClr val="003399"/>
                </a:solidFill>
                <a:latin typeface="+mn-lt"/>
                <a:ea typeface="+mn-ea"/>
                <a:cs typeface="+mn-cs"/>
              </a:defRPr>
            </a:lvl1pPr>
            <a:lvl2pPr marL="742950" indent="-285750" algn="l" rtl="0" fontAlgn="base">
              <a:lnSpc>
                <a:spcPct val="130000"/>
              </a:lnSpc>
              <a:spcBef>
                <a:spcPct val="20000"/>
              </a:spcBef>
              <a:spcAft>
                <a:spcPct val="0"/>
              </a:spcAft>
              <a:buClr>
                <a:schemeClr val="bg1"/>
              </a:buClr>
              <a:buChar char="–"/>
              <a:defRPr kumimoji="1" sz="2400" b="1" kern="1200">
                <a:solidFill>
                  <a:srgbClr val="003399"/>
                </a:solidFill>
                <a:latin typeface="+mn-lt"/>
                <a:ea typeface="+mj-ea"/>
                <a:cs typeface="+mn-cs"/>
              </a:defRPr>
            </a:lvl2pPr>
            <a:lvl3pPr marL="1143000" indent="-228600" algn="l" rtl="0" fontAlgn="base">
              <a:lnSpc>
                <a:spcPct val="130000"/>
              </a:lnSpc>
              <a:spcBef>
                <a:spcPct val="20000"/>
              </a:spcBef>
              <a:spcAft>
                <a:spcPct val="0"/>
              </a:spcAft>
              <a:buClr>
                <a:schemeClr val="bg1"/>
              </a:buClr>
              <a:buChar char="•"/>
              <a:defRPr kumimoji="1" sz="2000" b="1" kern="1200">
                <a:solidFill>
                  <a:srgbClr val="003399"/>
                </a:solidFill>
                <a:latin typeface="+mn-lt"/>
                <a:ea typeface="+mj-ea"/>
                <a:cs typeface="+mn-cs"/>
              </a:defRPr>
            </a:lvl3pPr>
            <a:lvl4pPr marL="1600200" indent="-228600" algn="l" rtl="0" fontAlgn="base">
              <a:lnSpc>
                <a:spcPct val="130000"/>
              </a:lnSpc>
              <a:spcBef>
                <a:spcPct val="20000"/>
              </a:spcBef>
              <a:spcAft>
                <a:spcPct val="0"/>
              </a:spcAft>
              <a:buClr>
                <a:schemeClr val="bg1"/>
              </a:buClr>
              <a:buChar char="–"/>
              <a:defRPr kumimoji="1" b="1" kern="1200">
                <a:solidFill>
                  <a:srgbClr val="003399"/>
                </a:solidFill>
                <a:latin typeface="+mn-lt"/>
                <a:ea typeface="+mj-ea"/>
                <a:cs typeface="+mn-cs"/>
              </a:defRPr>
            </a:lvl4pPr>
            <a:lvl5pPr marL="2057400" indent="-228600" algn="l" rtl="0" fontAlgn="base">
              <a:lnSpc>
                <a:spcPct val="130000"/>
              </a:lnSpc>
              <a:spcBef>
                <a:spcPct val="20000"/>
              </a:spcBef>
              <a:spcAft>
                <a:spcPct val="0"/>
              </a:spcAft>
              <a:buClr>
                <a:schemeClr val="bg1"/>
              </a:buClr>
              <a:buChar char="•"/>
              <a:defRPr kumimoji="1" b="1" kern="1200">
                <a:solidFill>
                  <a:srgbClr val="003399"/>
                </a:solidFill>
                <a:latin typeface="+mn-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base" latinLnBrk="0" hangingPunct="1">
              <a:lnSpc>
                <a:spcPct val="130000"/>
              </a:lnSpc>
              <a:spcBef>
                <a:spcPct val="20000"/>
              </a:spcBef>
              <a:spcAft>
                <a:spcPct val="0"/>
              </a:spcAft>
              <a:buClr>
                <a:srgbClr val="6600FF"/>
              </a:buClr>
              <a:buSzTx/>
              <a:buFont typeface="Symbol" panose="05050102010706020507" pitchFamily="18" charset="2"/>
              <a:buNone/>
              <a:tabLst/>
              <a:defRPr/>
            </a:pPr>
            <a:r>
              <a:rPr kumimoji="1" lang="zh-CN" altLang="en-US" sz="2400" b="1" i="0" u="none" strike="noStrike" kern="120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定义</a:t>
            </a:r>
            <a:r>
              <a:rPr kumimoji="1" lang="en-US" altLang="zh-CN" sz="2400" b="1" i="0" u="none" strike="noStrike" kern="1200" cap="none" spc="0" normalizeH="0" baseline="0" noProof="0" dirty="0">
                <a:ln>
                  <a:noFill/>
                </a:ln>
                <a:solidFill>
                  <a:srgbClr val="003399"/>
                </a:solidFill>
                <a:effectLst/>
                <a:uLnTx/>
                <a:uFillTx/>
                <a:latin typeface="Comic Sans MS"/>
                <a:ea typeface="宋体"/>
                <a:cs typeface="+mn-cs"/>
              </a:rPr>
              <a:t> </a:t>
            </a:r>
            <a:r>
              <a:rPr kumimoji="1" lang="zh-CN" altLang="en-US" sz="2400" b="1" i="0" u="none" strike="noStrike" kern="1200" cap="none" spc="0" normalizeH="0" baseline="0" noProof="0" dirty="0">
                <a:ln>
                  <a:noFill/>
                </a:ln>
                <a:solidFill>
                  <a:srgbClr val="003399"/>
                </a:solidFill>
                <a:effectLst/>
                <a:uLnTx/>
                <a:uFillTx/>
                <a:latin typeface="宋体" panose="02010600030101010101" pitchFamily="2" charset="-122"/>
                <a:ea typeface="宋体"/>
                <a:cs typeface="+mn-cs"/>
              </a:rPr>
              <a:t>给定图</a:t>
            </a:r>
            <a:r>
              <a:rPr kumimoji="1" lang="en-US" altLang="zh-CN" sz="2400" b="1" u="none" strike="noStrike" kern="1200" cap="none" spc="0" normalizeH="0" baseline="0" noProof="0" dirty="0">
                <a:ln>
                  <a:noFill/>
                </a:ln>
                <a:solidFill>
                  <a:srgbClr val="003399"/>
                </a:solidFill>
                <a:effectLst/>
                <a:uLnTx/>
                <a:uFillTx/>
                <a:latin typeface="宋体" panose="02010600030101010101" pitchFamily="2" charset="-122"/>
                <a:ea typeface="宋体"/>
                <a:cs typeface="+mn-cs"/>
              </a:rPr>
              <a:t>G</a:t>
            </a:r>
            <a:r>
              <a:rPr kumimoji="1" lang="zh-CN" altLang="en-US" sz="2400" b="1" i="0" u="none" strike="noStrike" kern="1200" cap="none" spc="0" normalizeH="0" baseline="0" noProof="0" dirty="0">
                <a:ln>
                  <a:noFill/>
                </a:ln>
                <a:solidFill>
                  <a:srgbClr val="003399"/>
                </a:solidFill>
                <a:effectLst/>
                <a:uLnTx/>
                <a:uFillTx/>
                <a:latin typeface="宋体" panose="02010600030101010101" pitchFamily="2" charset="-122"/>
                <a:ea typeface="宋体"/>
                <a:cs typeface="+mn-cs"/>
              </a:rPr>
              <a:t>，若存在一个环经过图中的每一个</a:t>
            </a:r>
            <a:r>
              <a:rPr kumimoji="1" lang="zh-CN" altLang="en-US" sz="2400" b="1" i="0" u="sng" strike="noStrike" kern="1200" cap="none" spc="0" normalizeH="0" baseline="0" noProof="0" dirty="0">
                <a:ln>
                  <a:noFill/>
                </a:ln>
                <a:solidFill>
                  <a:srgbClr val="FF3300"/>
                </a:solidFill>
                <a:effectLst>
                  <a:outerShdw blurRad="38100" dist="38100" dir="2700000" algn="tl">
                    <a:srgbClr val="C0C0C0"/>
                  </a:outerShdw>
                </a:effectLst>
                <a:uLnTx/>
                <a:uFillTx/>
                <a:latin typeface="宋体" panose="02010600030101010101" pitchFamily="2" charset="-122"/>
                <a:ea typeface="宋体"/>
                <a:cs typeface="+mn-cs"/>
              </a:rPr>
              <a:t>结点</a:t>
            </a:r>
            <a:r>
              <a:rPr kumimoji="1" lang="zh-CN" altLang="en-US" sz="2400" b="1" i="0" u="none" strike="noStrike" kern="1200" cap="none" spc="0" normalizeH="0" baseline="0" noProof="0" dirty="0">
                <a:ln>
                  <a:noFill/>
                </a:ln>
                <a:solidFill>
                  <a:srgbClr val="003399"/>
                </a:solidFill>
                <a:effectLst/>
                <a:uLnTx/>
                <a:uFillTx/>
                <a:latin typeface="宋体" panose="02010600030101010101" pitchFamily="2" charset="-122"/>
                <a:ea typeface="宋体"/>
                <a:cs typeface="+mn-cs"/>
              </a:rPr>
              <a:t>恰好一次， 这个环称作</a:t>
            </a:r>
            <a:r>
              <a:rPr kumimoji="1" lang="zh-CN" altLang="en-US" sz="2400" b="1" i="0" u="none" strike="noStrike" kern="1200" cap="none" spc="0" normalizeH="0" baseline="0" noProof="0" dirty="0">
                <a:ln>
                  <a:noFill/>
                </a:ln>
                <a:solidFill>
                  <a:srgbClr val="6600FF"/>
                </a:solidFill>
                <a:effectLst/>
                <a:uLnTx/>
                <a:uFillTx/>
                <a:latin typeface="宋体" panose="02010600030101010101" pitchFamily="2" charset="-122"/>
                <a:ea typeface="宋体"/>
                <a:cs typeface="+mn-cs"/>
              </a:rPr>
              <a:t>哈密尔顿环（</a:t>
            </a:r>
            <a:r>
              <a:rPr kumimoji="1" lang="en-US" altLang="zh-CN" sz="2400" b="1" i="0" u="none" strike="noStrike" kern="1200" cap="none" spc="0" normalizeH="0" baseline="0" noProof="0" dirty="0">
                <a:ln>
                  <a:noFill/>
                </a:ln>
                <a:solidFill>
                  <a:srgbClr val="6600FF"/>
                </a:solidFill>
                <a:effectLst/>
                <a:uLnTx/>
                <a:uFillTx/>
                <a:latin typeface="宋体" panose="02010600030101010101" pitchFamily="2" charset="-122"/>
                <a:ea typeface="宋体"/>
                <a:cs typeface="+mn-cs"/>
              </a:rPr>
              <a:t>H-</a:t>
            </a:r>
            <a:r>
              <a:rPr kumimoji="1" lang="zh-CN" altLang="en-US" sz="2400" b="1" i="0" u="none" strike="noStrike" kern="1200" cap="none" spc="0" normalizeH="0" baseline="0" noProof="0" dirty="0">
                <a:ln>
                  <a:noFill/>
                </a:ln>
                <a:solidFill>
                  <a:srgbClr val="6600FF"/>
                </a:solidFill>
                <a:effectLst/>
                <a:uLnTx/>
                <a:uFillTx/>
                <a:latin typeface="宋体" panose="02010600030101010101" pitchFamily="2" charset="-122"/>
                <a:ea typeface="宋体"/>
                <a:cs typeface="+mn-cs"/>
              </a:rPr>
              <a:t>环），</a:t>
            </a:r>
            <a:r>
              <a:rPr kumimoji="1" lang="zh-CN" altLang="en-US" sz="2400" b="1" i="0" u="none" strike="noStrike" kern="1200" cap="none" spc="0" normalizeH="0" baseline="0" noProof="0" dirty="0">
                <a:ln>
                  <a:noFill/>
                </a:ln>
                <a:solidFill>
                  <a:srgbClr val="003399"/>
                </a:solidFill>
                <a:effectLst/>
                <a:uLnTx/>
                <a:uFillTx/>
                <a:latin typeface="宋体" panose="02010600030101010101" pitchFamily="2" charset="-122"/>
                <a:ea typeface="宋体"/>
                <a:cs typeface="+mn-cs"/>
              </a:rPr>
              <a:t>具有哈密尔顿环的图称为</a:t>
            </a:r>
            <a:r>
              <a:rPr kumimoji="1" lang="zh-CN" altLang="en-US" sz="2400" b="1" i="0" u="none" strike="noStrike" kern="1200" cap="none" spc="0" normalizeH="0" baseline="0" noProof="0" dirty="0">
                <a:ln>
                  <a:noFill/>
                </a:ln>
                <a:solidFill>
                  <a:srgbClr val="6600FF"/>
                </a:solidFill>
                <a:effectLst/>
                <a:uLnTx/>
                <a:uFillTx/>
                <a:latin typeface="宋体" panose="02010600030101010101" pitchFamily="2" charset="-122"/>
                <a:ea typeface="宋体"/>
                <a:cs typeface="+mn-cs"/>
              </a:rPr>
              <a:t>哈密尔顿图（</a:t>
            </a:r>
            <a:r>
              <a:rPr kumimoji="1" lang="en-US" altLang="zh-CN" sz="2400" b="1" i="0" u="none" strike="noStrike" kern="1200" cap="none" spc="0" normalizeH="0" baseline="0" noProof="0" dirty="0">
                <a:ln>
                  <a:noFill/>
                </a:ln>
                <a:solidFill>
                  <a:srgbClr val="6600FF"/>
                </a:solidFill>
                <a:effectLst/>
                <a:uLnTx/>
                <a:uFillTx/>
                <a:latin typeface="宋体" panose="02010600030101010101" pitchFamily="2" charset="-122"/>
                <a:ea typeface="宋体"/>
                <a:cs typeface="+mn-cs"/>
              </a:rPr>
              <a:t>H-</a:t>
            </a:r>
            <a:r>
              <a:rPr kumimoji="1" lang="zh-CN" altLang="en-US" sz="2400" b="1" i="0" u="none" strike="noStrike" kern="1200" cap="none" spc="0" normalizeH="0" baseline="0" noProof="0" dirty="0">
                <a:ln>
                  <a:noFill/>
                </a:ln>
                <a:solidFill>
                  <a:srgbClr val="6600FF"/>
                </a:solidFill>
                <a:effectLst/>
                <a:uLnTx/>
                <a:uFillTx/>
                <a:latin typeface="宋体" panose="02010600030101010101" pitchFamily="2" charset="-122"/>
                <a:ea typeface="宋体"/>
                <a:cs typeface="+mn-cs"/>
              </a:rPr>
              <a:t>图）。</a:t>
            </a:r>
          </a:p>
          <a:p>
            <a:pPr marL="0" marR="0" lvl="0" indent="0" algn="just" defTabSz="914400" rtl="0" eaLnBrk="1" fontAlgn="base" latinLnBrk="0" hangingPunct="1">
              <a:lnSpc>
                <a:spcPct val="130000"/>
              </a:lnSpc>
              <a:spcBef>
                <a:spcPct val="20000"/>
              </a:spcBef>
              <a:spcAft>
                <a:spcPct val="0"/>
              </a:spcAft>
              <a:buClr>
                <a:srgbClr val="6600FF"/>
              </a:buClr>
              <a:buSzTx/>
              <a:buFont typeface="Symbol" panose="05050102010706020507" pitchFamily="18" charset="2"/>
              <a:buNone/>
              <a:tabLst/>
              <a:defRPr/>
            </a:pPr>
            <a:r>
              <a:rPr kumimoji="1" lang="zh-CN" altLang="en-US" sz="2400" b="1" i="0" u="none" strike="noStrike" kern="1200" cap="none" spc="0" normalizeH="0" baseline="0" noProof="0" dirty="0">
                <a:ln>
                  <a:noFill/>
                </a:ln>
                <a:solidFill>
                  <a:srgbClr val="003399"/>
                </a:solidFill>
                <a:effectLst/>
                <a:uLnTx/>
                <a:uFillTx/>
                <a:latin typeface="宋体" panose="02010600030101010101" pitchFamily="2" charset="-122"/>
                <a:ea typeface="宋体"/>
                <a:cs typeface="+mn-cs"/>
              </a:rPr>
              <a:t>若存在一条路，经过图中的每一个结点恰好一次，这条路称作</a:t>
            </a:r>
            <a:r>
              <a:rPr kumimoji="1" lang="zh-CN" altLang="en-US" sz="2400" b="1" i="0" u="none" strike="noStrike" kern="1200" cap="none" spc="0" normalizeH="0" baseline="0" noProof="0" dirty="0">
                <a:ln>
                  <a:noFill/>
                </a:ln>
                <a:solidFill>
                  <a:srgbClr val="6600FF"/>
                </a:solidFill>
                <a:effectLst/>
                <a:uLnTx/>
                <a:uFillTx/>
                <a:latin typeface="宋体" panose="02010600030101010101" pitchFamily="2" charset="-122"/>
                <a:ea typeface="宋体"/>
                <a:cs typeface="+mn-cs"/>
              </a:rPr>
              <a:t>哈密尔顿路</a:t>
            </a:r>
            <a:r>
              <a:rPr kumimoji="1" lang="en-US" altLang="zh-CN" sz="2400" b="1" i="0" u="none" strike="noStrike" kern="1200" cap="none" spc="0" normalizeH="0" baseline="0" noProof="0" dirty="0">
                <a:ln>
                  <a:noFill/>
                </a:ln>
                <a:solidFill>
                  <a:srgbClr val="6600FF"/>
                </a:solidFill>
                <a:effectLst/>
                <a:uLnTx/>
                <a:uFillTx/>
                <a:latin typeface="宋体" panose="02010600030101010101" pitchFamily="2" charset="-122"/>
                <a:ea typeface="宋体"/>
                <a:cs typeface="+mn-cs"/>
              </a:rPr>
              <a:t>(H-</a:t>
            </a:r>
            <a:r>
              <a:rPr kumimoji="1" lang="zh-CN" altLang="en-US" sz="2400" b="1" i="0" u="none" strike="noStrike" kern="1200" cap="none" spc="0" normalizeH="0" baseline="0" noProof="0" dirty="0">
                <a:ln>
                  <a:noFill/>
                </a:ln>
                <a:solidFill>
                  <a:srgbClr val="6600FF"/>
                </a:solidFill>
                <a:effectLst/>
                <a:uLnTx/>
                <a:uFillTx/>
                <a:latin typeface="宋体" panose="02010600030101010101" pitchFamily="2" charset="-122"/>
                <a:ea typeface="宋体"/>
                <a:cs typeface="+mn-cs"/>
              </a:rPr>
              <a:t>路），</a:t>
            </a:r>
            <a:r>
              <a:rPr kumimoji="1" lang="zh-CN" altLang="en-US" sz="2400" b="1" i="0" u="none" strike="noStrike" kern="1200" cap="none" spc="0" normalizeH="0" baseline="0" noProof="0" dirty="0">
                <a:ln>
                  <a:noFill/>
                </a:ln>
                <a:solidFill>
                  <a:srgbClr val="003399"/>
                </a:solidFill>
                <a:effectLst/>
                <a:uLnTx/>
                <a:uFillTx/>
                <a:latin typeface="宋体" panose="02010600030101010101" pitchFamily="2" charset="-122"/>
                <a:ea typeface="宋体"/>
                <a:cs typeface="Times New Roman" panose="02020603050405020304" pitchFamily="18" charset="0"/>
              </a:rPr>
              <a:t>具有哈密尔顿路的图称为</a:t>
            </a:r>
            <a:r>
              <a:rPr kumimoji="1" lang="zh-CN" altLang="en-US" sz="2400" b="1" i="0" u="none" strike="noStrike" kern="1200" cap="none" spc="0" normalizeH="0" baseline="0" noProof="0" dirty="0">
                <a:ln>
                  <a:noFill/>
                </a:ln>
                <a:solidFill>
                  <a:srgbClr val="6600FF"/>
                </a:solidFill>
                <a:effectLst/>
                <a:uLnTx/>
                <a:uFillTx/>
                <a:latin typeface="宋体" panose="02010600030101010101" pitchFamily="2" charset="-122"/>
                <a:ea typeface="宋体"/>
                <a:cs typeface="Times New Roman" panose="02020603050405020304" pitchFamily="18" charset="0"/>
              </a:rPr>
              <a:t>半哈密尔顿图</a:t>
            </a:r>
            <a:r>
              <a:rPr kumimoji="1" lang="zh-CN" altLang="en-US" sz="2400" b="1" i="0" u="none" strike="noStrike" kern="1200" cap="none" spc="0" normalizeH="0" baseline="0" noProof="0" dirty="0">
                <a:ln>
                  <a:noFill/>
                </a:ln>
                <a:solidFill>
                  <a:srgbClr val="003399"/>
                </a:solidFill>
                <a:effectLst/>
                <a:uLnTx/>
                <a:uFillTx/>
                <a:latin typeface="宋体" panose="02010600030101010101" pitchFamily="2" charset="-122"/>
                <a:ea typeface="宋体"/>
                <a:cs typeface="+mn-cs"/>
              </a:rPr>
              <a:t>。</a:t>
            </a:r>
          </a:p>
        </p:txBody>
      </p:sp>
      <p:sp>
        <p:nvSpPr>
          <p:cNvPr id="11" name="Rectangle 2">
            <a:extLst>
              <a:ext uri="{FF2B5EF4-FFF2-40B4-BE49-F238E27FC236}">
                <a16:creationId xmlns:a16="http://schemas.microsoft.com/office/drawing/2014/main" id="{6DBB8446-7665-47CA-9881-EB51964AD2A2}"/>
              </a:ext>
            </a:extLst>
          </p:cNvPr>
          <p:cNvSpPr txBox="1">
            <a:spLocks noChangeArrowheads="1"/>
          </p:cNvSpPr>
          <p:nvPr/>
        </p:nvSpPr>
        <p:spPr bwMode="auto">
          <a:xfrm>
            <a:off x="1310137" y="615312"/>
            <a:ext cx="77724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kumimoji="1" sz="3200" b="1" kern="1200">
                <a:solidFill>
                  <a:srgbClr val="990000"/>
                </a:solidFill>
                <a:latin typeface="+mj-lt"/>
                <a:ea typeface="+mj-ea"/>
                <a:cs typeface="+mj-cs"/>
              </a:defRPr>
            </a:lvl1pPr>
            <a:lvl2pPr algn="l" rtl="0" fontAlgn="base">
              <a:spcBef>
                <a:spcPct val="0"/>
              </a:spcBef>
              <a:spcAft>
                <a:spcPct val="0"/>
              </a:spcAft>
              <a:defRPr kumimoji="1" sz="3200" b="1">
                <a:solidFill>
                  <a:srgbClr val="990000"/>
                </a:solidFill>
                <a:latin typeface="Comic Sans MS" panose="030F0702030302020204" pitchFamily="66" charset="0"/>
                <a:ea typeface="黑体" panose="02010609060101010101" pitchFamily="49" charset="-122"/>
              </a:defRPr>
            </a:lvl2pPr>
            <a:lvl3pPr algn="l" rtl="0" fontAlgn="base">
              <a:spcBef>
                <a:spcPct val="0"/>
              </a:spcBef>
              <a:spcAft>
                <a:spcPct val="0"/>
              </a:spcAft>
              <a:defRPr kumimoji="1" sz="3200" b="1">
                <a:solidFill>
                  <a:srgbClr val="990000"/>
                </a:solidFill>
                <a:latin typeface="Comic Sans MS" panose="030F0702030302020204" pitchFamily="66" charset="0"/>
                <a:ea typeface="黑体" panose="02010609060101010101" pitchFamily="49" charset="-122"/>
              </a:defRPr>
            </a:lvl3pPr>
            <a:lvl4pPr algn="l" rtl="0" fontAlgn="base">
              <a:spcBef>
                <a:spcPct val="0"/>
              </a:spcBef>
              <a:spcAft>
                <a:spcPct val="0"/>
              </a:spcAft>
              <a:defRPr kumimoji="1" sz="3200" b="1">
                <a:solidFill>
                  <a:srgbClr val="990000"/>
                </a:solidFill>
                <a:latin typeface="Comic Sans MS" panose="030F0702030302020204" pitchFamily="66" charset="0"/>
                <a:ea typeface="黑体" panose="02010609060101010101" pitchFamily="49" charset="-122"/>
              </a:defRPr>
            </a:lvl4pPr>
            <a:lvl5pPr algn="l" rtl="0" fontAlgn="base">
              <a:spcBef>
                <a:spcPct val="0"/>
              </a:spcBef>
              <a:spcAft>
                <a:spcPct val="0"/>
              </a:spcAft>
              <a:defRPr kumimoji="1" sz="3200" b="1">
                <a:solidFill>
                  <a:srgbClr val="990000"/>
                </a:solidFill>
                <a:latin typeface="Comic Sans MS" panose="030F0702030302020204" pitchFamily="66" charset="0"/>
                <a:ea typeface="黑体" panose="02010609060101010101" pitchFamily="49" charset="-122"/>
              </a:defRPr>
            </a:lvl5pPr>
            <a:lvl6pPr marL="457200" algn="l" rtl="0" fontAlgn="base">
              <a:spcBef>
                <a:spcPct val="0"/>
              </a:spcBef>
              <a:spcAft>
                <a:spcPct val="0"/>
              </a:spcAft>
              <a:defRPr kumimoji="1" sz="3200" b="1">
                <a:solidFill>
                  <a:srgbClr val="990000"/>
                </a:solidFill>
                <a:latin typeface="Comic Sans MS" panose="030F0702030302020204" pitchFamily="66" charset="0"/>
                <a:ea typeface="黑体" panose="02010609060101010101" pitchFamily="49" charset="-122"/>
              </a:defRPr>
            </a:lvl6pPr>
            <a:lvl7pPr marL="914400" algn="l" rtl="0" fontAlgn="base">
              <a:spcBef>
                <a:spcPct val="0"/>
              </a:spcBef>
              <a:spcAft>
                <a:spcPct val="0"/>
              </a:spcAft>
              <a:defRPr kumimoji="1" sz="3200" b="1">
                <a:solidFill>
                  <a:srgbClr val="990000"/>
                </a:solidFill>
                <a:latin typeface="Comic Sans MS" panose="030F0702030302020204" pitchFamily="66" charset="0"/>
                <a:ea typeface="黑体" panose="02010609060101010101" pitchFamily="49" charset="-122"/>
              </a:defRPr>
            </a:lvl7pPr>
            <a:lvl8pPr marL="1371600" algn="l" rtl="0" fontAlgn="base">
              <a:spcBef>
                <a:spcPct val="0"/>
              </a:spcBef>
              <a:spcAft>
                <a:spcPct val="0"/>
              </a:spcAft>
              <a:defRPr kumimoji="1" sz="3200" b="1">
                <a:solidFill>
                  <a:srgbClr val="990000"/>
                </a:solidFill>
                <a:latin typeface="Comic Sans MS" panose="030F0702030302020204" pitchFamily="66" charset="0"/>
                <a:ea typeface="黑体" panose="02010609060101010101" pitchFamily="49" charset="-122"/>
              </a:defRPr>
            </a:lvl8pPr>
            <a:lvl9pPr marL="1828800" algn="l" rtl="0" fontAlgn="base">
              <a:spcBef>
                <a:spcPct val="0"/>
              </a:spcBef>
              <a:spcAft>
                <a:spcPct val="0"/>
              </a:spcAft>
              <a:defRPr kumimoji="1" sz="3200" b="1">
                <a:solidFill>
                  <a:srgbClr val="990000"/>
                </a:solidFill>
                <a:latin typeface="Comic Sans MS" panose="030F0702030302020204" pitchFamily="66" charset="0"/>
                <a:ea typeface="黑体" panose="02010609060101010101" pitchFamily="49" charset="-122"/>
              </a:defRPr>
            </a:lvl9pPr>
          </a:lstStyle>
          <a:p>
            <a:r>
              <a:rPr lang="en-US" altLang="zh-CN" dirty="0">
                <a:latin typeface="黑体" panose="02010609060101010101" pitchFamily="49" charset="-122"/>
              </a:rPr>
              <a:t> </a:t>
            </a:r>
            <a:r>
              <a:rPr lang="zh-CN" altLang="en-US" dirty="0">
                <a:latin typeface="黑体" panose="02010609060101010101" pitchFamily="49" charset="-122"/>
              </a:rPr>
              <a:t>哈密尔顿图</a:t>
            </a:r>
          </a:p>
        </p:txBody>
      </p:sp>
      <p:grpSp>
        <p:nvGrpSpPr>
          <p:cNvPr id="13" name="Group 216">
            <a:extLst>
              <a:ext uri="{FF2B5EF4-FFF2-40B4-BE49-F238E27FC236}">
                <a16:creationId xmlns:a16="http://schemas.microsoft.com/office/drawing/2014/main" id="{0B19F363-2F16-47C8-9365-5B7770B66ACC}"/>
              </a:ext>
            </a:extLst>
          </p:cNvPr>
          <p:cNvGrpSpPr>
            <a:grpSpLocks/>
          </p:cNvGrpSpPr>
          <p:nvPr/>
        </p:nvGrpSpPr>
        <p:grpSpPr bwMode="auto">
          <a:xfrm>
            <a:off x="2430080" y="1574529"/>
            <a:ext cx="2246313" cy="2984500"/>
            <a:chOff x="1104" y="1835"/>
            <a:chExt cx="1415" cy="1880"/>
          </a:xfrm>
        </p:grpSpPr>
        <p:grpSp>
          <p:nvGrpSpPr>
            <p:cNvPr id="68" name="Group 215">
              <a:extLst>
                <a:ext uri="{FF2B5EF4-FFF2-40B4-BE49-F238E27FC236}">
                  <a16:creationId xmlns:a16="http://schemas.microsoft.com/office/drawing/2014/main" id="{2E2CC6B4-A7AF-41B0-BBBC-0EE79A3787EA}"/>
                </a:ext>
              </a:extLst>
            </p:cNvPr>
            <p:cNvGrpSpPr>
              <a:grpSpLocks/>
            </p:cNvGrpSpPr>
            <p:nvPr/>
          </p:nvGrpSpPr>
          <p:grpSpPr bwMode="auto">
            <a:xfrm>
              <a:off x="1104" y="1835"/>
              <a:ext cx="1415" cy="1449"/>
              <a:chOff x="1104" y="1835"/>
              <a:chExt cx="1415" cy="1449"/>
            </a:xfrm>
          </p:grpSpPr>
          <p:sp>
            <p:nvSpPr>
              <p:cNvPr id="70" name="Freeform 23">
                <a:extLst>
                  <a:ext uri="{FF2B5EF4-FFF2-40B4-BE49-F238E27FC236}">
                    <a16:creationId xmlns:a16="http://schemas.microsoft.com/office/drawing/2014/main" id="{9221956E-6E68-427F-BE7E-A92469D8D738}"/>
                  </a:ext>
                </a:extLst>
              </p:cNvPr>
              <p:cNvSpPr>
                <a:spLocks/>
              </p:cNvSpPr>
              <p:nvPr/>
            </p:nvSpPr>
            <p:spPr bwMode="auto">
              <a:xfrm rot="1080000">
                <a:off x="1461" y="1835"/>
                <a:ext cx="288" cy="216"/>
              </a:xfrm>
              <a:custGeom>
                <a:avLst/>
                <a:gdLst>
                  <a:gd name="T0" fmla="*/ 288 w 288"/>
                  <a:gd name="T1" fmla="*/ 0 h 216"/>
                  <a:gd name="T2" fmla="*/ 0 w 288"/>
                  <a:gd name="T3" fmla="*/ 216 h 216"/>
                </a:gdLst>
                <a:ahLst/>
                <a:cxnLst>
                  <a:cxn ang="0">
                    <a:pos x="T0" y="T1"/>
                  </a:cxn>
                  <a:cxn ang="0">
                    <a:pos x="T2" y="T3"/>
                  </a:cxn>
                </a:cxnLst>
                <a:rect l="0" t="0" r="r" b="b"/>
                <a:pathLst>
                  <a:path w="288" h="216">
                    <a:moveTo>
                      <a:pt x="288" y="0"/>
                    </a:moveTo>
                    <a:lnTo>
                      <a:pt x="0" y="216"/>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Freeform 24">
                <a:extLst>
                  <a:ext uri="{FF2B5EF4-FFF2-40B4-BE49-F238E27FC236}">
                    <a16:creationId xmlns:a16="http://schemas.microsoft.com/office/drawing/2014/main" id="{7A8D209F-6318-4CC8-86E6-C2AE4F7BAC6A}"/>
                  </a:ext>
                </a:extLst>
              </p:cNvPr>
              <p:cNvSpPr>
                <a:spLocks/>
              </p:cNvSpPr>
              <p:nvPr/>
            </p:nvSpPr>
            <p:spPr bwMode="auto">
              <a:xfrm rot="1080000">
                <a:off x="1232" y="2006"/>
                <a:ext cx="108" cy="345"/>
              </a:xfrm>
              <a:custGeom>
                <a:avLst/>
                <a:gdLst>
                  <a:gd name="T0" fmla="*/ 108 w 108"/>
                  <a:gd name="T1" fmla="*/ 0 h 345"/>
                  <a:gd name="T2" fmla="*/ 0 w 108"/>
                  <a:gd name="T3" fmla="*/ 345 h 345"/>
                </a:gdLst>
                <a:ahLst/>
                <a:cxnLst>
                  <a:cxn ang="0">
                    <a:pos x="T0" y="T1"/>
                  </a:cxn>
                  <a:cxn ang="0">
                    <a:pos x="T2" y="T3"/>
                  </a:cxn>
                </a:cxnLst>
                <a:rect l="0" t="0" r="r" b="b"/>
                <a:pathLst>
                  <a:path w="108" h="345">
                    <a:moveTo>
                      <a:pt x="108" y="0"/>
                    </a:moveTo>
                    <a:lnTo>
                      <a:pt x="0" y="345"/>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Freeform 25">
                <a:extLst>
                  <a:ext uri="{FF2B5EF4-FFF2-40B4-BE49-F238E27FC236}">
                    <a16:creationId xmlns:a16="http://schemas.microsoft.com/office/drawing/2014/main" id="{D74B6322-F62A-48F3-B4D5-784ECB6F0719}"/>
                  </a:ext>
                </a:extLst>
              </p:cNvPr>
              <p:cNvSpPr>
                <a:spLocks/>
              </p:cNvSpPr>
              <p:nvPr/>
            </p:nvSpPr>
            <p:spPr bwMode="auto">
              <a:xfrm rot="1080000">
                <a:off x="1104" y="2379"/>
                <a:ext cx="114" cy="345"/>
              </a:xfrm>
              <a:custGeom>
                <a:avLst/>
                <a:gdLst>
                  <a:gd name="T0" fmla="*/ 0 w 114"/>
                  <a:gd name="T1" fmla="*/ 0 h 345"/>
                  <a:gd name="T2" fmla="*/ 114 w 114"/>
                  <a:gd name="T3" fmla="*/ 345 h 345"/>
                </a:gdLst>
                <a:ahLst/>
                <a:cxnLst>
                  <a:cxn ang="0">
                    <a:pos x="T0" y="T1"/>
                  </a:cxn>
                  <a:cxn ang="0">
                    <a:pos x="T2" y="T3"/>
                  </a:cxn>
                </a:cxnLst>
                <a:rect l="0" t="0" r="r" b="b"/>
                <a:pathLst>
                  <a:path w="114" h="345">
                    <a:moveTo>
                      <a:pt x="0" y="0"/>
                    </a:moveTo>
                    <a:lnTo>
                      <a:pt x="114" y="345"/>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Freeform 26">
                <a:extLst>
                  <a:ext uri="{FF2B5EF4-FFF2-40B4-BE49-F238E27FC236}">
                    <a16:creationId xmlns:a16="http://schemas.microsoft.com/office/drawing/2014/main" id="{B1D02DC9-1540-46C5-9285-AD872CFB9C98}"/>
                  </a:ext>
                </a:extLst>
              </p:cNvPr>
              <p:cNvSpPr>
                <a:spLocks/>
              </p:cNvSpPr>
              <p:nvPr/>
            </p:nvSpPr>
            <p:spPr bwMode="auto">
              <a:xfrm rot="1080000">
                <a:off x="1137" y="2823"/>
                <a:ext cx="300" cy="219"/>
              </a:xfrm>
              <a:custGeom>
                <a:avLst/>
                <a:gdLst>
                  <a:gd name="T0" fmla="*/ 0 w 300"/>
                  <a:gd name="T1" fmla="*/ 0 h 219"/>
                  <a:gd name="T2" fmla="*/ 300 w 300"/>
                  <a:gd name="T3" fmla="*/ 219 h 219"/>
                </a:gdLst>
                <a:ahLst/>
                <a:cxnLst>
                  <a:cxn ang="0">
                    <a:pos x="T0" y="T1"/>
                  </a:cxn>
                  <a:cxn ang="0">
                    <a:pos x="T2" y="T3"/>
                  </a:cxn>
                </a:cxnLst>
                <a:rect l="0" t="0" r="r" b="b"/>
                <a:pathLst>
                  <a:path w="300" h="219">
                    <a:moveTo>
                      <a:pt x="0" y="0"/>
                    </a:moveTo>
                    <a:lnTo>
                      <a:pt x="300" y="219"/>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Freeform 27">
                <a:extLst>
                  <a:ext uri="{FF2B5EF4-FFF2-40B4-BE49-F238E27FC236}">
                    <a16:creationId xmlns:a16="http://schemas.microsoft.com/office/drawing/2014/main" id="{3DE7933A-607F-4902-A70B-B9CE04006526}"/>
                  </a:ext>
                </a:extLst>
              </p:cNvPr>
              <p:cNvSpPr>
                <a:spLocks/>
              </p:cNvSpPr>
              <p:nvPr/>
            </p:nvSpPr>
            <p:spPr bwMode="auto">
              <a:xfrm rot="1080000">
                <a:off x="1423" y="3170"/>
                <a:ext cx="360" cy="3"/>
              </a:xfrm>
              <a:custGeom>
                <a:avLst/>
                <a:gdLst>
                  <a:gd name="T0" fmla="*/ 0 w 360"/>
                  <a:gd name="T1" fmla="*/ 0 h 3"/>
                  <a:gd name="T2" fmla="*/ 360 w 360"/>
                  <a:gd name="T3" fmla="*/ 3 h 3"/>
                </a:gdLst>
                <a:ahLst/>
                <a:cxnLst>
                  <a:cxn ang="0">
                    <a:pos x="T0" y="T1"/>
                  </a:cxn>
                  <a:cxn ang="0">
                    <a:pos x="T2" y="T3"/>
                  </a:cxn>
                </a:cxnLst>
                <a:rect l="0" t="0" r="r" b="b"/>
                <a:pathLst>
                  <a:path w="360" h="3">
                    <a:moveTo>
                      <a:pt x="0" y="0"/>
                    </a:moveTo>
                    <a:lnTo>
                      <a:pt x="360" y="3"/>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Freeform 28">
                <a:extLst>
                  <a:ext uri="{FF2B5EF4-FFF2-40B4-BE49-F238E27FC236}">
                    <a16:creationId xmlns:a16="http://schemas.microsoft.com/office/drawing/2014/main" id="{7D4CF5D4-A63D-400C-831C-B0283F66BEC5}"/>
                  </a:ext>
                </a:extLst>
              </p:cNvPr>
              <p:cNvSpPr>
                <a:spLocks/>
              </p:cNvSpPr>
              <p:nvPr/>
            </p:nvSpPr>
            <p:spPr bwMode="auto">
              <a:xfrm rot="1080000">
                <a:off x="1858" y="3071"/>
                <a:ext cx="303" cy="213"/>
              </a:xfrm>
              <a:custGeom>
                <a:avLst/>
                <a:gdLst>
                  <a:gd name="T0" fmla="*/ 303 w 303"/>
                  <a:gd name="T1" fmla="*/ 0 h 213"/>
                  <a:gd name="T2" fmla="*/ 0 w 303"/>
                  <a:gd name="T3" fmla="*/ 213 h 213"/>
                </a:gdLst>
                <a:ahLst/>
                <a:cxnLst>
                  <a:cxn ang="0">
                    <a:pos x="T0" y="T1"/>
                  </a:cxn>
                  <a:cxn ang="0">
                    <a:pos x="T2" y="T3"/>
                  </a:cxn>
                </a:cxnLst>
                <a:rect l="0" t="0" r="r" b="b"/>
                <a:pathLst>
                  <a:path w="303" h="213">
                    <a:moveTo>
                      <a:pt x="303" y="0"/>
                    </a:moveTo>
                    <a:lnTo>
                      <a:pt x="0" y="213"/>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Freeform 29">
                <a:extLst>
                  <a:ext uri="{FF2B5EF4-FFF2-40B4-BE49-F238E27FC236}">
                    <a16:creationId xmlns:a16="http://schemas.microsoft.com/office/drawing/2014/main" id="{31C5E8B8-8C50-4790-9A50-AA9F5EDBC3A9}"/>
                  </a:ext>
                </a:extLst>
              </p:cNvPr>
              <p:cNvSpPr>
                <a:spLocks/>
              </p:cNvSpPr>
              <p:nvPr/>
            </p:nvSpPr>
            <p:spPr bwMode="auto">
              <a:xfrm rot="1080000">
                <a:off x="2277" y="2764"/>
                <a:ext cx="117" cy="354"/>
              </a:xfrm>
              <a:custGeom>
                <a:avLst/>
                <a:gdLst>
                  <a:gd name="T0" fmla="*/ 117 w 117"/>
                  <a:gd name="T1" fmla="*/ 0 h 354"/>
                  <a:gd name="T2" fmla="*/ 0 w 117"/>
                  <a:gd name="T3" fmla="*/ 354 h 354"/>
                </a:gdLst>
                <a:ahLst/>
                <a:cxnLst>
                  <a:cxn ang="0">
                    <a:pos x="T0" y="T1"/>
                  </a:cxn>
                  <a:cxn ang="0">
                    <a:pos x="T2" y="T3"/>
                  </a:cxn>
                </a:cxnLst>
                <a:rect l="0" t="0" r="r" b="b"/>
                <a:pathLst>
                  <a:path w="117" h="354">
                    <a:moveTo>
                      <a:pt x="117" y="0"/>
                    </a:moveTo>
                    <a:lnTo>
                      <a:pt x="0" y="354"/>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 name="Freeform 30">
                <a:extLst>
                  <a:ext uri="{FF2B5EF4-FFF2-40B4-BE49-F238E27FC236}">
                    <a16:creationId xmlns:a16="http://schemas.microsoft.com/office/drawing/2014/main" id="{B84794A5-F9C7-43AB-913C-FDEE90102785}"/>
                  </a:ext>
                </a:extLst>
              </p:cNvPr>
              <p:cNvSpPr>
                <a:spLocks/>
              </p:cNvSpPr>
              <p:nvPr/>
            </p:nvSpPr>
            <p:spPr bwMode="auto">
              <a:xfrm rot="1080000">
                <a:off x="2405" y="2382"/>
                <a:ext cx="114" cy="354"/>
              </a:xfrm>
              <a:custGeom>
                <a:avLst/>
                <a:gdLst>
                  <a:gd name="T0" fmla="*/ 0 w 114"/>
                  <a:gd name="T1" fmla="*/ 0 h 354"/>
                  <a:gd name="T2" fmla="*/ 114 w 114"/>
                  <a:gd name="T3" fmla="*/ 354 h 354"/>
                </a:gdLst>
                <a:ahLst/>
                <a:cxnLst>
                  <a:cxn ang="0">
                    <a:pos x="T0" y="T1"/>
                  </a:cxn>
                  <a:cxn ang="0">
                    <a:pos x="T2" y="T3"/>
                  </a:cxn>
                </a:cxnLst>
                <a:rect l="0" t="0" r="r" b="b"/>
                <a:pathLst>
                  <a:path w="114" h="354">
                    <a:moveTo>
                      <a:pt x="0" y="0"/>
                    </a:moveTo>
                    <a:lnTo>
                      <a:pt x="114" y="354"/>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Freeform 31">
                <a:extLst>
                  <a:ext uri="{FF2B5EF4-FFF2-40B4-BE49-F238E27FC236}">
                    <a16:creationId xmlns:a16="http://schemas.microsoft.com/office/drawing/2014/main" id="{6A238D4A-163C-4562-8ED0-1CCC246F0A83}"/>
                  </a:ext>
                </a:extLst>
              </p:cNvPr>
              <p:cNvSpPr>
                <a:spLocks/>
              </p:cNvSpPr>
              <p:nvPr/>
            </p:nvSpPr>
            <p:spPr bwMode="auto">
              <a:xfrm rot="1080000">
                <a:off x="2187" y="2064"/>
                <a:ext cx="300" cy="222"/>
              </a:xfrm>
              <a:custGeom>
                <a:avLst/>
                <a:gdLst>
                  <a:gd name="T0" fmla="*/ 0 w 300"/>
                  <a:gd name="T1" fmla="*/ 0 h 222"/>
                  <a:gd name="T2" fmla="*/ 300 w 300"/>
                  <a:gd name="T3" fmla="*/ 222 h 222"/>
                </a:gdLst>
                <a:ahLst/>
                <a:cxnLst>
                  <a:cxn ang="0">
                    <a:pos x="T0" y="T1"/>
                  </a:cxn>
                  <a:cxn ang="0">
                    <a:pos x="T2" y="T3"/>
                  </a:cxn>
                </a:cxnLst>
                <a:rect l="0" t="0" r="r" b="b"/>
                <a:pathLst>
                  <a:path w="300" h="222">
                    <a:moveTo>
                      <a:pt x="0" y="0"/>
                    </a:moveTo>
                    <a:lnTo>
                      <a:pt x="300" y="222"/>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 name="Freeform 32">
                <a:extLst>
                  <a:ext uri="{FF2B5EF4-FFF2-40B4-BE49-F238E27FC236}">
                    <a16:creationId xmlns:a16="http://schemas.microsoft.com/office/drawing/2014/main" id="{A54B4A91-9C07-4630-ADBC-A31A9C3339D4}"/>
                  </a:ext>
                </a:extLst>
              </p:cNvPr>
              <p:cNvSpPr>
                <a:spLocks/>
              </p:cNvSpPr>
              <p:nvPr/>
            </p:nvSpPr>
            <p:spPr bwMode="auto">
              <a:xfrm rot="1080000">
                <a:off x="1817" y="1941"/>
                <a:ext cx="378" cy="1"/>
              </a:xfrm>
              <a:custGeom>
                <a:avLst/>
                <a:gdLst>
                  <a:gd name="T0" fmla="*/ 0 w 378"/>
                  <a:gd name="T1" fmla="*/ 0 h 1"/>
                  <a:gd name="T2" fmla="*/ 378 w 378"/>
                  <a:gd name="T3" fmla="*/ 0 h 1"/>
                </a:gdLst>
                <a:ahLst/>
                <a:cxnLst>
                  <a:cxn ang="0">
                    <a:pos x="T0" y="T1"/>
                  </a:cxn>
                  <a:cxn ang="0">
                    <a:pos x="T2" y="T3"/>
                  </a:cxn>
                </a:cxnLst>
                <a:rect l="0" t="0" r="r" b="b"/>
                <a:pathLst>
                  <a:path w="378" h="1">
                    <a:moveTo>
                      <a:pt x="0" y="0"/>
                    </a:moveTo>
                    <a:lnTo>
                      <a:pt x="378"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Oval 33">
                <a:extLst>
                  <a:ext uri="{FF2B5EF4-FFF2-40B4-BE49-F238E27FC236}">
                    <a16:creationId xmlns:a16="http://schemas.microsoft.com/office/drawing/2014/main" id="{B8C6BB2A-732B-454D-9B62-D1BCA622F1A4}"/>
                  </a:ext>
                </a:extLst>
              </p:cNvPr>
              <p:cNvSpPr>
                <a:spLocks noChangeArrowheads="1"/>
              </p:cNvSpPr>
              <p:nvPr/>
            </p:nvSpPr>
            <p:spPr bwMode="auto">
              <a:xfrm rot="1080000">
                <a:off x="2435" y="2319"/>
                <a:ext cx="45" cy="45"/>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Oval 34">
                <a:extLst>
                  <a:ext uri="{FF2B5EF4-FFF2-40B4-BE49-F238E27FC236}">
                    <a16:creationId xmlns:a16="http://schemas.microsoft.com/office/drawing/2014/main" id="{F65727A3-412F-4C06-B66F-0CB40F515EB4}"/>
                  </a:ext>
                </a:extLst>
              </p:cNvPr>
              <p:cNvSpPr>
                <a:spLocks noChangeArrowheads="1"/>
              </p:cNvSpPr>
              <p:nvPr/>
            </p:nvSpPr>
            <p:spPr bwMode="auto">
              <a:xfrm rot="1080000">
                <a:off x="2434" y="2742"/>
                <a:ext cx="45" cy="45"/>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Oval 35">
                <a:extLst>
                  <a:ext uri="{FF2B5EF4-FFF2-40B4-BE49-F238E27FC236}">
                    <a16:creationId xmlns:a16="http://schemas.microsoft.com/office/drawing/2014/main" id="{9B2D68E3-21E8-466B-B15F-0D231D38C95A}"/>
                  </a:ext>
                </a:extLst>
              </p:cNvPr>
              <p:cNvSpPr>
                <a:spLocks noChangeArrowheads="1"/>
              </p:cNvSpPr>
              <p:nvPr/>
            </p:nvSpPr>
            <p:spPr bwMode="auto">
              <a:xfrm rot="1080000">
                <a:off x="2184" y="3083"/>
                <a:ext cx="45" cy="45"/>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Oval 36">
                <a:extLst>
                  <a:ext uri="{FF2B5EF4-FFF2-40B4-BE49-F238E27FC236}">
                    <a16:creationId xmlns:a16="http://schemas.microsoft.com/office/drawing/2014/main" id="{876F4D45-66C9-496E-BDBD-E5A546942C20}"/>
                  </a:ext>
                </a:extLst>
              </p:cNvPr>
              <p:cNvSpPr>
                <a:spLocks noChangeArrowheads="1"/>
              </p:cNvSpPr>
              <p:nvPr/>
            </p:nvSpPr>
            <p:spPr bwMode="auto">
              <a:xfrm rot="1080000">
                <a:off x="1384" y="1984"/>
                <a:ext cx="45" cy="45"/>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Oval 37">
                <a:extLst>
                  <a:ext uri="{FF2B5EF4-FFF2-40B4-BE49-F238E27FC236}">
                    <a16:creationId xmlns:a16="http://schemas.microsoft.com/office/drawing/2014/main" id="{51AC3629-4A54-4247-9562-04725C087E48}"/>
                  </a:ext>
                </a:extLst>
              </p:cNvPr>
              <p:cNvSpPr>
                <a:spLocks noChangeArrowheads="1"/>
              </p:cNvSpPr>
              <p:nvPr/>
            </p:nvSpPr>
            <p:spPr bwMode="auto">
              <a:xfrm rot="1080000">
                <a:off x="2183" y="1979"/>
                <a:ext cx="45" cy="45"/>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Oval 38">
                <a:extLst>
                  <a:ext uri="{FF2B5EF4-FFF2-40B4-BE49-F238E27FC236}">
                    <a16:creationId xmlns:a16="http://schemas.microsoft.com/office/drawing/2014/main" id="{8EBA1C49-3CB8-492A-8AC7-292994D5D8D1}"/>
                  </a:ext>
                </a:extLst>
              </p:cNvPr>
              <p:cNvSpPr>
                <a:spLocks noChangeArrowheads="1"/>
              </p:cNvSpPr>
              <p:nvPr/>
            </p:nvSpPr>
            <p:spPr bwMode="auto">
              <a:xfrm rot="1080000">
                <a:off x="1780" y="1851"/>
                <a:ext cx="45" cy="45"/>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Oval 39">
                <a:extLst>
                  <a:ext uri="{FF2B5EF4-FFF2-40B4-BE49-F238E27FC236}">
                    <a16:creationId xmlns:a16="http://schemas.microsoft.com/office/drawing/2014/main" id="{80C395EE-72AD-4880-A8A7-5F5D4D610F48}"/>
                  </a:ext>
                </a:extLst>
              </p:cNvPr>
              <p:cNvSpPr>
                <a:spLocks noChangeArrowheads="1"/>
              </p:cNvSpPr>
              <p:nvPr/>
            </p:nvSpPr>
            <p:spPr bwMode="auto">
              <a:xfrm rot="1080000">
                <a:off x="1780" y="3210"/>
                <a:ext cx="45" cy="45"/>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Oval 40">
                <a:extLst>
                  <a:ext uri="{FF2B5EF4-FFF2-40B4-BE49-F238E27FC236}">
                    <a16:creationId xmlns:a16="http://schemas.microsoft.com/office/drawing/2014/main" id="{AAB5C4AE-4F90-44E2-8A5D-AE887768BC91}"/>
                  </a:ext>
                </a:extLst>
              </p:cNvPr>
              <p:cNvSpPr>
                <a:spLocks noChangeArrowheads="1"/>
              </p:cNvSpPr>
              <p:nvPr/>
            </p:nvSpPr>
            <p:spPr bwMode="auto">
              <a:xfrm rot="1080000">
                <a:off x="1140" y="2734"/>
                <a:ext cx="45" cy="45"/>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Oval 41">
                <a:extLst>
                  <a:ext uri="{FF2B5EF4-FFF2-40B4-BE49-F238E27FC236}">
                    <a16:creationId xmlns:a16="http://schemas.microsoft.com/office/drawing/2014/main" id="{321D1794-30A7-4EDD-AFEE-9907D21688D2}"/>
                  </a:ext>
                </a:extLst>
              </p:cNvPr>
              <p:cNvSpPr>
                <a:spLocks noChangeArrowheads="1"/>
              </p:cNvSpPr>
              <p:nvPr/>
            </p:nvSpPr>
            <p:spPr bwMode="auto">
              <a:xfrm rot="1080000">
                <a:off x="1381" y="3081"/>
                <a:ext cx="45" cy="45"/>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Oval 42">
                <a:extLst>
                  <a:ext uri="{FF2B5EF4-FFF2-40B4-BE49-F238E27FC236}">
                    <a16:creationId xmlns:a16="http://schemas.microsoft.com/office/drawing/2014/main" id="{631FD5D9-8F74-4B9C-89BD-D25DED14880E}"/>
                  </a:ext>
                </a:extLst>
              </p:cNvPr>
              <p:cNvSpPr>
                <a:spLocks noChangeArrowheads="1"/>
              </p:cNvSpPr>
              <p:nvPr/>
            </p:nvSpPr>
            <p:spPr bwMode="auto">
              <a:xfrm rot="1080000">
                <a:off x="1141" y="2322"/>
                <a:ext cx="45" cy="45"/>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90">
                <a:extLst>
                  <a:ext uri="{FF2B5EF4-FFF2-40B4-BE49-F238E27FC236}">
                    <a16:creationId xmlns:a16="http://schemas.microsoft.com/office/drawing/2014/main" id="{7B38F65F-DB6F-408B-B638-B7B77B369D6D}"/>
                  </a:ext>
                </a:extLst>
              </p:cNvPr>
              <p:cNvSpPr>
                <a:spLocks noChangeShapeType="1"/>
              </p:cNvSpPr>
              <p:nvPr/>
            </p:nvSpPr>
            <p:spPr bwMode="auto">
              <a:xfrm flipH="1" flipV="1">
                <a:off x="1181" y="2736"/>
                <a:ext cx="288" cy="4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 name="Oval 157">
                <a:extLst>
                  <a:ext uri="{FF2B5EF4-FFF2-40B4-BE49-F238E27FC236}">
                    <a16:creationId xmlns:a16="http://schemas.microsoft.com/office/drawing/2014/main" id="{ABA6808D-4EBF-46F6-90D8-5A50A24164FE}"/>
                  </a:ext>
                </a:extLst>
              </p:cNvPr>
              <p:cNvSpPr>
                <a:spLocks noChangeArrowheads="1"/>
              </p:cNvSpPr>
              <p:nvPr/>
            </p:nvSpPr>
            <p:spPr bwMode="auto">
              <a:xfrm>
                <a:off x="1938" y="2112"/>
                <a:ext cx="45" cy="45"/>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Oval 158">
                <a:extLst>
                  <a:ext uri="{FF2B5EF4-FFF2-40B4-BE49-F238E27FC236}">
                    <a16:creationId xmlns:a16="http://schemas.microsoft.com/office/drawing/2014/main" id="{2A9E065B-DA82-484D-AB71-106322221163}"/>
                  </a:ext>
                </a:extLst>
              </p:cNvPr>
              <p:cNvSpPr>
                <a:spLocks noChangeArrowheads="1"/>
              </p:cNvSpPr>
              <p:nvPr/>
            </p:nvSpPr>
            <p:spPr bwMode="auto">
              <a:xfrm>
                <a:off x="1614" y="2349"/>
                <a:ext cx="45" cy="45"/>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Oval 160">
                <a:extLst>
                  <a:ext uri="{FF2B5EF4-FFF2-40B4-BE49-F238E27FC236}">
                    <a16:creationId xmlns:a16="http://schemas.microsoft.com/office/drawing/2014/main" id="{0FECC37A-37B3-4822-931C-1E0F028097C9}"/>
                  </a:ext>
                </a:extLst>
              </p:cNvPr>
              <p:cNvSpPr>
                <a:spLocks noChangeArrowheads="1"/>
              </p:cNvSpPr>
              <p:nvPr/>
            </p:nvSpPr>
            <p:spPr bwMode="auto">
              <a:xfrm>
                <a:off x="2259" y="2348"/>
                <a:ext cx="45" cy="45"/>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Oval 161">
                <a:extLst>
                  <a:ext uri="{FF2B5EF4-FFF2-40B4-BE49-F238E27FC236}">
                    <a16:creationId xmlns:a16="http://schemas.microsoft.com/office/drawing/2014/main" id="{1D2E1370-B3A5-471E-9358-7BBFA40CE2D2}"/>
                  </a:ext>
                </a:extLst>
              </p:cNvPr>
              <p:cNvSpPr>
                <a:spLocks noChangeArrowheads="1"/>
              </p:cNvSpPr>
              <p:nvPr/>
            </p:nvSpPr>
            <p:spPr bwMode="auto">
              <a:xfrm>
                <a:off x="1743" y="2733"/>
                <a:ext cx="45" cy="45"/>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Oval 162">
                <a:extLst>
                  <a:ext uri="{FF2B5EF4-FFF2-40B4-BE49-F238E27FC236}">
                    <a16:creationId xmlns:a16="http://schemas.microsoft.com/office/drawing/2014/main" id="{192AD5D3-0BDC-4720-AAAF-F6603F4081D5}"/>
                  </a:ext>
                </a:extLst>
              </p:cNvPr>
              <p:cNvSpPr>
                <a:spLocks noChangeArrowheads="1"/>
              </p:cNvSpPr>
              <p:nvPr/>
            </p:nvSpPr>
            <p:spPr bwMode="auto">
              <a:xfrm>
                <a:off x="2139" y="2727"/>
                <a:ext cx="45" cy="45"/>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Freeform 163">
                <a:extLst>
                  <a:ext uri="{FF2B5EF4-FFF2-40B4-BE49-F238E27FC236}">
                    <a16:creationId xmlns:a16="http://schemas.microsoft.com/office/drawing/2014/main" id="{D4ADE58E-E83C-4090-BD4A-C5C0BC211B8C}"/>
                  </a:ext>
                </a:extLst>
              </p:cNvPr>
              <p:cNvSpPr>
                <a:spLocks/>
              </p:cNvSpPr>
              <p:nvPr/>
            </p:nvSpPr>
            <p:spPr bwMode="auto">
              <a:xfrm>
                <a:off x="1647" y="2147"/>
                <a:ext cx="285" cy="204"/>
              </a:xfrm>
              <a:custGeom>
                <a:avLst/>
                <a:gdLst>
                  <a:gd name="T0" fmla="*/ 285 w 285"/>
                  <a:gd name="T1" fmla="*/ 0 h 204"/>
                  <a:gd name="T2" fmla="*/ 0 w 285"/>
                  <a:gd name="T3" fmla="*/ 204 h 204"/>
                </a:gdLst>
                <a:ahLst/>
                <a:cxnLst>
                  <a:cxn ang="0">
                    <a:pos x="T0" y="T1"/>
                  </a:cxn>
                  <a:cxn ang="0">
                    <a:pos x="T2" y="T3"/>
                  </a:cxn>
                </a:cxnLst>
                <a:rect l="0" t="0" r="r" b="b"/>
                <a:pathLst>
                  <a:path w="285" h="204">
                    <a:moveTo>
                      <a:pt x="285" y="0"/>
                    </a:moveTo>
                    <a:lnTo>
                      <a:pt x="0" y="204"/>
                    </a:lnTo>
                  </a:path>
                </a:pathLst>
              </a:custGeom>
              <a:noFill/>
              <a:ln w="12700" cap="flat"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 name="Freeform 164">
                <a:extLst>
                  <a:ext uri="{FF2B5EF4-FFF2-40B4-BE49-F238E27FC236}">
                    <a16:creationId xmlns:a16="http://schemas.microsoft.com/office/drawing/2014/main" id="{9B33BEFE-D49F-4691-B9EA-874C8065569F}"/>
                  </a:ext>
                </a:extLst>
              </p:cNvPr>
              <p:cNvSpPr>
                <a:spLocks/>
              </p:cNvSpPr>
              <p:nvPr/>
            </p:nvSpPr>
            <p:spPr bwMode="auto">
              <a:xfrm>
                <a:off x="1986" y="2144"/>
                <a:ext cx="285" cy="204"/>
              </a:xfrm>
              <a:custGeom>
                <a:avLst/>
                <a:gdLst>
                  <a:gd name="T0" fmla="*/ 0 w 285"/>
                  <a:gd name="T1" fmla="*/ 0 h 204"/>
                  <a:gd name="T2" fmla="*/ 285 w 285"/>
                  <a:gd name="T3" fmla="*/ 204 h 204"/>
                </a:gdLst>
                <a:ahLst/>
                <a:cxnLst>
                  <a:cxn ang="0">
                    <a:pos x="T0" y="T1"/>
                  </a:cxn>
                  <a:cxn ang="0">
                    <a:pos x="T2" y="T3"/>
                  </a:cxn>
                </a:cxnLst>
                <a:rect l="0" t="0" r="r" b="b"/>
                <a:pathLst>
                  <a:path w="285" h="204">
                    <a:moveTo>
                      <a:pt x="0" y="0"/>
                    </a:moveTo>
                    <a:lnTo>
                      <a:pt x="285" y="204"/>
                    </a:lnTo>
                  </a:path>
                </a:pathLst>
              </a:custGeom>
              <a:noFill/>
              <a:ln w="12700" cap="flat"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 name="Freeform 165">
                <a:extLst>
                  <a:ext uri="{FF2B5EF4-FFF2-40B4-BE49-F238E27FC236}">
                    <a16:creationId xmlns:a16="http://schemas.microsoft.com/office/drawing/2014/main" id="{C03195AA-2F23-4F99-9163-6FCAF53215F3}"/>
                  </a:ext>
                </a:extLst>
              </p:cNvPr>
              <p:cNvSpPr>
                <a:spLocks/>
              </p:cNvSpPr>
              <p:nvPr/>
            </p:nvSpPr>
            <p:spPr bwMode="auto">
              <a:xfrm>
                <a:off x="2181" y="2402"/>
                <a:ext cx="105" cy="339"/>
              </a:xfrm>
              <a:custGeom>
                <a:avLst/>
                <a:gdLst>
                  <a:gd name="T0" fmla="*/ 105 w 105"/>
                  <a:gd name="T1" fmla="*/ 0 h 339"/>
                  <a:gd name="T2" fmla="*/ 0 w 105"/>
                  <a:gd name="T3" fmla="*/ 339 h 339"/>
                </a:gdLst>
                <a:ahLst/>
                <a:cxnLst>
                  <a:cxn ang="0">
                    <a:pos x="T0" y="T1"/>
                  </a:cxn>
                  <a:cxn ang="0">
                    <a:pos x="T2" y="T3"/>
                  </a:cxn>
                </a:cxnLst>
                <a:rect l="0" t="0" r="r" b="b"/>
                <a:pathLst>
                  <a:path w="105" h="339">
                    <a:moveTo>
                      <a:pt x="105" y="0"/>
                    </a:moveTo>
                    <a:lnTo>
                      <a:pt x="0" y="339"/>
                    </a:lnTo>
                  </a:path>
                </a:pathLst>
              </a:custGeom>
              <a:noFill/>
              <a:ln w="12700" cap="flat"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 name="Freeform 166">
                <a:extLst>
                  <a:ext uri="{FF2B5EF4-FFF2-40B4-BE49-F238E27FC236}">
                    <a16:creationId xmlns:a16="http://schemas.microsoft.com/office/drawing/2014/main" id="{5DC0BA7A-63B9-4CDF-807B-A9B442B7A627}"/>
                  </a:ext>
                </a:extLst>
              </p:cNvPr>
              <p:cNvSpPr>
                <a:spLocks/>
              </p:cNvSpPr>
              <p:nvPr/>
            </p:nvSpPr>
            <p:spPr bwMode="auto">
              <a:xfrm>
                <a:off x="1788" y="2765"/>
                <a:ext cx="351" cy="3"/>
              </a:xfrm>
              <a:custGeom>
                <a:avLst/>
                <a:gdLst>
                  <a:gd name="T0" fmla="*/ 0 w 351"/>
                  <a:gd name="T1" fmla="*/ 0 h 3"/>
                  <a:gd name="T2" fmla="*/ 351 w 351"/>
                  <a:gd name="T3" fmla="*/ 3 h 3"/>
                </a:gdLst>
                <a:ahLst/>
                <a:cxnLst>
                  <a:cxn ang="0">
                    <a:pos x="T0" y="T1"/>
                  </a:cxn>
                  <a:cxn ang="0">
                    <a:pos x="T2" y="T3"/>
                  </a:cxn>
                </a:cxnLst>
                <a:rect l="0" t="0" r="r" b="b"/>
                <a:pathLst>
                  <a:path w="351" h="3">
                    <a:moveTo>
                      <a:pt x="0" y="0"/>
                    </a:moveTo>
                    <a:lnTo>
                      <a:pt x="351" y="3"/>
                    </a:lnTo>
                  </a:path>
                </a:pathLst>
              </a:custGeom>
              <a:noFill/>
              <a:ln w="12700" cap="flat"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Freeform 167">
                <a:extLst>
                  <a:ext uri="{FF2B5EF4-FFF2-40B4-BE49-F238E27FC236}">
                    <a16:creationId xmlns:a16="http://schemas.microsoft.com/office/drawing/2014/main" id="{3BD1FF71-254B-42E9-8622-155D85E64EC7}"/>
                  </a:ext>
                </a:extLst>
              </p:cNvPr>
              <p:cNvSpPr>
                <a:spLocks/>
              </p:cNvSpPr>
              <p:nvPr/>
            </p:nvSpPr>
            <p:spPr bwMode="auto">
              <a:xfrm>
                <a:off x="1635" y="2396"/>
                <a:ext cx="111" cy="345"/>
              </a:xfrm>
              <a:custGeom>
                <a:avLst/>
                <a:gdLst>
                  <a:gd name="T0" fmla="*/ 0 w 111"/>
                  <a:gd name="T1" fmla="*/ 0 h 345"/>
                  <a:gd name="T2" fmla="*/ 111 w 111"/>
                  <a:gd name="T3" fmla="*/ 345 h 345"/>
                </a:gdLst>
                <a:ahLst/>
                <a:cxnLst>
                  <a:cxn ang="0">
                    <a:pos x="T0" y="T1"/>
                  </a:cxn>
                  <a:cxn ang="0">
                    <a:pos x="T2" y="T3"/>
                  </a:cxn>
                </a:cxnLst>
                <a:rect l="0" t="0" r="r" b="b"/>
                <a:pathLst>
                  <a:path w="111" h="345">
                    <a:moveTo>
                      <a:pt x="0" y="0"/>
                    </a:moveTo>
                    <a:lnTo>
                      <a:pt x="111" y="345"/>
                    </a:lnTo>
                  </a:path>
                </a:pathLst>
              </a:custGeom>
              <a:noFill/>
              <a:ln w="12700" cap="flat"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Oval 193">
                <a:extLst>
                  <a:ext uri="{FF2B5EF4-FFF2-40B4-BE49-F238E27FC236}">
                    <a16:creationId xmlns:a16="http://schemas.microsoft.com/office/drawing/2014/main" id="{FC1664E5-F197-40DC-B796-76D3B68076F0}"/>
                  </a:ext>
                </a:extLst>
              </p:cNvPr>
              <p:cNvSpPr>
                <a:spLocks noChangeArrowheads="1"/>
              </p:cNvSpPr>
              <p:nvPr/>
            </p:nvSpPr>
            <p:spPr bwMode="auto">
              <a:xfrm rot="10800000">
                <a:off x="1617" y="2943"/>
                <a:ext cx="45" cy="45"/>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Oval 194">
                <a:extLst>
                  <a:ext uri="{FF2B5EF4-FFF2-40B4-BE49-F238E27FC236}">
                    <a16:creationId xmlns:a16="http://schemas.microsoft.com/office/drawing/2014/main" id="{C796DCF0-EBE4-40C1-A03C-AEB1B8F88ACC}"/>
                  </a:ext>
                </a:extLst>
              </p:cNvPr>
              <p:cNvSpPr>
                <a:spLocks noChangeArrowheads="1"/>
              </p:cNvSpPr>
              <p:nvPr/>
            </p:nvSpPr>
            <p:spPr bwMode="auto">
              <a:xfrm rot="10800000">
                <a:off x="1941" y="2706"/>
                <a:ext cx="45" cy="45"/>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Oval 196">
                <a:extLst>
                  <a:ext uri="{FF2B5EF4-FFF2-40B4-BE49-F238E27FC236}">
                    <a16:creationId xmlns:a16="http://schemas.microsoft.com/office/drawing/2014/main" id="{A53F8768-E734-4A78-999A-10B0C3824AB9}"/>
                  </a:ext>
                </a:extLst>
              </p:cNvPr>
              <p:cNvSpPr>
                <a:spLocks noChangeArrowheads="1"/>
              </p:cNvSpPr>
              <p:nvPr/>
            </p:nvSpPr>
            <p:spPr bwMode="auto">
              <a:xfrm rot="10800000">
                <a:off x="1296" y="2707"/>
                <a:ext cx="45" cy="45"/>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Oval 197">
                <a:extLst>
                  <a:ext uri="{FF2B5EF4-FFF2-40B4-BE49-F238E27FC236}">
                    <a16:creationId xmlns:a16="http://schemas.microsoft.com/office/drawing/2014/main" id="{4F42E9F3-6E3C-4979-A988-C87CC314735D}"/>
                  </a:ext>
                </a:extLst>
              </p:cNvPr>
              <p:cNvSpPr>
                <a:spLocks noChangeArrowheads="1"/>
              </p:cNvSpPr>
              <p:nvPr/>
            </p:nvSpPr>
            <p:spPr bwMode="auto">
              <a:xfrm rot="10800000">
                <a:off x="1812" y="2322"/>
                <a:ext cx="45" cy="45"/>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Oval 198">
                <a:extLst>
                  <a:ext uri="{FF2B5EF4-FFF2-40B4-BE49-F238E27FC236}">
                    <a16:creationId xmlns:a16="http://schemas.microsoft.com/office/drawing/2014/main" id="{BA64FEBC-FB99-4982-9B71-71ECD47A319E}"/>
                  </a:ext>
                </a:extLst>
              </p:cNvPr>
              <p:cNvSpPr>
                <a:spLocks noChangeArrowheads="1"/>
              </p:cNvSpPr>
              <p:nvPr/>
            </p:nvSpPr>
            <p:spPr bwMode="auto">
              <a:xfrm rot="10800000">
                <a:off x="1416" y="2328"/>
                <a:ext cx="45" cy="45"/>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Freeform 199">
                <a:extLst>
                  <a:ext uri="{FF2B5EF4-FFF2-40B4-BE49-F238E27FC236}">
                    <a16:creationId xmlns:a16="http://schemas.microsoft.com/office/drawing/2014/main" id="{F8CBCD76-DB53-4A21-828E-A2EE023A84FB}"/>
                  </a:ext>
                </a:extLst>
              </p:cNvPr>
              <p:cNvSpPr>
                <a:spLocks/>
              </p:cNvSpPr>
              <p:nvPr/>
            </p:nvSpPr>
            <p:spPr bwMode="auto">
              <a:xfrm>
                <a:off x="1328" y="2754"/>
                <a:ext cx="288" cy="204"/>
              </a:xfrm>
              <a:custGeom>
                <a:avLst/>
                <a:gdLst>
                  <a:gd name="T0" fmla="*/ 0 w 288"/>
                  <a:gd name="T1" fmla="*/ 0 h 204"/>
                  <a:gd name="T2" fmla="*/ 288 w 288"/>
                  <a:gd name="T3" fmla="*/ 204 h 204"/>
                </a:gdLst>
                <a:ahLst/>
                <a:cxnLst>
                  <a:cxn ang="0">
                    <a:pos x="T0" y="T1"/>
                  </a:cxn>
                  <a:cxn ang="0">
                    <a:pos x="T2" y="T3"/>
                  </a:cxn>
                </a:cxnLst>
                <a:rect l="0" t="0" r="r" b="b"/>
                <a:pathLst>
                  <a:path w="288" h="204">
                    <a:moveTo>
                      <a:pt x="0" y="0"/>
                    </a:moveTo>
                    <a:lnTo>
                      <a:pt x="288" y="204"/>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 name="Freeform 200">
                <a:extLst>
                  <a:ext uri="{FF2B5EF4-FFF2-40B4-BE49-F238E27FC236}">
                    <a16:creationId xmlns:a16="http://schemas.microsoft.com/office/drawing/2014/main" id="{7F56D555-354F-4FBF-BA45-4335D4A1D99A}"/>
                  </a:ext>
                </a:extLst>
              </p:cNvPr>
              <p:cNvSpPr>
                <a:spLocks/>
              </p:cNvSpPr>
              <p:nvPr/>
            </p:nvSpPr>
            <p:spPr bwMode="auto">
              <a:xfrm>
                <a:off x="1661" y="2754"/>
                <a:ext cx="288" cy="213"/>
              </a:xfrm>
              <a:custGeom>
                <a:avLst/>
                <a:gdLst>
                  <a:gd name="T0" fmla="*/ 288 w 288"/>
                  <a:gd name="T1" fmla="*/ 0 h 213"/>
                  <a:gd name="T2" fmla="*/ 0 w 288"/>
                  <a:gd name="T3" fmla="*/ 213 h 213"/>
                </a:gdLst>
                <a:ahLst/>
                <a:cxnLst>
                  <a:cxn ang="0">
                    <a:pos x="T0" y="T1"/>
                  </a:cxn>
                  <a:cxn ang="0">
                    <a:pos x="T2" y="T3"/>
                  </a:cxn>
                </a:cxnLst>
                <a:rect l="0" t="0" r="r" b="b"/>
                <a:pathLst>
                  <a:path w="288" h="213">
                    <a:moveTo>
                      <a:pt x="288" y="0"/>
                    </a:moveTo>
                    <a:lnTo>
                      <a:pt x="0" y="213"/>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 name="Freeform 201">
                <a:extLst>
                  <a:ext uri="{FF2B5EF4-FFF2-40B4-BE49-F238E27FC236}">
                    <a16:creationId xmlns:a16="http://schemas.microsoft.com/office/drawing/2014/main" id="{B2426824-7D32-4CFA-9575-F21F13660018}"/>
                  </a:ext>
                </a:extLst>
              </p:cNvPr>
              <p:cNvSpPr>
                <a:spLocks/>
              </p:cNvSpPr>
              <p:nvPr/>
            </p:nvSpPr>
            <p:spPr bwMode="auto">
              <a:xfrm>
                <a:off x="1850" y="2364"/>
                <a:ext cx="117" cy="345"/>
              </a:xfrm>
              <a:custGeom>
                <a:avLst/>
                <a:gdLst>
                  <a:gd name="T0" fmla="*/ 0 w 117"/>
                  <a:gd name="T1" fmla="*/ 0 h 345"/>
                  <a:gd name="T2" fmla="*/ 117 w 117"/>
                  <a:gd name="T3" fmla="*/ 345 h 345"/>
                </a:gdLst>
                <a:ahLst/>
                <a:cxnLst>
                  <a:cxn ang="0">
                    <a:pos x="T0" y="T1"/>
                  </a:cxn>
                  <a:cxn ang="0">
                    <a:pos x="T2" y="T3"/>
                  </a:cxn>
                </a:cxnLst>
                <a:rect l="0" t="0" r="r" b="b"/>
                <a:pathLst>
                  <a:path w="117" h="345">
                    <a:moveTo>
                      <a:pt x="0" y="0"/>
                    </a:moveTo>
                    <a:lnTo>
                      <a:pt x="117" y="345"/>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 name="Freeform 202">
                <a:extLst>
                  <a:ext uri="{FF2B5EF4-FFF2-40B4-BE49-F238E27FC236}">
                    <a16:creationId xmlns:a16="http://schemas.microsoft.com/office/drawing/2014/main" id="{5552E3AF-5A4C-4A83-991D-7297BE24E670}"/>
                  </a:ext>
                </a:extLst>
              </p:cNvPr>
              <p:cNvSpPr>
                <a:spLocks/>
              </p:cNvSpPr>
              <p:nvPr/>
            </p:nvSpPr>
            <p:spPr bwMode="auto">
              <a:xfrm>
                <a:off x="1313" y="2376"/>
                <a:ext cx="108" cy="333"/>
              </a:xfrm>
              <a:custGeom>
                <a:avLst/>
                <a:gdLst>
                  <a:gd name="T0" fmla="*/ 108 w 108"/>
                  <a:gd name="T1" fmla="*/ 0 h 333"/>
                  <a:gd name="T2" fmla="*/ 0 w 108"/>
                  <a:gd name="T3" fmla="*/ 333 h 333"/>
                </a:gdLst>
                <a:ahLst/>
                <a:cxnLst>
                  <a:cxn ang="0">
                    <a:pos x="T0" y="T1"/>
                  </a:cxn>
                  <a:cxn ang="0">
                    <a:pos x="T2" y="T3"/>
                  </a:cxn>
                </a:cxnLst>
                <a:rect l="0" t="0" r="r" b="b"/>
                <a:pathLst>
                  <a:path w="108" h="333">
                    <a:moveTo>
                      <a:pt x="108" y="0"/>
                    </a:moveTo>
                    <a:lnTo>
                      <a:pt x="0" y="333"/>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 name="Freeform 203">
                <a:extLst>
                  <a:ext uri="{FF2B5EF4-FFF2-40B4-BE49-F238E27FC236}">
                    <a16:creationId xmlns:a16="http://schemas.microsoft.com/office/drawing/2014/main" id="{1FEB256D-3EC3-488F-B9B4-AEE4C575AA68}"/>
                  </a:ext>
                </a:extLst>
              </p:cNvPr>
              <p:cNvSpPr>
                <a:spLocks/>
              </p:cNvSpPr>
              <p:nvPr/>
            </p:nvSpPr>
            <p:spPr bwMode="auto">
              <a:xfrm>
                <a:off x="1466" y="2340"/>
                <a:ext cx="342" cy="3"/>
              </a:xfrm>
              <a:custGeom>
                <a:avLst/>
                <a:gdLst>
                  <a:gd name="T0" fmla="*/ 0 w 342"/>
                  <a:gd name="T1" fmla="*/ 3 h 3"/>
                  <a:gd name="T2" fmla="*/ 342 w 342"/>
                  <a:gd name="T3" fmla="*/ 0 h 3"/>
                </a:gdLst>
                <a:ahLst/>
                <a:cxnLst>
                  <a:cxn ang="0">
                    <a:pos x="T0" y="T1"/>
                  </a:cxn>
                  <a:cxn ang="0">
                    <a:pos x="T2" y="T3"/>
                  </a:cxn>
                </a:cxnLst>
                <a:rect l="0" t="0" r="r" b="b"/>
                <a:pathLst>
                  <a:path w="342" h="3">
                    <a:moveTo>
                      <a:pt x="0" y="3"/>
                    </a:moveTo>
                    <a:lnTo>
                      <a:pt x="342"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 name="Freeform 204">
                <a:extLst>
                  <a:ext uri="{FF2B5EF4-FFF2-40B4-BE49-F238E27FC236}">
                    <a16:creationId xmlns:a16="http://schemas.microsoft.com/office/drawing/2014/main" id="{38C9B0B8-8053-4F9D-9093-4B59C1D7B94B}"/>
                  </a:ext>
                </a:extLst>
              </p:cNvPr>
              <p:cNvSpPr>
                <a:spLocks/>
              </p:cNvSpPr>
              <p:nvPr/>
            </p:nvSpPr>
            <p:spPr bwMode="auto">
              <a:xfrm>
                <a:off x="1804" y="1904"/>
                <a:ext cx="156" cy="208"/>
              </a:xfrm>
              <a:custGeom>
                <a:avLst/>
                <a:gdLst>
                  <a:gd name="T0" fmla="*/ 0 w 156"/>
                  <a:gd name="T1" fmla="*/ 0 h 208"/>
                  <a:gd name="T2" fmla="*/ 156 w 156"/>
                  <a:gd name="T3" fmla="*/ 208 h 208"/>
                </a:gdLst>
                <a:ahLst/>
                <a:cxnLst>
                  <a:cxn ang="0">
                    <a:pos x="T0" y="T1"/>
                  </a:cxn>
                  <a:cxn ang="0">
                    <a:pos x="T2" y="T3"/>
                  </a:cxn>
                </a:cxnLst>
                <a:rect l="0" t="0" r="r" b="b"/>
                <a:pathLst>
                  <a:path w="156" h="208">
                    <a:moveTo>
                      <a:pt x="0" y="0"/>
                    </a:moveTo>
                    <a:lnTo>
                      <a:pt x="156" y="208"/>
                    </a:lnTo>
                  </a:path>
                </a:pathLst>
              </a:custGeom>
              <a:noFill/>
              <a:ln w="12700" cap="flat"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 name="Freeform 205">
                <a:extLst>
                  <a:ext uri="{FF2B5EF4-FFF2-40B4-BE49-F238E27FC236}">
                    <a16:creationId xmlns:a16="http://schemas.microsoft.com/office/drawing/2014/main" id="{3C9A6541-6028-4A9C-85DC-DF975A054BDA}"/>
                  </a:ext>
                </a:extLst>
              </p:cNvPr>
              <p:cNvSpPr>
                <a:spLocks/>
              </p:cNvSpPr>
              <p:nvPr/>
            </p:nvSpPr>
            <p:spPr bwMode="auto">
              <a:xfrm>
                <a:off x="2308" y="2352"/>
                <a:ext cx="132" cy="16"/>
              </a:xfrm>
              <a:custGeom>
                <a:avLst/>
                <a:gdLst>
                  <a:gd name="T0" fmla="*/ 0 w 132"/>
                  <a:gd name="T1" fmla="*/ 16 h 16"/>
                  <a:gd name="T2" fmla="*/ 132 w 132"/>
                  <a:gd name="T3" fmla="*/ 0 h 16"/>
                </a:gdLst>
                <a:ahLst/>
                <a:cxnLst>
                  <a:cxn ang="0">
                    <a:pos x="T0" y="T1"/>
                  </a:cxn>
                  <a:cxn ang="0">
                    <a:pos x="T2" y="T3"/>
                  </a:cxn>
                </a:cxnLst>
                <a:rect l="0" t="0" r="r" b="b"/>
                <a:pathLst>
                  <a:path w="132" h="16">
                    <a:moveTo>
                      <a:pt x="0" y="16"/>
                    </a:moveTo>
                    <a:lnTo>
                      <a:pt x="132" y="0"/>
                    </a:lnTo>
                  </a:path>
                </a:pathLst>
              </a:custGeom>
              <a:noFill/>
              <a:ln w="12700" cap="flat"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 name="Freeform 206">
                <a:extLst>
                  <a:ext uri="{FF2B5EF4-FFF2-40B4-BE49-F238E27FC236}">
                    <a16:creationId xmlns:a16="http://schemas.microsoft.com/office/drawing/2014/main" id="{CBA9143F-1DA4-43E0-AECC-B7907D45C67C}"/>
                  </a:ext>
                </a:extLst>
              </p:cNvPr>
              <p:cNvSpPr>
                <a:spLocks/>
              </p:cNvSpPr>
              <p:nvPr/>
            </p:nvSpPr>
            <p:spPr bwMode="auto">
              <a:xfrm>
                <a:off x="1184" y="2352"/>
                <a:ext cx="428" cy="24"/>
              </a:xfrm>
              <a:custGeom>
                <a:avLst/>
                <a:gdLst>
                  <a:gd name="T0" fmla="*/ 0 w 428"/>
                  <a:gd name="T1" fmla="*/ 0 h 24"/>
                  <a:gd name="T2" fmla="*/ 428 w 428"/>
                  <a:gd name="T3" fmla="*/ 24 h 24"/>
                </a:gdLst>
                <a:ahLst/>
                <a:cxnLst>
                  <a:cxn ang="0">
                    <a:pos x="T0" y="T1"/>
                  </a:cxn>
                  <a:cxn ang="0">
                    <a:pos x="T2" y="T3"/>
                  </a:cxn>
                </a:cxnLst>
                <a:rect l="0" t="0" r="r" b="b"/>
                <a:pathLst>
                  <a:path w="428" h="24">
                    <a:moveTo>
                      <a:pt x="0" y="0"/>
                    </a:moveTo>
                    <a:lnTo>
                      <a:pt x="428" y="24"/>
                    </a:lnTo>
                  </a:path>
                </a:pathLst>
              </a:custGeom>
              <a:noFill/>
              <a:ln w="12700" cap="flat"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 name="Freeform 207">
                <a:extLst>
                  <a:ext uri="{FF2B5EF4-FFF2-40B4-BE49-F238E27FC236}">
                    <a16:creationId xmlns:a16="http://schemas.microsoft.com/office/drawing/2014/main" id="{0EB05E7C-B203-402A-848E-F49993505382}"/>
                  </a:ext>
                </a:extLst>
              </p:cNvPr>
              <p:cNvSpPr>
                <a:spLocks/>
              </p:cNvSpPr>
              <p:nvPr/>
            </p:nvSpPr>
            <p:spPr bwMode="auto">
              <a:xfrm>
                <a:off x="1416" y="2776"/>
                <a:ext cx="332" cy="312"/>
              </a:xfrm>
              <a:custGeom>
                <a:avLst/>
                <a:gdLst>
                  <a:gd name="T0" fmla="*/ 332 w 332"/>
                  <a:gd name="T1" fmla="*/ 0 h 312"/>
                  <a:gd name="T2" fmla="*/ 0 w 332"/>
                  <a:gd name="T3" fmla="*/ 312 h 312"/>
                </a:gdLst>
                <a:ahLst/>
                <a:cxnLst>
                  <a:cxn ang="0">
                    <a:pos x="T0" y="T1"/>
                  </a:cxn>
                  <a:cxn ang="0">
                    <a:pos x="T2" y="T3"/>
                  </a:cxn>
                </a:cxnLst>
                <a:rect l="0" t="0" r="r" b="b"/>
                <a:pathLst>
                  <a:path w="332" h="312">
                    <a:moveTo>
                      <a:pt x="332" y="0"/>
                    </a:moveTo>
                    <a:lnTo>
                      <a:pt x="0" y="312"/>
                    </a:lnTo>
                  </a:path>
                </a:pathLst>
              </a:custGeom>
              <a:noFill/>
              <a:ln w="12700" cap="flat"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 name="Freeform 208">
                <a:extLst>
                  <a:ext uri="{FF2B5EF4-FFF2-40B4-BE49-F238E27FC236}">
                    <a16:creationId xmlns:a16="http://schemas.microsoft.com/office/drawing/2014/main" id="{E6F02A79-96D9-4BC8-8362-6C5EFBDEE11A}"/>
                  </a:ext>
                </a:extLst>
              </p:cNvPr>
              <p:cNvSpPr>
                <a:spLocks/>
              </p:cNvSpPr>
              <p:nvPr/>
            </p:nvSpPr>
            <p:spPr bwMode="auto">
              <a:xfrm>
                <a:off x="2172" y="2776"/>
                <a:ext cx="32" cy="308"/>
              </a:xfrm>
              <a:custGeom>
                <a:avLst/>
                <a:gdLst>
                  <a:gd name="T0" fmla="*/ 0 w 32"/>
                  <a:gd name="T1" fmla="*/ 0 h 308"/>
                  <a:gd name="T2" fmla="*/ 32 w 32"/>
                  <a:gd name="T3" fmla="*/ 308 h 308"/>
                </a:gdLst>
                <a:ahLst/>
                <a:cxnLst>
                  <a:cxn ang="0">
                    <a:pos x="T0" y="T1"/>
                  </a:cxn>
                  <a:cxn ang="0">
                    <a:pos x="T2" y="T3"/>
                  </a:cxn>
                </a:cxnLst>
                <a:rect l="0" t="0" r="r" b="b"/>
                <a:pathLst>
                  <a:path w="32" h="308">
                    <a:moveTo>
                      <a:pt x="0" y="0"/>
                    </a:moveTo>
                    <a:lnTo>
                      <a:pt x="32" y="308"/>
                    </a:lnTo>
                  </a:path>
                </a:pathLst>
              </a:custGeom>
              <a:noFill/>
              <a:ln w="12700" cap="flat"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 name="Freeform 209">
                <a:extLst>
                  <a:ext uri="{FF2B5EF4-FFF2-40B4-BE49-F238E27FC236}">
                    <a16:creationId xmlns:a16="http://schemas.microsoft.com/office/drawing/2014/main" id="{A1EE9687-908D-4513-83C4-08F8374C0CA1}"/>
                  </a:ext>
                </a:extLst>
              </p:cNvPr>
              <p:cNvSpPr>
                <a:spLocks/>
              </p:cNvSpPr>
              <p:nvPr/>
            </p:nvSpPr>
            <p:spPr bwMode="auto">
              <a:xfrm>
                <a:off x="1852" y="2024"/>
                <a:ext cx="336" cy="304"/>
              </a:xfrm>
              <a:custGeom>
                <a:avLst/>
                <a:gdLst>
                  <a:gd name="T0" fmla="*/ 0 w 336"/>
                  <a:gd name="T1" fmla="*/ 304 h 304"/>
                  <a:gd name="T2" fmla="*/ 336 w 336"/>
                  <a:gd name="T3" fmla="*/ 0 h 304"/>
                </a:gdLst>
                <a:ahLst/>
                <a:cxnLst>
                  <a:cxn ang="0">
                    <a:pos x="T0" y="T1"/>
                  </a:cxn>
                  <a:cxn ang="0">
                    <a:pos x="T2" y="T3"/>
                  </a:cxn>
                </a:cxnLst>
                <a:rect l="0" t="0" r="r" b="b"/>
                <a:pathLst>
                  <a:path w="336" h="304">
                    <a:moveTo>
                      <a:pt x="0" y="304"/>
                    </a:moveTo>
                    <a:lnTo>
                      <a:pt x="336"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 name="Freeform 210">
                <a:extLst>
                  <a:ext uri="{FF2B5EF4-FFF2-40B4-BE49-F238E27FC236}">
                    <a16:creationId xmlns:a16="http://schemas.microsoft.com/office/drawing/2014/main" id="{C6DFFE3D-4826-459A-9F31-98D7B63D7555}"/>
                  </a:ext>
                </a:extLst>
              </p:cNvPr>
              <p:cNvSpPr>
                <a:spLocks/>
              </p:cNvSpPr>
              <p:nvPr/>
            </p:nvSpPr>
            <p:spPr bwMode="auto">
              <a:xfrm>
                <a:off x="1412" y="2028"/>
                <a:ext cx="24" cy="304"/>
              </a:xfrm>
              <a:custGeom>
                <a:avLst/>
                <a:gdLst>
                  <a:gd name="T0" fmla="*/ 0 w 24"/>
                  <a:gd name="T1" fmla="*/ 0 h 304"/>
                  <a:gd name="T2" fmla="*/ 24 w 24"/>
                  <a:gd name="T3" fmla="*/ 304 h 304"/>
                </a:gdLst>
                <a:ahLst/>
                <a:cxnLst>
                  <a:cxn ang="0">
                    <a:pos x="T0" y="T1"/>
                  </a:cxn>
                  <a:cxn ang="0">
                    <a:pos x="T2" y="T3"/>
                  </a:cxn>
                </a:cxnLst>
                <a:rect l="0" t="0" r="r" b="b"/>
                <a:pathLst>
                  <a:path w="24" h="304">
                    <a:moveTo>
                      <a:pt x="0" y="0"/>
                    </a:moveTo>
                    <a:lnTo>
                      <a:pt x="24" y="304"/>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 name="Freeform 211">
                <a:extLst>
                  <a:ext uri="{FF2B5EF4-FFF2-40B4-BE49-F238E27FC236}">
                    <a16:creationId xmlns:a16="http://schemas.microsoft.com/office/drawing/2014/main" id="{1821D09C-5BF2-46E6-AD13-271C7C0F59F3}"/>
                  </a:ext>
                </a:extLst>
              </p:cNvPr>
              <p:cNvSpPr>
                <a:spLocks/>
              </p:cNvSpPr>
              <p:nvPr/>
            </p:nvSpPr>
            <p:spPr bwMode="auto">
              <a:xfrm>
                <a:off x="1180" y="2736"/>
                <a:ext cx="112" cy="16"/>
              </a:xfrm>
              <a:custGeom>
                <a:avLst/>
                <a:gdLst>
                  <a:gd name="T0" fmla="*/ 0 w 112"/>
                  <a:gd name="T1" fmla="*/ 16 h 16"/>
                  <a:gd name="T2" fmla="*/ 112 w 112"/>
                  <a:gd name="T3" fmla="*/ 0 h 16"/>
                </a:gdLst>
                <a:ahLst/>
                <a:cxnLst>
                  <a:cxn ang="0">
                    <a:pos x="T0" y="T1"/>
                  </a:cxn>
                  <a:cxn ang="0">
                    <a:pos x="T2" y="T3"/>
                  </a:cxn>
                </a:cxnLst>
                <a:rect l="0" t="0" r="r" b="b"/>
                <a:pathLst>
                  <a:path w="112" h="16">
                    <a:moveTo>
                      <a:pt x="0" y="16"/>
                    </a:moveTo>
                    <a:lnTo>
                      <a:pt x="112"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 name="Freeform 212">
                <a:extLst>
                  <a:ext uri="{FF2B5EF4-FFF2-40B4-BE49-F238E27FC236}">
                    <a16:creationId xmlns:a16="http://schemas.microsoft.com/office/drawing/2014/main" id="{B716F772-F473-4FDB-8035-88E996721DCB}"/>
                  </a:ext>
                </a:extLst>
              </p:cNvPr>
              <p:cNvSpPr>
                <a:spLocks/>
              </p:cNvSpPr>
              <p:nvPr/>
            </p:nvSpPr>
            <p:spPr bwMode="auto">
              <a:xfrm>
                <a:off x="1652" y="2992"/>
                <a:ext cx="144" cy="220"/>
              </a:xfrm>
              <a:custGeom>
                <a:avLst/>
                <a:gdLst>
                  <a:gd name="T0" fmla="*/ 0 w 144"/>
                  <a:gd name="T1" fmla="*/ 0 h 220"/>
                  <a:gd name="T2" fmla="*/ 144 w 144"/>
                  <a:gd name="T3" fmla="*/ 220 h 220"/>
                </a:gdLst>
                <a:ahLst/>
                <a:cxnLst>
                  <a:cxn ang="0">
                    <a:pos x="T0" y="T1"/>
                  </a:cxn>
                  <a:cxn ang="0">
                    <a:pos x="T2" y="T3"/>
                  </a:cxn>
                </a:cxnLst>
                <a:rect l="0" t="0" r="r" b="b"/>
                <a:pathLst>
                  <a:path w="144" h="220">
                    <a:moveTo>
                      <a:pt x="0" y="0"/>
                    </a:moveTo>
                    <a:lnTo>
                      <a:pt x="144" y="22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 name="Freeform 213">
                <a:extLst>
                  <a:ext uri="{FF2B5EF4-FFF2-40B4-BE49-F238E27FC236}">
                    <a16:creationId xmlns:a16="http://schemas.microsoft.com/office/drawing/2014/main" id="{10B27357-0B4A-4B23-8124-B1C158C3742A}"/>
                  </a:ext>
                </a:extLst>
              </p:cNvPr>
              <p:cNvSpPr>
                <a:spLocks/>
              </p:cNvSpPr>
              <p:nvPr/>
            </p:nvSpPr>
            <p:spPr bwMode="auto">
              <a:xfrm>
                <a:off x="1980" y="2736"/>
                <a:ext cx="456" cy="36"/>
              </a:xfrm>
              <a:custGeom>
                <a:avLst/>
                <a:gdLst>
                  <a:gd name="T0" fmla="*/ 0 w 456"/>
                  <a:gd name="T1" fmla="*/ 0 h 36"/>
                  <a:gd name="T2" fmla="*/ 456 w 456"/>
                  <a:gd name="T3" fmla="*/ 36 h 36"/>
                </a:gdLst>
                <a:ahLst/>
                <a:cxnLst>
                  <a:cxn ang="0">
                    <a:pos x="T0" y="T1"/>
                  </a:cxn>
                  <a:cxn ang="0">
                    <a:pos x="T2" y="T3"/>
                  </a:cxn>
                </a:cxnLst>
                <a:rect l="0" t="0" r="r" b="b"/>
                <a:pathLst>
                  <a:path w="456" h="36">
                    <a:moveTo>
                      <a:pt x="0" y="0"/>
                    </a:moveTo>
                    <a:lnTo>
                      <a:pt x="456" y="36"/>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9" name="Text Box 214">
              <a:extLst>
                <a:ext uri="{FF2B5EF4-FFF2-40B4-BE49-F238E27FC236}">
                  <a16:creationId xmlns:a16="http://schemas.microsoft.com/office/drawing/2014/main" id="{E967D00B-EBC2-42B5-8A23-B0650C95502A}"/>
                </a:ext>
              </a:extLst>
            </p:cNvPr>
            <p:cNvSpPr txBox="1">
              <a:spLocks noChangeArrowheads="1"/>
            </p:cNvSpPr>
            <p:nvPr/>
          </p:nvSpPr>
          <p:spPr bwMode="auto">
            <a:xfrm>
              <a:off x="1368" y="3327"/>
              <a:ext cx="864"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r>
                <a:rPr lang="zh-CN" altLang="en-US" sz="2000" b="0" dirty="0"/>
                <a:t>正十二面体</a:t>
              </a:r>
            </a:p>
            <a:p>
              <a:r>
                <a:rPr lang="zh-CN" altLang="en-US" sz="2000" b="0" dirty="0"/>
                <a:t>　   </a:t>
              </a:r>
            </a:p>
          </p:txBody>
        </p:sp>
      </p:grpSp>
      <p:grpSp>
        <p:nvGrpSpPr>
          <p:cNvPr id="14" name="Group 320">
            <a:extLst>
              <a:ext uri="{FF2B5EF4-FFF2-40B4-BE49-F238E27FC236}">
                <a16:creationId xmlns:a16="http://schemas.microsoft.com/office/drawing/2014/main" id="{B7181AC2-E087-4927-829F-383F13743665}"/>
              </a:ext>
            </a:extLst>
          </p:cNvPr>
          <p:cNvGrpSpPr>
            <a:grpSpLocks/>
          </p:cNvGrpSpPr>
          <p:nvPr/>
        </p:nvGrpSpPr>
        <p:grpSpPr bwMode="auto">
          <a:xfrm>
            <a:off x="6174257" y="1527730"/>
            <a:ext cx="2362200" cy="3140075"/>
            <a:chOff x="3420" y="1392"/>
            <a:chExt cx="1488" cy="1978"/>
          </a:xfrm>
        </p:grpSpPr>
        <p:grpSp>
          <p:nvGrpSpPr>
            <p:cNvPr id="15" name="Group 317">
              <a:extLst>
                <a:ext uri="{FF2B5EF4-FFF2-40B4-BE49-F238E27FC236}">
                  <a16:creationId xmlns:a16="http://schemas.microsoft.com/office/drawing/2014/main" id="{C4743553-A50B-4E7A-887F-A62944438CD0}"/>
                </a:ext>
              </a:extLst>
            </p:cNvPr>
            <p:cNvGrpSpPr>
              <a:grpSpLocks/>
            </p:cNvGrpSpPr>
            <p:nvPr/>
          </p:nvGrpSpPr>
          <p:grpSpPr bwMode="auto">
            <a:xfrm>
              <a:off x="3466" y="1392"/>
              <a:ext cx="1382" cy="1324"/>
              <a:chOff x="2627" y="2832"/>
              <a:chExt cx="1382" cy="1324"/>
            </a:xfrm>
          </p:grpSpPr>
          <p:sp>
            <p:nvSpPr>
              <p:cNvPr id="17" name="Line 136">
                <a:extLst>
                  <a:ext uri="{FF2B5EF4-FFF2-40B4-BE49-F238E27FC236}">
                    <a16:creationId xmlns:a16="http://schemas.microsoft.com/office/drawing/2014/main" id="{6AA5B7EA-66AB-4A6D-B792-28EE0EC8223C}"/>
                  </a:ext>
                </a:extLst>
              </p:cNvPr>
              <p:cNvSpPr>
                <a:spLocks noChangeShapeType="1"/>
              </p:cNvSpPr>
              <p:nvPr/>
            </p:nvSpPr>
            <p:spPr bwMode="auto">
              <a:xfrm flipH="1" flipV="1">
                <a:off x="2976" y="2832"/>
                <a:ext cx="294" cy="4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Oval 234">
                <a:extLst>
                  <a:ext uri="{FF2B5EF4-FFF2-40B4-BE49-F238E27FC236}">
                    <a16:creationId xmlns:a16="http://schemas.microsoft.com/office/drawing/2014/main" id="{FA8DC386-0F7D-4E4C-B4EC-0D708EA88211}"/>
                  </a:ext>
                </a:extLst>
              </p:cNvPr>
              <p:cNvSpPr>
                <a:spLocks noChangeArrowheads="1"/>
              </p:cNvSpPr>
              <p:nvPr/>
            </p:nvSpPr>
            <p:spPr bwMode="auto">
              <a:xfrm>
                <a:off x="3276" y="3054"/>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Oval 235">
                <a:extLst>
                  <a:ext uri="{FF2B5EF4-FFF2-40B4-BE49-F238E27FC236}">
                    <a16:creationId xmlns:a16="http://schemas.microsoft.com/office/drawing/2014/main" id="{4698E60B-E12F-4293-9C29-C33C2C556AAD}"/>
                  </a:ext>
                </a:extLst>
              </p:cNvPr>
              <p:cNvSpPr>
                <a:spLocks noChangeArrowheads="1"/>
              </p:cNvSpPr>
              <p:nvPr/>
            </p:nvSpPr>
            <p:spPr bwMode="auto">
              <a:xfrm>
                <a:off x="2844" y="3375"/>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236">
                <a:extLst>
                  <a:ext uri="{FF2B5EF4-FFF2-40B4-BE49-F238E27FC236}">
                    <a16:creationId xmlns:a16="http://schemas.microsoft.com/office/drawing/2014/main" id="{B99F7A6C-980C-4490-8FF2-1D62C6B09F4E}"/>
                  </a:ext>
                </a:extLst>
              </p:cNvPr>
              <p:cNvSpPr>
                <a:spLocks noChangeArrowheads="1"/>
              </p:cNvSpPr>
              <p:nvPr/>
            </p:nvSpPr>
            <p:spPr bwMode="auto">
              <a:xfrm>
                <a:off x="3705" y="3368"/>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237">
                <a:extLst>
                  <a:ext uri="{FF2B5EF4-FFF2-40B4-BE49-F238E27FC236}">
                    <a16:creationId xmlns:a16="http://schemas.microsoft.com/office/drawing/2014/main" id="{CD3915D0-78E7-40B1-BC73-BC566A6E477E}"/>
                  </a:ext>
                </a:extLst>
              </p:cNvPr>
              <p:cNvSpPr>
                <a:spLocks noChangeArrowheads="1"/>
              </p:cNvSpPr>
              <p:nvPr/>
            </p:nvSpPr>
            <p:spPr bwMode="auto">
              <a:xfrm>
                <a:off x="3537" y="3876"/>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238">
                <a:extLst>
                  <a:ext uri="{FF2B5EF4-FFF2-40B4-BE49-F238E27FC236}">
                    <a16:creationId xmlns:a16="http://schemas.microsoft.com/office/drawing/2014/main" id="{14BA0CE6-18F8-43C9-AF8E-59ACB9F9BCC0}"/>
                  </a:ext>
                </a:extLst>
              </p:cNvPr>
              <p:cNvSpPr>
                <a:spLocks noChangeArrowheads="1"/>
              </p:cNvSpPr>
              <p:nvPr/>
            </p:nvSpPr>
            <p:spPr bwMode="auto">
              <a:xfrm>
                <a:off x="3015" y="3875"/>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240">
                <a:extLst>
                  <a:ext uri="{FF2B5EF4-FFF2-40B4-BE49-F238E27FC236}">
                    <a16:creationId xmlns:a16="http://schemas.microsoft.com/office/drawing/2014/main" id="{A5AB8D30-47E1-4336-B8CB-926C2060923B}"/>
                  </a:ext>
                </a:extLst>
              </p:cNvPr>
              <p:cNvSpPr>
                <a:spLocks noChangeArrowheads="1"/>
              </p:cNvSpPr>
              <p:nvPr/>
            </p:nvSpPr>
            <p:spPr bwMode="auto">
              <a:xfrm>
                <a:off x="3275" y="2835"/>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241">
                <a:extLst>
                  <a:ext uri="{FF2B5EF4-FFF2-40B4-BE49-F238E27FC236}">
                    <a16:creationId xmlns:a16="http://schemas.microsoft.com/office/drawing/2014/main" id="{E0B364BB-2A5D-495C-B6A5-F48C7A4728CD}"/>
                  </a:ext>
                </a:extLst>
              </p:cNvPr>
              <p:cNvSpPr>
                <a:spLocks noChangeArrowheads="1"/>
              </p:cNvSpPr>
              <p:nvPr/>
            </p:nvSpPr>
            <p:spPr bwMode="auto">
              <a:xfrm>
                <a:off x="3918" y="3300"/>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242">
                <a:extLst>
                  <a:ext uri="{FF2B5EF4-FFF2-40B4-BE49-F238E27FC236}">
                    <a16:creationId xmlns:a16="http://schemas.microsoft.com/office/drawing/2014/main" id="{F6945F25-92FA-4722-A300-8F7608D907C5}"/>
                  </a:ext>
                </a:extLst>
              </p:cNvPr>
              <p:cNvSpPr>
                <a:spLocks noChangeArrowheads="1"/>
              </p:cNvSpPr>
              <p:nvPr/>
            </p:nvSpPr>
            <p:spPr bwMode="auto">
              <a:xfrm>
                <a:off x="2627" y="3309"/>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243">
                <a:extLst>
                  <a:ext uri="{FF2B5EF4-FFF2-40B4-BE49-F238E27FC236}">
                    <a16:creationId xmlns:a16="http://schemas.microsoft.com/office/drawing/2014/main" id="{E9981A8E-9EC6-42C5-8B6F-B08B6C9F439D}"/>
                  </a:ext>
                </a:extLst>
              </p:cNvPr>
              <p:cNvSpPr>
                <a:spLocks noChangeArrowheads="1"/>
              </p:cNvSpPr>
              <p:nvPr/>
            </p:nvSpPr>
            <p:spPr bwMode="auto">
              <a:xfrm>
                <a:off x="2879" y="4064"/>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244">
                <a:extLst>
                  <a:ext uri="{FF2B5EF4-FFF2-40B4-BE49-F238E27FC236}">
                    <a16:creationId xmlns:a16="http://schemas.microsoft.com/office/drawing/2014/main" id="{6574BF01-7E8A-4E9A-A2CB-816411DEFD8D}"/>
                  </a:ext>
                </a:extLst>
              </p:cNvPr>
              <p:cNvSpPr>
                <a:spLocks noChangeArrowheads="1"/>
              </p:cNvSpPr>
              <p:nvPr/>
            </p:nvSpPr>
            <p:spPr bwMode="auto">
              <a:xfrm>
                <a:off x="3675" y="4065"/>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229">
                <a:extLst>
                  <a:ext uri="{FF2B5EF4-FFF2-40B4-BE49-F238E27FC236}">
                    <a16:creationId xmlns:a16="http://schemas.microsoft.com/office/drawing/2014/main" id="{D4CA7E11-9AE5-4DAA-8228-FC5D8B954D83}"/>
                  </a:ext>
                </a:extLst>
              </p:cNvPr>
              <p:cNvSpPr>
                <a:spLocks noChangeArrowheads="1"/>
              </p:cNvSpPr>
              <p:nvPr/>
            </p:nvSpPr>
            <p:spPr bwMode="auto">
              <a:xfrm>
                <a:off x="3415" y="3334"/>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Oval 230">
                <a:extLst>
                  <a:ext uri="{FF2B5EF4-FFF2-40B4-BE49-F238E27FC236}">
                    <a16:creationId xmlns:a16="http://schemas.microsoft.com/office/drawing/2014/main" id="{6A850655-3213-43C0-9215-B5F41C19F43B}"/>
                  </a:ext>
                </a:extLst>
              </p:cNvPr>
              <p:cNvSpPr>
                <a:spLocks noChangeArrowheads="1"/>
              </p:cNvSpPr>
              <p:nvPr/>
            </p:nvSpPr>
            <p:spPr bwMode="auto">
              <a:xfrm>
                <a:off x="3142" y="3332"/>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231">
                <a:extLst>
                  <a:ext uri="{FF2B5EF4-FFF2-40B4-BE49-F238E27FC236}">
                    <a16:creationId xmlns:a16="http://schemas.microsoft.com/office/drawing/2014/main" id="{F1673631-B724-45A0-9726-5788A557C323}"/>
                  </a:ext>
                </a:extLst>
              </p:cNvPr>
              <p:cNvSpPr>
                <a:spLocks noChangeArrowheads="1"/>
              </p:cNvSpPr>
              <p:nvPr/>
            </p:nvSpPr>
            <p:spPr bwMode="auto">
              <a:xfrm>
                <a:off x="3063" y="3587"/>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Oval 232">
                <a:extLst>
                  <a:ext uri="{FF2B5EF4-FFF2-40B4-BE49-F238E27FC236}">
                    <a16:creationId xmlns:a16="http://schemas.microsoft.com/office/drawing/2014/main" id="{4E18AEB6-8D74-4587-861A-460D4409A1D4}"/>
                  </a:ext>
                </a:extLst>
              </p:cNvPr>
              <p:cNvSpPr>
                <a:spLocks noChangeArrowheads="1"/>
              </p:cNvSpPr>
              <p:nvPr/>
            </p:nvSpPr>
            <p:spPr bwMode="auto">
              <a:xfrm>
                <a:off x="3487" y="3587"/>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Oval 233">
                <a:extLst>
                  <a:ext uri="{FF2B5EF4-FFF2-40B4-BE49-F238E27FC236}">
                    <a16:creationId xmlns:a16="http://schemas.microsoft.com/office/drawing/2014/main" id="{8D2A10FE-7729-4472-B02C-57CB9CCFF15D}"/>
                  </a:ext>
                </a:extLst>
              </p:cNvPr>
              <p:cNvSpPr>
                <a:spLocks noChangeArrowheads="1"/>
              </p:cNvSpPr>
              <p:nvPr/>
            </p:nvSpPr>
            <p:spPr bwMode="auto">
              <a:xfrm>
                <a:off x="3276" y="3737"/>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Freeform 257">
                <a:extLst>
                  <a:ext uri="{FF2B5EF4-FFF2-40B4-BE49-F238E27FC236}">
                    <a16:creationId xmlns:a16="http://schemas.microsoft.com/office/drawing/2014/main" id="{B422E0C4-0A9A-44BE-B5C8-557C0EF7566E}"/>
                  </a:ext>
                </a:extLst>
              </p:cNvPr>
              <p:cNvSpPr>
                <a:spLocks/>
              </p:cNvSpPr>
              <p:nvPr/>
            </p:nvSpPr>
            <p:spPr bwMode="auto">
              <a:xfrm>
                <a:off x="3100" y="3414"/>
                <a:ext cx="54" cy="174"/>
              </a:xfrm>
              <a:custGeom>
                <a:avLst/>
                <a:gdLst>
                  <a:gd name="T0" fmla="*/ 54 w 54"/>
                  <a:gd name="T1" fmla="*/ 0 h 174"/>
                  <a:gd name="T2" fmla="*/ 0 w 54"/>
                  <a:gd name="T3" fmla="*/ 174 h 174"/>
                </a:gdLst>
                <a:ahLst/>
                <a:cxnLst>
                  <a:cxn ang="0">
                    <a:pos x="T0" y="T1"/>
                  </a:cxn>
                  <a:cxn ang="0">
                    <a:pos x="T2" y="T3"/>
                  </a:cxn>
                </a:cxnLst>
                <a:rect l="0" t="0" r="r" b="b"/>
                <a:pathLst>
                  <a:path w="54" h="174">
                    <a:moveTo>
                      <a:pt x="54" y="0"/>
                    </a:moveTo>
                    <a:lnTo>
                      <a:pt x="0" y="174"/>
                    </a:lnTo>
                  </a:path>
                </a:pathLst>
              </a:custGeom>
              <a:noFill/>
              <a:ln w="38100" cap="sq"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Freeform 258">
                <a:extLst>
                  <a:ext uri="{FF2B5EF4-FFF2-40B4-BE49-F238E27FC236}">
                    <a16:creationId xmlns:a16="http://schemas.microsoft.com/office/drawing/2014/main" id="{71C9DF92-9CE4-4E6D-88A9-28B7EC46BED9}"/>
                  </a:ext>
                </a:extLst>
              </p:cNvPr>
              <p:cNvSpPr>
                <a:spLocks/>
              </p:cNvSpPr>
              <p:nvPr/>
            </p:nvSpPr>
            <p:spPr bwMode="auto">
              <a:xfrm>
                <a:off x="3126" y="3674"/>
                <a:ext cx="150" cy="100"/>
              </a:xfrm>
              <a:custGeom>
                <a:avLst/>
                <a:gdLst>
                  <a:gd name="T0" fmla="*/ 0 w 150"/>
                  <a:gd name="T1" fmla="*/ 0 h 100"/>
                  <a:gd name="T2" fmla="*/ 150 w 150"/>
                  <a:gd name="T3" fmla="*/ 100 h 100"/>
                </a:gdLst>
                <a:ahLst/>
                <a:cxnLst>
                  <a:cxn ang="0">
                    <a:pos x="T0" y="T1"/>
                  </a:cxn>
                  <a:cxn ang="0">
                    <a:pos x="T2" y="T3"/>
                  </a:cxn>
                </a:cxnLst>
                <a:rect l="0" t="0" r="r" b="b"/>
                <a:pathLst>
                  <a:path w="150" h="100">
                    <a:moveTo>
                      <a:pt x="0" y="0"/>
                    </a:moveTo>
                    <a:lnTo>
                      <a:pt x="150" y="10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Freeform 259">
                <a:extLst>
                  <a:ext uri="{FF2B5EF4-FFF2-40B4-BE49-F238E27FC236}">
                    <a16:creationId xmlns:a16="http://schemas.microsoft.com/office/drawing/2014/main" id="{53B16512-BE6A-4393-AB1E-8B2FF360E45A}"/>
                  </a:ext>
                </a:extLst>
              </p:cNvPr>
              <p:cNvSpPr>
                <a:spLocks/>
              </p:cNvSpPr>
              <p:nvPr/>
            </p:nvSpPr>
            <p:spPr bwMode="auto">
              <a:xfrm>
                <a:off x="3370" y="3676"/>
                <a:ext cx="142" cy="102"/>
              </a:xfrm>
              <a:custGeom>
                <a:avLst/>
                <a:gdLst>
                  <a:gd name="T0" fmla="*/ 142 w 142"/>
                  <a:gd name="T1" fmla="*/ 0 h 102"/>
                  <a:gd name="T2" fmla="*/ 0 w 142"/>
                  <a:gd name="T3" fmla="*/ 102 h 102"/>
                </a:gdLst>
                <a:ahLst/>
                <a:cxnLst>
                  <a:cxn ang="0">
                    <a:pos x="T0" y="T1"/>
                  </a:cxn>
                  <a:cxn ang="0">
                    <a:pos x="T2" y="T3"/>
                  </a:cxn>
                </a:cxnLst>
                <a:rect l="0" t="0" r="r" b="b"/>
                <a:pathLst>
                  <a:path w="142" h="102">
                    <a:moveTo>
                      <a:pt x="142" y="0"/>
                    </a:moveTo>
                    <a:lnTo>
                      <a:pt x="0" y="102"/>
                    </a:lnTo>
                  </a:path>
                </a:pathLst>
              </a:custGeom>
              <a:noFill/>
              <a:ln w="38100" cap="sq"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Freeform 260">
                <a:extLst>
                  <a:ext uri="{FF2B5EF4-FFF2-40B4-BE49-F238E27FC236}">
                    <a16:creationId xmlns:a16="http://schemas.microsoft.com/office/drawing/2014/main" id="{A415687C-71A5-4A18-9A5D-A3ED190F939C}"/>
                  </a:ext>
                </a:extLst>
              </p:cNvPr>
              <p:cNvSpPr>
                <a:spLocks/>
              </p:cNvSpPr>
              <p:nvPr/>
            </p:nvSpPr>
            <p:spPr bwMode="auto">
              <a:xfrm>
                <a:off x="3494" y="3416"/>
                <a:ext cx="48" cy="170"/>
              </a:xfrm>
              <a:custGeom>
                <a:avLst/>
                <a:gdLst>
                  <a:gd name="T0" fmla="*/ 0 w 48"/>
                  <a:gd name="T1" fmla="*/ 0 h 170"/>
                  <a:gd name="T2" fmla="*/ 48 w 48"/>
                  <a:gd name="T3" fmla="*/ 170 h 170"/>
                </a:gdLst>
                <a:ahLst/>
                <a:cxnLst>
                  <a:cxn ang="0">
                    <a:pos x="T0" y="T1"/>
                  </a:cxn>
                  <a:cxn ang="0">
                    <a:pos x="T2" y="T3"/>
                  </a:cxn>
                </a:cxnLst>
                <a:rect l="0" t="0" r="r" b="b"/>
                <a:pathLst>
                  <a:path w="48" h="170">
                    <a:moveTo>
                      <a:pt x="0" y="0"/>
                    </a:moveTo>
                    <a:lnTo>
                      <a:pt x="48" y="170"/>
                    </a:lnTo>
                  </a:path>
                </a:pathLst>
              </a:custGeom>
              <a:noFill/>
              <a:ln w="38100" cap="sq"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Freeform 261">
                <a:extLst>
                  <a:ext uri="{FF2B5EF4-FFF2-40B4-BE49-F238E27FC236}">
                    <a16:creationId xmlns:a16="http://schemas.microsoft.com/office/drawing/2014/main" id="{93F13044-6DCE-42D6-93DF-1FDC27789787}"/>
                  </a:ext>
                </a:extLst>
              </p:cNvPr>
              <p:cNvSpPr>
                <a:spLocks/>
              </p:cNvSpPr>
              <p:nvPr/>
            </p:nvSpPr>
            <p:spPr bwMode="auto">
              <a:xfrm>
                <a:off x="3230" y="3356"/>
                <a:ext cx="188" cy="1"/>
              </a:xfrm>
              <a:custGeom>
                <a:avLst/>
                <a:gdLst>
                  <a:gd name="T0" fmla="*/ 0 w 188"/>
                  <a:gd name="T1" fmla="*/ 0 h 1"/>
                  <a:gd name="T2" fmla="*/ 188 w 188"/>
                  <a:gd name="T3" fmla="*/ 0 h 1"/>
                </a:gdLst>
                <a:ahLst/>
                <a:cxnLst>
                  <a:cxn ang="0">
                    <a:pos x="T0" y="T1"/>
                  </a:cxn>
                  <a:cxn ang="0">
                    <a:pos x="T2" y="T3"/>
                  </a:cxn>
                </a:cxnLst>
                <a:rect l="0" t="0" r="r" b="b"/>
                <a:pathLst>
                  <a:path w="188" h="1">
                    <a:moveTo>
                      <a:pt x="0" y="0"/>
                    </a:moveTo>
                    <a:lnTo>
                      <a:pt x="188"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Freeform 282">
                <a:extLst>
                  <a:ext uri="{FF2B5EF4-FFF2-40B4-BE49-F238E27FC236}">
                    <a16:creationId xmlns:a16="http://schemas.microsoft.com/office/drawing/2014/main" id="{B8B0BB3B-94B0-4E2D-8EE2-8FAAB1711812}"/>
                  </a:ext>
                </a:extLst>
              </p:cNvPr>
              <p:cNvSpPr>
                <a:spLocks/>
              </p:cNvSpPr>
              <p:nvPr/>
            </p:nvSpPr>
            <p:spPr bwMode="auto">
              <a:xfrm>
                <a:off x="2884" y="3476"/>
                <a:ext cx="56" cy="172"/>
              </a:xfrm>
              <a:custGeom>
                <a:avLst/>
                <a:gdLst>
                  <a:gd name="T0" fmla="*/ 0 w 56"/>
                  <a:gd name="T1" fmla="*/ 0 h 172"/>
                  <a:gd name="T2" fmla="*/ 56 w 56"/>
                  <a:gd name="T3" fmla="*/ 172 h 172"/>
                </a:gdLst>
                <a:ahLst/>
                <a:cxnLst>
                  <a:cxn ang="0">
                    <a:pos x="T0" y="T1"/>
                  </a:cxn>
                  <a:cxn ang="0">
                    <a:pos x="T2" y="T3"/>
                  </a:cxn>
                </a:cxnLst>
                <a:rect l="0" t="0" r="r" b="b"/>
                <a:pathLst>
                  <a:path w="56" h="172">
                    <a:moveTo>
                      <a:pt x="0" y="0"/>
                    </a:moveTo>
                    <a:lnTo>
                      <a:pt x="56" y="172"/>
                    </a:lnTo>
                  </a:path>
                </a:pathLst>
              </a:custGeom>
              <a:noFill/>
              <a:ln w="38100" cap="sq"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Freeform 283">
                <a:extLst>
                  <a:ext uri="{FF2B5EF4-FFF2-40B4-BE49-F238E27FC236}">
                    <a16:creationId xmlns:a16="http://schemas.microsoft.com/office/drawing/2014/main" id="{337608F3-D50D-491F-9E4D-8BBCEA6455F2}"/>
                  </a:ext>
                </a:extLst>
              </p:cNvPr>
              <p:cNvSpPr>
                <a:spLocks/>
              </p:cNvSpPr>
              <p:nvPr/>
            </p:nvSpPr>
            <p:spPr bwMode="auto">
              <a:xfrm>
                <a:off x="3364" y="3932"/>
                <a:ext cx="176" cy="16"/>
              </a:xfrm>
              <a:custGeom>
                <a:avLst/>
                <a:gdLst>
                  <a:gd name="T0" fmla="*/ 0 w 176"/>
                  <a:gd name="T1" fmla="*/ 0 h 16"/>
                  <a:gd name="T2" fmla="*/ 176 w 176"/>
                  <a:gd name="T3" fmla="*/ 16 h 16"/>
                </a:gdLst>
                <a:ahLst/>
                <a:cxnLst>
                  <a:cxn ang="0">
                    <a:pos x="T0" y="T1"/>
                  </a:cxn>
                  <a:cxn ang="0">
                    <a:pos x="T2" y="T3"/>
                  </a:cxn>
                </a:cxnLst>
                <a:rect l="0" t="0" r="r" b="b"/>
                <a:pathLst>
                  <a:path w="176" h="16">
                    <a:moveTo>
                      <a:pt x="0" y="0"/>
                    </a:moveTo>
                    <a:lnTo>
                      <a:pt x="176" y="16"/>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Freeform 284">
                <a:extLst>
                  <a:ext uri="{FF2B5EF4-FFF2-40B4-BE49-F238E27FC236}">
                    <a16:creationId xmlns:a16="http://schemas.microsoft.com/office/drawing/2014/main" id="{E976F3FE-071F-4261-9771-B73603A212B3}"/>
                  </a:ext>
                </a:extLst>
              </p:cNvPr>
              <p:cNvSpPr>
                <a:spLocks/>
              </p:cNvSpPr>
              <p:nvPr/>
            </p:nvSpPr>
            <p:spPr bwMode="auto">
              <a:xfrm>
                <a:off x="3692" y="3464"/>
                <a:ext cx="68" cy="180"/>
              </a:xfrm>
              <a:custGeom>
                <a:avLst/>
                <a:gdLst>
                  <a:gd name="T0" fmla="*/ 68 w 68"/>
                  <a:gd name="T1" fmla="*/ 0 h 180"/>
                  <a:gd name="T2" fmla="*/ 0 w 68"/>
                  <a:gd name="T3" fmla="*/ 180 h 180"/>
                </a:gdLst>
                <a:ahLst/>
                <a:cxnLst>
                  <a:cxn ang="0">
                    <a:pos x="T0" y="T1"/>
                  </a:cxn>
                  <a:cxn ang="0">
                    <a:pos x="T2" y="T3"/>
                  </a:cxn>
                </a:cxnLst>
                <a:rect l="0" t="0" r="r" b="b"/>
                <a:pathLst>
                  <a:path w="68" h="180">
                    <a:moveTo>
                      <a:pt x="68" y="0"/>
                    </a:moveTo>
                    <a:lnTo>
                      <a:pt x="0" y="180"/>
                    </a:lnTo>
                  </a:path>
                </a:pathLst>
              </a:custGeom>
              <a:noFill/>
              <a:ln w="38100" cap="sq"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Freeform 285">
                <a:extLst>
                  <a:ext uri="{FF2B5EF4-FFF2-40B4-BE49-F238E27FC236}">
                    <a16:creationId xmlns:a16="http://schemas.microsoft.com/office/drawing/2014/main" id="{50452AD5-327C-4849-960A-D3F162403935}"/>
                  </a:ext>
                </a:extLst>
              </p:cNvPr>
              <p:cNvSpPr>
                <a:spLocks/>
              </p:cNvSpPr>
              <p:nvPr/>
            </p:nvSpPr>
            <p:spPr bwMode="auto">
              <a:xfrm>
                <a:off x="3372" y="3108"/>
                <a:ext cx="152" cy="128"/>
              </a:xfrm>
              <a:custGeom>
                <a:avLst/>
                <a:gdLst>
                  <a:gd name="T0" fmla="*/ 0 w 152"/>
                  <a:gd name="T1" fmla="*/ 0 h 128"/>
                  <a:gd name="T2" fmla="*/ 152 w 152"/>
                  <a:gd name="T3" fmla="*/ 128 h 128"/>
                </a:gdLst>
                <a:ahLst/>
                <a:cxnLst>
                  <a:cxn ang="0">
                    <a:pos x="T0" y="T1"/>
                  </a:cxn>
                  <a:cxn ang="0">
                    <a:pos x="T2" y="T3"/>
                  </a:cxn>
                </a:cxnLst>
                <a:rect l="0" t="0" r="r" b="b"/>
                <a:pathLst>
                  <a:path w="152" h="128">
                    <a:moveTo>
                      <a:pt x="0" y="0"/>
                    </a:moveTo>
                    <a:lnTo>
                      <a:pt x="152" y="128"/>
                    </a:lnTo>
                  </a:path>
                </a:pathLst>
              </a:custGeom>
              <a:noFill/>
              <a:ln w="38100" cap="sq"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Freeform 286">
                <a:extLst>
                  <a:ext uri="{FF2B5EF4-FFF2-40B4-BE49-F238E27FC236}">
                    <a16:creationId xmlns:a16="http://schemas.microsoft.com/office/drawing/2014/main" id="{74DDBE73-0E32-4934-BC2D-9EB11A32709E}"/>
                  </a:ext>
                </a:extLst>
              </p:cNvPr>
              <p:cNvSpPr>
                <a:spLocks/>
              </p:cNvSpPr>
              <p:nvPr/>
            </p:nvSpPr>
            <p:spPr bwMode="auto">
              <a:xfrm>
                <a:off x="3124" y="3112"/>
                <a:ext cx="144" cy="108"/>
              </a:xfrm>
              <a:custGeom>
                <a:avLst/>
                <a:gdLst>
                  <a:gd name="T0" fmla="*/ 144 w 144"/>
                  <a:gd name="T1" fmla="*/ 0 h 108"/>
                  <a:gd name="T2" fmla="*/ 0 w 144"/>
                  <a:gd name="T3" fmla="*/ 108 h 108"/>
                </a:gdLst>
                <a:ahLst/>
                <a:cxnLst>
                  <a:cxn ang="0">
                    <a:pos x="T0" y="T1"/>
                  </a:cxn>
                  <a:cxn ang="0">
                    <a:pos x="T2" y="T3"/>
                  </a:cxn>
                </a:cxnLst>
                <a:rect l="0" t="0" r="r" b="b"/>
                <a:pathLst>
                  <a:path w="144" h="108">
                    <a:moveTo>
                      <a:pt x="144" y="0"/>
                    </a:moveTo>
                    <a:lnTo>
                      <a:pt x="0" y="108"/>
                    </a:lnTo>
                  </a:path>
                </a:pathLst>
              </a:custGeom>
              <a:noFill/>
              <a:ln w="38100" cap="sq"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Freeform 287">
                <a:extLst>
                  <a:ext uri="{FF2B5EF4-FFF2-40B4-BE49-F238E27FC236}">
                    <a16:creationId xmlns:a16="http://schemas.microsoft.com/office/drawing/2014/main" id="{94FA5222-560C-46DA-A328-500BABF019EA}"/>
                  </a:ext>
                </a:extLst>
              </p:cNvPr>
              <p:cNvSpPr>
                <a:spLocks/>
              </p:cNvSpPr>
              <p:nvPr/>
            </p:nvSpPr>
            <p:spPr bwMode="auto">
              <a:xfrm>
                <a:off x="2664" y="3404"/>
                <a:ext cx="216" cy="668"/>
              </a:xfrm>
              <a:custGeom>
                <a:avLst/>
                <a:gdLst>
                  <a:gd name="T0" fmla="*/ 0 w 216"/>
                  <a:gd name="T1" fmla="*/ 0 h 668"/>
                  <a:gd name="T2" fmla="*/ 216 w 216"/>
                  <a:gd name="T3" fmla="*/ 668 h 668"/>
                </a:gdLst>
                <a:ahLst/>
                <a:cxnLst>
                  <a:cxn ang="0">
                    <a:pos x="T0" y="T1"/>
                  </a:cxn>
                  <a:cxn ang="0">
                    <a:pos x="T2" y="T3"/>
                  </a:cxn>
                </a:cxnLst>
                <a:rect l="0" t="0" r="r" b="b"/>
                <a:pathLst>
                  <a:path w="216" h="668">
                    <a:moveTo>
                      <a:pt x="0" y="0"/>
                    </a:moveTo>
                    <a:lnTo>
                      <a:pt x="216" y="668"/>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Freeform 288">
                <a:extLst>
                  <a:ext uri="{FF2B5EF4-FFF2-40B4-BE49-F238E27FC236}">
                    <a16:creationId xmlns:a16="http://schemas.microsoft.com/office/drawing/2014/main" id="{ED6446F1-9A51-4104-A09C-84B58DBA8BBC}"/>
                  </a:ext>
                </a:extLst>
              </p:cNvPr>
              <p:cNvSpPr>
                <a:spLocks/>
              </p:cNvSpPr>
              <p:nvPr/>
            </p:nvSpPr>
            <p:spPr bwMode="auto">
              <a:xfrm>
                <a:off x="2976" y="4112"/>
                <a:ext cx="704" cy="1"/>
              </a:xfrm>
              <a:custGeom>
                <a:avLst/>
                <a:gdLst>
                  <a:gd name="T0" fmla="*/ 0 w 704"/>
                  <a:gd name="T1" fmla="*/ 0 h 1"/>
                  <a:gd name="T2" fmla="*/ 704 w 704"/>
                  <a:gd name="T3" fmla="*/ 0 h 1"/>
                </a:gdLst>
                <a:ahLst/>
                <a:cxnLst>
                  <a:cxn ang="0">
                    <a:pos x="T0" y="T1"/>
                  </a:cxn>
                  <a:cxn ang="0">
                    <a:pos x="T2" y="T3"/>
                  </a:cxn>
                </a:cxnLst>
                <a:rect l="0" t="0" r="r" b="b"/>
                <a:pathLst>
                  <a:path w="704" h="1">
                    <a:moveTo>
                      <a:pt x="0" y="0"/>
                    </a:moveTo>
                    <a:lnTo>
                      <a:pt x="704" y="0"/>
                    </a:lnTo>
                  </a:path>
                </a:pathLst>
              </a:custGeom>
              <a:noFill/>
              <a:ln w="38100" cap="sq"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Freeform 289">
                <a:extLst>
                  <a:ext uri="{FF2B5EF4-FFF2-40B4-BE49-F238E27FC236}">
                    <a16:creationId xmlns:a16="http://schemas.microsoft.com/office/drawing/2014/main" id="{FBE0551E-6223-4D09-9DEF-BE368CCA3BDD}"/>
                  </a:ext>
                </a:extLst>
              </p:cNvPr>
              <p:cNvSpPr>
                <a:spLocks/>
              </p:cNvSpPr>
              <p:nvPr/>
            </p:nvSpPr>
            <p:spPr bwMode="auto">
              <a:xfrm>
                <a:off x="3756" y="3396"/>
                <a:ext cx="212" cy="684"/>
              </a:xfrm>
              <a:custGeom>
                <a:avLst/>
                <a:gdLst>
                  <a:gd name="T0" fmla="*/ 212 w 212"/>
                  <a:gd name="T1" fmla="*/ 0 h 684"/>
                  <a:gd name="T2" fmla="*/ 0 w 212"/>
                  <a:gd name="T3" fmla="*/ 684 h 684"/>
                </a:gdLst>
                <a:ahLst/>
                <a:cxnLst>
                  <a:cxn ang="0">
                    <a:pos x="T0" y="T1"/>
                  </a:cxn>
                  <a:cxn ang="0">
                    <a:pos x="T2" y="T3"/>
                  </a:cxn>
                </a:cxnLst>
                <a:rect l="0" t="0" r="r" b="b"/>
                <a:pathLst>
                  <a:path w="212" h="684">
                    <a:moveTo>
                      <a:pt x="212" y="0"/>
                    </a:moveTo>
                    <a:lnTo>
                      <a:pt x="0" y="684"/>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Freeform 290">
                <a:extLst>
                  <a:ext uri="{FF2B5EF4-FFF2-40B4-BE49-F238E27FC236}">
                    <a16:creationId xmlns:a16="http://schemas.microsoft.com/office/drawing/2014/main" id="{6321CECF-CCBF-4C2A-8EA9-506C5F16FFAE}"/>
                  </a:ext>
                </a:extLst>
              </p:cNvPr>
              <p:cNvSpPr>
                <a:spLocks/>
              </p:cNvSpPr>
              <p:nvPr/>
            </p:nvSpPr>
            <p:spPr bwMode="auto">
              <a:xfrm>
                <a:off x="3360" y="2880"/>
                <a:ext cx="584" cy="424"/>
              </a:xfrm>
              <a:custGeom>
                <a:avLst/>
                <a:gdLst>
                  <a:gd name="T0" fmla="*/ 0 w 584"/>
                  <a:gd name="T1" fmla="*/ 0 h 424"/>
                  <a:gd name="T2" fmla="*/ 584 w 584"/>
                  <a:gd name="T3" fmla="*/ 424 h 424"/>
                </a:gdLst>
                <a:ahLst/>
                <a:cxnLst>
                  <a:cxn ang="0">
                    <a:pos x="T0" y="T1"/>
                  </a:cxn>
                  <a:cxn ang="0">
                    <a:pos x="T2" y="T3"/>
                  </a:cxn>
                </a:cxnLst>
                <a:rect l="0" t="0" r="r" b="b"/>
                <a:pathLst>
                  <a:path w="584" h="424">
                    <a:moveTo>
                      <a:pt x="0" y="0"/>
                    </a:moveTo>
                    <a:lnTo>
                      <a:pt x="584" y="424"/>
                    </a:lnTo>
                  </a:path>
                </a:pathLst>
              </a:custGeom>
              <a:noFill/>
              <a:ln w="38100" cap="sq"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Freeform 291">
                <a:extLst>
                  <a:ext uri="{FF2B5EF4-FFF2-40B4-BE49-F238E27FC236}">
                    <a16:creationId xmlns:a16="http://schemas.microsoft.com/office/drawing/2014/main" id="{307DB7DB-98BA-47BA-AD94-4DC31BEF1A1B}"/>
                  </a:ext>
                </a:extLst>
              </p:cNvPr>
              <p:cNvSpPr>
                <a:spLocks/>
              </p:cNvSpPr>
              <p:nvPr/>
            </p:nvSpPr>
            <p:spPr bwMode="auto">
              <a:xfrm>
                <a:off x="2688" y="2880"/>
                <a:ext cx="580" cy="432"/>
              </a:xfrm>
              <a:custGeom>
                <a:avLst/>
                <a:gdLst>
                  <a:gd name="T0" fmla="*/ 580 w 580"/>
                  <a:gd name="T1" fmla="*/ 0 h 432"/>
                  <a:gd name="T2" fmla="*/ 0 w 580"/>
                  <a:gd name="T3" fmla="*/ 432 h 432"/>
                </a:gdLst>
                <a:ahLst/>
                <a:cxnLst>
                  <a:cxn ang="0">
                    <a:pos x="T0" y="T1"/>
                  </a:cxn>
                  <a:cxn ang="0">
                    <a:pos x="T2" y="T3"/>
                  </a:cxn>
                </a:cxnLst>
                <a:rect l="0" t="0" r="r" b="b"/>
                <a:pathLst>
                  <a:path w="580" h="432">
                    <a:moveTo>
                      <a:pt x="580" y="0"/>
                    </a:moveTo>
                    <a:lnTo>
                      <a:pt x="0" y="432"/>
                    </a:lnTo>
                  </a:path>
                </a:pathLst>
              </a:custGeom>
              <a:noFill/>
              <a:ln w="38100" cap="sq"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Freeform 292">
                <a:extLst>
                  <a:ext uri="{FF2B5EF4-FFF2-40B4-BE49-F238E27FC236}">
                    <a16:creationId xmlns:a16="http://schemas.microsoft.com/office/drawing/2014/main" id="{952CBB8A-A2DD-41F7-80CB-057D0CA39A8F}"/>
                  </a:ext>
                </a:extLst>
              </p:cNvPr>
              <p:cNvSpPr>
                <a:spLocks/>
              </p:cNvSpPr>
              <p:nvPr/>
            </p:nvSpPr>
            <p:spPr bwMode="auto">
              <a:xfrm>
                <a:off x="2728" y="3368"/>
                <a:ext cx="116" cy="40"/>
              </a:xfrm>
              <a:custGeom>
                <a:avLst/>
                <a:gdLst>
                  <a:gd name="T0" fmla="*/ 0 w 116"/>
                  <a:gd name="T1" fmla="*/ 0 h 40"/>
                  <a:gd name="T2" fmla="*/ 116 w 116"/>
                  <a:gd name="T3" fmla="*/ 40 h 40"/>
                </a:gdLst>
                <a:ahLst/>
                <a:cxnLst>
                  <a:cxn ang="0">
                    <a:pos x="T0" y="T1"/>
                  </a:cxn>
                  <a:cxn ang="0">
                    <a:pos x="T2" y="T3"/>
                  </a:cxn>
                </a:cxnLst>
                <a:rect l="0" t="0" r="r" b="b"/>
                <a:pathLst>
                  <a:path w="116" h="40">
                    <a:moveTo>
                      <a:pt x="0" y="0"/>
                    </a:moveTo>
                    <a:lnTo>
                      <a:pt x="116" y="40"/>
                    </a:lnTo>
                  </a:path>
                </a:pathLst>
              </a:custGeom>
              <a:noFill/>
              <a:ln w="38100" cap="sq"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Freeform 293">
                <a:extLst>
                  <a:ext uri="{FF2B5EF4-FFF2-40B4-BE49-F238E27FC236}">
                    <a16:creationId xmlns:a16="http://schemas.microsoft.com/office/drawing/2014/main" id="{7B3BA332-BAD4-4E9B-AABA-0B3900BAE8D2}"/>
                  </a:ext>
                </a:extLst>
              </p:cNvPr>
              <p:cNvSpPr>
                <a:spLocks/>
              </p:cNvSpPr>
              <p:nvPr/>
            </p:nvSpPr>
            <p:spPr bwMode="auto">
              <a:xfrm>
                <a:off x="3792" y="3360"/>
                <a:ext cx="132" cy="36"/>
              </a:xfrm>
              <a:custGeom>
                <a:avLst/>
                <a:gdLst>
                  <a:gd name="T0" fmla="*/ 0 w 132"/>
                  <a:gd name="T1" fmla="*/ 36 h 36"/>
                  <a:gd name="T2" fmla="*/ 132 w 132"/>
                  <a:gd name="T3" fmla="*/ 0 h 36"/>
                </a:gdLst>
                <a:ahLst/>
                <a:cxnLst>
                  <a:cxn ang="0">
                    <a:pos x="T0" y="T1"/>
                  </a:cxn>
                  <a:cxn ang="0">
                    <a:pos x="T2" y="T3"/>
                  </a:cxn>
                </a:cxnLst>
                <a:rect l="0" t="0" r="r" b="b"/>
                <a:pathLst>
                  <a:path w="132" h="36">
                    <a:moveTo>
                      <a:pt x="0" y="36"/>
                    </a:moveTo>
                    <a:lnTo>
                      <a:pt x="132" y="0"/>
                    </a:lnTo>
                  </a:path>
                </a:pathLst>
              </a:custGeom>
              <a:noFill/>
              <a:ln w="38100" cap="sq"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Freeform 294">
                <a:extLst>
                  <a:ext uri="{FF2B5EF4-FFF2-40B4-BE49-F238E27FC236}">
                    <a16:creationId xmlns:a16="http://schemas.microsoft.com/office/drawing/2014/main" id="{B43339B8-4FD3-4F18-B542-6FA45DF35F1D}"/>
                  </a:ext>
                </a:extLst>
              </p:cNvPr>
              <p:cNvSpPr>
                <a:spLocks/>
              </p:cNvSpPr>
              <p:nvPr/>
            </p:nvSpPr>
            <p:spPr bwMode="auto">
              <a:xfrm>
                <a:off x="2952" y="3960"/>
                <a:ext cx="80" cy="112"/>
              </a:xfrm>
              <a:custGeom>
                <a:avLst/>
                <a:gdLst>
                  <a:gd name="T0" fmla="*/ 80 w 80"/>
                  <a:gd name="T1" fmla="*/ 0 h 112"/>
                  <a:gd name="T2" fmla="*/ 0 w 80"/>
                  <a:gd name="T3" fmla="*/ 112 h 112"/>
                </a:gdLst>
                <a:ahLst/>
                <a:cxnLst>
                  <a:cxn ang="0">
                    <a:pos x="T0" y="T1"/>
                  </a:cxn>
                  <a:cxn ang="0">
                    <a:pos x="T2" y="T3"/>
                  </a:cxn>
                </a:cxnLst>
                <a:rect l="0" t="0" r="r" b="b"/>
                <a:pathLst>
                  <a:path w="80" h="112">
                    <a:moveTo>
                      <a:pt x="80" y="0"/>
                    </a:moveTo>
                    <a:lnTo>
                      <a:pt x="0" y="112"/>
                    </a:lnTo>
                  </a:path>
                </a:pathLst>
              </a:custGeom>
              <a:noFill/>
              <a:ln w="38100" cap="sq"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Freeform 295">
                <a:extLst>
                  <a:ext uri="{FF2B5EF4-FFF2-40B4-BE49-F238E27FC236}">
                    <a16:creationId xmlns:a16="http://schemas.microsoft.com/office/drawing/2014/main" id="{7F0CA44E-E187-4A16-A96A-E520D860CA44}"/>
                  </a:ext>
                </a:extLst>
              </p:cNvPr>
              <p:cNvSpPr>
                <a:spLocks/>
              </p:cNvSpPr>
              <p:nvPr/>
            </p:nvSpPr>
            <p:spPr bwMode="auto">
              <a:xfrm>
                <a:off x="3612" y="3964"/>
                <a:ext cx="76" cy="108"/>
              </a:xfrm>
              <a:custGeom>
                <a:avLst/>
                <a:gdLst>
                  <a:gd name="T0" fmla="*/ 0 w 76"/>
                  <a:gd name="T1" fmla="*/ 0 h 108"/>
                  <a:gd name="T2" fmla="*/ 76 w 76"/>
                  <a:gd name="T3" fmla="*/ 108 h 108"/>
                </a:gdLst>
                <a:ahLst/>
                <a:cxnLst>
                  <a:cxn ang="0">
                    <a:pos x="T0" y="T1"/>
                  </a:cxn>
                  <a:cxn ang="0">
                    <a:pos x="T2" y="T3"/>
                  </a:cxn>
                </a:cxnLst>
                <a:rect l="0" t="0" r="r" b="b"/>
                <a:pathLst>
                  <a:path w="76" h="108">
                    <a:moveTo>
                      <a:pt x="0" y="0"/>
                    </a:moveTo>
                    <a:lnTo>
                      <a:pt x="76" y="108"/>
                    </a:lnTo>
                  </a:path>
                </a:pathLst>
              </a:custGeom>
              <a:noFill/>
              <a:ln w="38100" cap="sq"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Oval 297">
                <a:extLst>
                  <a:ext uri="{FF2B5EF4-FFF2-40B4-BE49-F238E27FC236}">
                    <a16:creationId xmlns:a16="http://schemas.microsoft.com/office/drawing/2014/main" id="{2471B865-D1B0-44EE-9B83-A90BBBFCD4EE}"/>
                  </a:ext>
                </a:extLst>
              </p:cNvPr>
              <p:cNvSpPr>
                <a:spLocks noChangeArrowheads="1"/>
              </p:cNvSpPr>
              <p:nvPr/>
            </p:nvSpPr>
            <p:spPr bwMode="auto">
              <a:xfrm>
                <a:off x="3045" y="3194"/>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Oval 298">
                <a:extLst>
                  <a:ext uri="{FF2B5EF4-FFF2-40B4-BE49-F238E27FC236}">
                    <a16:creationId xmlns:a16="http://schemas.microsoft.com/office/drawing/2014/main" id="{F8280514-5EA7-4008-AA38-31C6ACDF57D8}"/>
                  </a:ext>
                </a:extLst>
              </p:cNvPr>
              <p:cNvSpPr>
                <a:spLocks noChangeArrowheads="1"/>
              </p:cNvSpPr>
              <p:nvPr/>
            </p:nvSpPr>
            <p:spPr bwMode="auto">
              <a:xfrm>
                <a:off x="3512" y="3215"/>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Oval 302">
                <a:extLst>
                  <a:ext uri="{FF2B5EF4-FFF2-40B4-BE49-F238E27FC236}">
                    <a16:creationId xmlns:a16="http://schemas.microsoft.com/office/drawing/2014/main" id="{5A066DCA-4123-41B5-95EE-C7E151C94468}"/>
                  </a:ext>
                </a:extLst>
              </p:cNvPr>
              <p:cNvSpPr>
                <a:spLocks noChangeArrowheads="1"/>
              </p:cNvSpPr>
              <p:nvPr/>
            </p:nvSpPr>
            <p:spPr bwMode="auto">
              <a:xfrm>
                <a:off x="2913" y="3638"/>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Oval 303">
                <a:extLst>
                  <a:ext uri="{FF2B5EF4-FFF2-40B4-BE49-F238E27FC236}">
                    <a16:creationId xmlns:a16="http://schemas.microsoft.com/office/drawing/2014/main" id="{49AB0C8D-2805-4F9E-BE05-12D0E3FEB14E}"/>
                  </a:ext>
                </a:extLst>
              </p:cNvPr>
              <p:cNvSpPr>
                <a:spLocks noChangeArrowheads="1"/>
              </p:cNvSpPr>
              <p:nvPr/>
            </p:nvSpPr>
            <p:spPr bwMode="auto">
              <a:xfrm>
                <a:off x="3623" y="3633"/>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305">
                <a:extLst>
                  <a:ext uri="{FF2B5EF4-FFF2-40B4-BE49-F238E27FC236}">
                    <a16:creationId xmlns:a16="http://schemas.microsoft.com/office/drawing/2014/main" id="{18834D3C-7BFB-42BD-8F69-FDCF6158B404}"/>
                  </a:ext>
                </a:extLst>
              </p:cNvPr>
              <p:cNvSpPr>
                <a:spLocks noChangeArrowheads="1"/>
              </p:cNvSpPr>
              <p:nvPr/>
            </p:nvSpPr>
            <p:spPr bwMode="auto">
              <a:xfrm>
                <a:off x="3271" y="3885"/>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Freeform 306">
                <a:extLst>
                  <a:ext uri="{FF2B5EF4-FFF2-40B4-BE49-F238E27FC236}">
                    <a16:creationId xmlns:a16="http://schemas.microsoft.com/office/drawing/2014/main" id="{CBFD9296-8B58-489F-9DE0-38E2229A4011}"/>
                  </a:ext>
                </a:extLst>
              </p:cNvPr>
              <p:cNvSpPr>
                <a:spLocks/>
              </p:cNvSpPr>
              <p:nvPr/>
            </p:nvSpPr>
            <p:spPr bwMode="auto">
              <a:xfrm>
                <a:off x="3100" y="3932"/>
                <a:ext cx="164" cy="20"/>
              </a:xfrm>
              <a:custGeom>
                <a:avLst/>
                <a:gdLst>
                  <a:gd name="T0" fmla="*/ 0 w 164"/>
                  <a:gd name="T1" fmla="*/ 20 h 20"/>
                  <a:gd name="T2" fmla="*/ 164 w 164"/>
                  <a:gd name="T3" fmla="*/ 0 h 20"/>
                </a:gdLst>
                <a:ahLst/>
                <a:cxnLst>
                  <a:cxn ang="0">
                    <a:pos x="T0" y="T1"/>
                  </a:cxn>
                  <a:cxn ang="0">
                    <a:pos x="T2" y="T3"/>
                  </a:cxn>
                </a:cxnLst>
                <a:rect l="0" t="0" r="r" b="b"/>
                <a:pathLst>
                  <a:path w="164" h="20">
                    <a:moveTo>
                      <a:pt x="0" y="20"/>
                    </a:moveTo>
                    <a:lnTo>
                      <a:pt x="164" y="0"/>
                    </a:lnTo>
                  </a:path>
                </a:pathLst>
              </a:custGeom>
              <a:noFill/>
              <a:ln w="38100" cap="sq"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Freeform 307">
                <a:extLst>
                  <a:ext uri="{FF2B5EF4-FFF2-40B4-BE49-F238E27FC236}">
                    <a16:creationId xmlns:a16="http://schemas.microsoft.com/office/drawing/2014/main" id="{0054E374-CDFA-45D2-8DA1-D1D925A61BD1}"/>
                  </a:ext>
                </a:extLst>
              </p:cNvPr>
              <p:cNvSpPr>
                <a:spLocks/>
              </p:cNvSpPr>
              <p:nvPr/>
            </p:nvSpPr>
            <p:spPr bwMode="auto">
              <a:xfrm>
                <a:off x="2912" y="3280"/>
                <a:ext cx="140" cy="100"/>
              </a:xfrm>
              <a:custGeom>
                <a:avLst/>
                <a:gdLst>
                  <a:gd name="T0" fmla="*/ 140 w 140"/>
                  <a:gd name="T1" fmla="*/ 0 h 100"/>
                  <a:gd name="T2" fmla="*/ 0 w 140"/>
                  <a:gd name="T3" fmla="*/ 100 h 100"/>
                </a:gdLst>
                <a:ahLst/>
                <a:cxnLst>
                  <a:cxn ang="0">
                    <a:pos x="T0" y="T1"/>
                  </a:cxn>
                  <a:cxn ang="0">
                    <a:pos x="T2" y="T3"/>
                  </a:cxn>
                </a:cxnLst>
                <a:rect l="0" t="0" r="r" b="b"/>
                <a:pathLst>
                  <a:path w="140" h="100">
                    <a:moveTo>
                      <a:pt x="140" y="0"/>
                    </a:moveTo>
                    <a:lnTo>
                      <a:pt x="0" y="10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Freeform 308">
                <a:extLst>
                  <a:ext uri="{FF2B5EF4-FFF2-40B4-BE49-F238E27FC236}">
                    <a16:creationId xmlns:a16="http://schemas.microsoft.com/office/drawing/2014/main" id="{74700AEB-7DF6-458B-BD5F-67B90E4B4FB1}"/>
                  </a:ext>
                </a:extLst>
              </p:cNvPr>
              <p:cNvSpPr>
                <a:spLocks/>
              </p:cNvSpPr>
              <p:nvPr/>
            </p:nvSpPr>
            <p:spPr bwMode="auto">
              <a:xfrm>
                <a:off x="3596" y="3296"/>
                <a:ext cx="136" cy="80"/>
              </a:xfrm>
              <a:custGeom>
                <a:avLst/>
                <a:gdLst>
                  <a:gd name="T0" fmla="*/ 0 w 136"/>
                  <a:gd name="T1" fmla="*/ 0 h 80"/>
                  <a:gd name="T2" fmla="*/ 136 w 136"/>
                  <a:gd name="T3" fmla="*/ 80 h 80"/>
                </a:gdLst>
                <a:ahLst/>
                <a:cxnLst>
                  <a:cxn ang="0">
                    <a:pos x="T0" y="T1"/>
                  </a:cxn>
                  <a:cxn ang="0">
                    <a:pos x="T2" y="T3"/>
                  </a:cxn>
                </a:cxnLst>
                <a:rect l="0" t="0" r="r" b="b"/>
                <a:pathLst>
                  <a:path w="136" h="80">
                    <a:moveTo>
                      <a:pt x="0" y="0"/>
                    </a:moveTo>
                    <a:lnTo>
                      <a:pt x="136" y="8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Freeform 309">
                <a:extLst>
                  <a:ext uri="{FF2B5EF4-FFF2-40B4-BE49-F238E27FC236}">
                    <a16:creationId xmlns:a16="http://schemas.microsoft.com/office/drawing/2014/main" id="{F9FCF297-CFFF-4B0B-805A-8A858878336C}"/>
                  </a:ext>
                </a:extLst>
              </p:cNvPr>
              <p:cNvSpPr>
                <a:spLocks/>
              </p:cNvSpPr>
              <p:nvPr/>
            </p:nvSpPr>
            <p:spPr bwMode="auto">
              <a:xfrm>
                <a:off x="2972" y="3736"/>
                <a:ext cx="52" cy="160"/>
              </a:xfrm>
              <a:custGeom>
                <a:avLst/>
                <a:gdLst>
                  <a:gd name="T0" fmla="*/ 0 w 52"/>
                  <a:gd name="T1" fmla="*/ 0 h 160"/>
                  <a:gd name="T2" fmla="*/ 52 w 52"/>
                  <a:gd name="T3" fmla="*/ 160 h 160"/>
                </a:gdLst>
                <a:ahLst/>
                <a:cxnLst>
                  <a:cxn ang="0">
                    <a:pos x="T0" y="T1"/>
                  </a:cxn>
                  <a:cxn ang="0">
                    <a:pos x="T2" y="T3"/>
                  </a:cxn>
                </a:cxnLst>
                <a:rect l="0" t="0" r="r" b="b"/>
                <a:pathLst>
                  <a:path w="52" h="160">
                    <a:moveTo>
                      <a:pt x="0" y="0"/>
                    </a:moveTo>
                    <a:lnTo>
                      <a:pt x="52" y="16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Freeform 310">
                <a:extLst>
                  <a:ext uri="{FF2B5EF4-FFF2-40B4-BE49-F238E27FC236}">
                    <a16:creationId xmlns:a16="http://schemas.microsoft.com/office/drawing/2014/main" id="{223B2B14-A55A-4B3C-B7C8-551F31EE0BF9}"/>
                  </a:ext>
                </a:extLst>
              </p:cNvPr>
              <p:cNvSpPr>
                <a:spLocks/>
              </p:cNvSpPr>
              <p:nvPr/>
            </p:nvSpPr>
            <p:spPr bwMode="auto">
              <a:xfrm>
                <a:off x="3620" y="3728"/>
                <a:ext cx="36" cy="176"/>
              </a:xfrm>
              <a:custGeom>
                <a:avLst/>
                <a:gdLst>
                  <a:gd name="T0" fmla="*/ 36 w 36"/>
                  <a:gd name="T1" fmla="*/ 0 h 176"/>
                  <a:gd name="T2" fmla="*/ 0 w 36"/>
                  <a:gd name="T3" fmla="*/ 176 h 176"/>
                </a:gdLst>
                <a:ahLst/>
                <a:cxnLst>
                  <a:cxn ang="0">
                    <a:pos x="T0" y="T1"/>
                  </a:cxn>
                  <a:cxn ang="0">
                    <a:pos x="T2" y="T3"/>
                  </a:cxn>
                </a:cxnLst>
                <a:rect l="0" t="0" r="r" b="b"/>
                <a:pathLst>
                  <a:path w="36" h="176">
                    <a:moveTo>
                      <a:pt x="36" y="0"/>
                    </a:moveTo>
                    <a:lnTo>
                      <a:pt x="0" y="176"/>
                    </a:lnTo>
                  </a:path>
                </a:pathLst>
              </a:custGeom>
              <a:noFill/>
              <a:ln w="38100" cap="sq"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Freeform 311">
                <a:extLst>
                  <a:ext uri="{FF2B5EF4-FFF2-40B4-BE49-F238E27FC236}">
                    <a16:creationId xmlns:a16="http://schemas.microsoft.com/office/drawing/2014/main" id="{EF088AE1-0F86-40BA-A4FD-0F313F855294}"/>
                  </a:ext>
                </a:extLst>
              </p:cNvPr>
              <p:cNvSpPr>
                <a:spLocks/>
              </p:cNvSpPr>
              <p:nvPr/>
            </p:nvSpPr>
            <p:spPr bwMode="auto">
              <a:xfrm>
                <a:off x="3324" y="2928"/>
                <a:ext cx="1" cy="120"/>
              </a:xfrm>
              <a:custGeom>
                <a:avLst/>
                <a:gdLst>
                  <a:gd name="T0" fmla="*/ 0 w 1"/>
                  <a:gd name="T1" fmla="*/ 0 h 120"/>
                  <a:gd name="T2" fmla="*/ 0 w 1"/>
                  <a:gd name="T3" fmla="*/ 120 h 120"/>
                </a:gdLst>
                <a:ahLst/>
                <a:cxnLst>
                  <a:cxn ang="0">
                    <a:pos x="T0" y="T1"/>
                  </a:cxn>
                  <a:cxn ang="0">
                    <a:pos x="T2" y="T3"/>
                  </a:cxn>
                </a:cxnLst>
                <a:rect l="0" t="0" r="r" b="b"/>
                <a:pathLst>
                  <a:path w="1" h="120">
                    <a:moveTo>
                      <a:pt x="0" y="0"/>
                    </a:moveTo>
                    <a:lnTo>
                      <a:pt x="0" y="12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Freeform 312">
                <a:extLst>
                  <a:ext uri="{FF2B5EF4-FFF2-40B4-BE49-F238E27FC236}">
                    <a16:creationId xmlns:a16="http://schemas.microsoft.com/office/drawing/2014/main" id="{95791501-86F9-489F-BCC5-1C3B3CD6DF59}"/>
                  </a:ext>
                </a:extLst>
              </p:cNvPr>
              <p:cNvSpPr>
                <a:spLocks/>
              </p:cNvSpPr>
              <p:nvPr/>
            </p:nvSpPr>
            <p:spPr bwMode="auto">
              <a:xfrm>
                <a:off x="3320" y="3832"/>
                <a:ext cx="1" cy="56"/>
              </a:xfrm>
              <a:custGeom>
                <a:avLst/>
                <a:gdLst>
                  <a:gd name="T0" fmla="*/ 0 w 1"/>
                  <a:gd name="T1" fmla="*/ 0 h 56"/>
                  <a:gd name="T2" fmla="*/ 1 w 1"/>
                  <a:gd name="T3" fmla="*/ 56 h 56"/>
                </a:gdLst>
                <a:ahLst/>
                <a:cxnLst>
                  <a:cxn ang="0">
                    <a:pos x="T0" y="T1"/>
                  </a:cxn>
                  <a:cxn ang="0">
                    <a:pos x="T2" y="T3"/>
                  </a:cxn>
                </a:cxnLst>
                <a:rect l="0" t="0" r="r" b="b"/>
                <a:pathLst>
                  <a:path w="1" h="56">
                    <a:moveTo>
                      <a:pt x="0" y="0"/>
                    </a:moveTo>
                    <a:lnTo>
                      <a:pt x="1" y="56"/>
                    </a:lnTo>
                  </a:path>
                </a:pathLst>
              </a:custGeom>
              <a:noFill/>
              <a:ln w="38100" cap="sq"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Freeform 313">
                <a:extLst>
                  <a:ext uri="{FF2B5EF4-FFF2-40B4-BE49-F238E27FC236}">
                    <a16:creationId xmlns:a16="http://schemas.microsoft.com/office/drawing/2014/main" id="{0B6C7F21-85CE-484F-830E-60D7DE3F2CBC}"/>
                  </a:ext>
                </a:extLst>
              </p:cNvPr>
              <p:cNvSpPr>
                <a:spLocks/>
              </p:cNvSpPr>
              <p:nvPr/>
            </p:nvSpPr>
            <p:spPr bwMode="auto">
              <a:xfrm>
                <a:off x="3000" y="3652"/>
                <a:ext cx="64" cy="24"/>
              </a:xfrm>
              <a:custGeom>
                <a:avLst/>
                <a:gdLst>
                  <a:gd name="T0" fmla="*/ 0 w 64"/>
                  <a:gd name="T1" fmla="*/ 24 h 24"/>
                  <a:gd name="T2" fmla="*/ 64 w 64"/>
                  <a:gd name="T3" fmla="*/ 0 h 24"/>
                </a:gdLst>
                <a:ahLst/>
                <a:cxnLst>
                  <a:cxn ang="0">
                    <a:pos x="T0" y="T1"/>
                  </a:cxn>
                  <a:cxn ang="0">
                    <a:pos x="T2" y="T3"/>
                  </a:cxn>
                </a:cxnLst>
                <a:rect l="0" t="0" r="r" b="b"/>
                <a:pathLst>
                  <a:path w="64" h="24">
                    <a:moveTo>
                      <a:pt x="0" y="24"/>
                    </a:moveTo>
                    <a:lnTo>
                      <a:pt x="64" y="0"/>
                    </a:lnTo>
                  </a:path>
                </a:pathLst>
              </a:custGeom>
              <a:noFill/>
              <a:ln w="38100" cap="sq"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Freeform 314">
                <a:extLst>
                  <a:ext uri="{FF2B5EF4-FFF2-40B4-BE49-F238E27FC236}">
                    <a16:creationId xmlns:a16="http://schemas.microsoft.com/office/drawing/2014/main" id="{066096D5-C13C-4E59-9141-9BDFE4659FEA}"/>
                  </a:ext>
                </a:extLst>
              </p:cNvPr>
              <p:cNvSpPr>
                <a:spLocks/>
              </p:cNvSpPr>
              <p:nvPr/>
            </p:nvSpPr>
            <p:spPr bwMode="auto">
              <a:xfrm>
                <a:off x="3116" y="3288"/>
                <a:ext cx="44" cy="56"/>
              </a:xfrm>
              <a:custGeom>
                <a:avLst/>
                <a:gdLst>
                  <a:gd name="T0" fmla="*/ 0 w 44"/>
                  <a:gd name="T1" fmla="*/ 0 h 56"/>
                  <a:gd name="T2" fmla="*/ 44 w 44"/>
                  <a:gd name="T3" fmla="*/ 56 h 56"/>
                </a:gdLst>
                <a:ahLst/>
                <a:cxnLst>
                  <a:cxn ang="0">
                    <a:pos x="T0" y="T1"/>
                  </a:cxn>
                  <a:cxn ang="0">
                    <a:pos x="T2" y="T3"/>
                  </a:cxn>
                </a:cxnLst>
                <a:rect l="0" t="0" r="r" b="b"/>
                <a:pathLst>
                  <a:path w="44" h="56">
                    <a:moveTo>
                      <a:pt x="0" y="0"/>
                    </a:moveTo>
                    <a:lnTo>
                      <a:pt x="44" y="56"/>
                    </a:lnTo>
                  </a:path>
                </a:pathLst>
              </a:custGeom>
              <a:noFill/>
              <a:ln w="38100" cap="sq"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Freeform 315">
                <a:extLst>
                  <a:ext uri="{FF2B5EF4-FFF2-40B4-BE49-F238E27FC236}">
                    <a16:creationId xmlns:a16="http://schemas.microsoft.com/office/drawing/2014/main" id="{5E44C53E-3E05-4165-B072-308562904BBA}"/>
                  </a:ext>
                </a:extLst>
              </p:cNvPr>
              <p:cNvSpPr>
                <a:spLocks/>
              </p:cNvSpPr>
              <p:nvPr/>
            </p:nvSpPr>
            <p:spPr bwMode="auto">
              <a:xfrm>
                <a:off x="3496" y="3300"/>
                <a:ext cx="36" cy="48"/>
              </a:xfrm>
              <a:custGeom>
                <a:avLst/>
                <a:gdLst>
                  <a:gd name="T0" fmla="*/ 36 w 36"/>
                  <a:gd name="T1" fmla="*/ 0 h 48"/>
                  <a:gd name="T2" fmla="*/ 0 w 36"/>
                  <a:gd name="T3" fmla="*/ 48 h 48"/>
                </a:gdLst>
                <a:ahLst/>
                <a:cxnLst>
                  <a:cxn ang="0">
                    <a:pos x="T0" y="T1"/>
                  </a:cxn>
                  <a:cxn ang="0">
                    <a:pos x="T2" y="T3"/>
                  </a:cxn>
                </a:cxnLst>
                <a:rect l="0" t="0" r="r" b="b"/>
                <a:pathLst>
                  <a:path w="36" h="48">
                    <a:moveTo>
                      <a:pt x="36" y="0"/>
                    </a:moveTo>
                    <a:lnTo>
                      <a:pt x="0" y="48"/>
                    </a:lnTo>
                  </a:path>
                </a:pathLst>
              </a:custGeom>
              <a:noFill/>
              <a:ln w="38100" cap="sq"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Freeform 316">
                <a:extLst>
                  <a:ext uri="{FF2B5EF4-FFF2-40B4-BE49-F238E27FC236}">
                    <a16:creationId xmlns:a16="http://schemas.microsoft.com/office/drawing/2014/main" id="{B350C1DD-6DF3-4F99-9786-C429F660E30B}"/>
                  </a:ext>
                </a:extLst>
              </p:cNvPr>
              <p:cNvSpPr>
                <a:spLocks/>
              </p:cNvSpPr>
              <p:nvPr/>
            </p:nvSpPr>
            <p:spPr bwMode="auto">
              <a:xfrm>
                <a:off x="3576" y="3652"/>
                <a:ext cx="48" cy="16"/>
              </a:xfrm>
              <a:custGeom>
                <a:avLst/>
                <a:gdLst>
                  <a:gd name="T0" fmla="*/ 0 w 48"/>
                  <a:gd name="T1" fmla="*/ 0 h 16"/>
                  <a:gd name="T2" fmla="*/ 48 w 48"/>
                  <a:gd name="T3" fmla="*/ 16 h 16"/>
                </a:gdLst>
                <a:ahLst/>
                <a:cxnLst>
                  <a:cxn ang="0">
                    <a:pos x="T0" y="T1"/>
                  </a:cxn>
                  <a:cxn ang="0">
                    <a:pos x="T2" y="T3"/>
                  </a:cxn>
                </a:cxnLst>
                <a:rect l="0" t="0" r="r" b="b"/>
                <a:pathLst>
                  <a:path w="48" h="16">
                    <a:moveTo>
                      <a:pt x="0" y="0"/>
                    </a:moveTo>
                    <a:lnTo>
                      <a:pt x="48" y="16"/>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 name="Text Box 319">
              <a:extLst>
                <a:ext uri="{FF2B5EF4-FFF2-40B4-BE49-F238E27FC236}">
                  <a16:creationId xmlns:a16="http://schemas.microsoft.com/office/drawing/2014/main" id="{BE66872B-BA14-4346-947E-123695AE41E7}"/>
                </a:ext>
              </a:extLst>
            </p:cNvPr>
            <p:cNvSpPr txBox="1">
              <a:spLocks noChangeArrowheads="1"/>
            </p:cNvSpPr>
            <p:nvPr/>
          </p:nvSpPr>
          <p:spPr bwMode="auto">
            <a:xfrm>
              <a:off x="3420" y="2788"/>
              <a:ext cx="1488"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r>
                <a:rPr lang="zh-CN" altLang="en-US" sz="2000" b="0" dirty="0"/>
                <a:t>正十二面体的平面展开图及其哈密尔顿</a:t>
              </a:r>
              <a:r>
                <a:rPr lang="zh-CN" altLang="en-US" sz="2000" b="0" dirty="0">
                  <a:solidFill>
                    <a:srgbClr val="000000"/>
                  </a:solidFill>
                </a:rPr>
                <a:t>环</a:t>
              </a:r>
              <a:endParaRPr lang="zh-CN" altLang="en-US" sz="2000" b="0" dirty="0"/>
            </a:p>
            <a:p>
              <a:r>
                <a:rPr lang="zh-CN" altLang="en-US" sz="2000" b="0" dirty="0"/>
                <a:t>               </a:t>
              </a:r>
              <a:endParaRPr lang="zh-CN" altLang="en-US" sz="2000" dirty="0"/>
            </a:p>
          </p:txBody>
        </p:sp>
      </p:grpSp>
    </p:spTree>
    <p:extLst>
      <p:ext uri="{BB962C8B-B14F-4D97-AF65-F5344CB8AC3E}">
        <p14:creationId xmlns:p14="http://schemas.microsoft.com/office/powerpoint/2010/main" val="5490958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Special Graph </a:t>
            </a:r>
            <a:endParaRPr lang="zh-CN" altLang="en-US" sz="3600" dirty="0">
              <a:latin typeface="Lucida Handwriting" panose="03010101010101010101" pitchFamily="66" charset="0"/>
            </a:endParaRPr>
          </a:p>
        </p:txBody>
      </p:sp>
      <p:pic>
        <p:nvPicPr>
          <p:cNvPr id="19" name="Picture 10" descr="626">
            <a:extLst>
              <a:ext uri="{FF2B5EF4-FFF2-40B4-BE49-F238E27FC236}">
                <a16:creationId xmlns:a16="http://schemas.microsoft.com/office/drawing/2014/main" id="{77C2D21F-EB7A-4252-8E2E-133D4ECF9F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081" y="1739900"/>
            <a:ext cx="3722688" cy="27368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11">
            <a:extLst>
              <a:ext uri="{FF2B5EF4-FFF2-40B4-BE49-F238E27FC236}">
                <a16:creationId xmlns:a16="http://schemas.microsoft.com/office/drawing/2014/main" id="{AE899388-A0D3-46CD-B596-2717822937E8}"/>
              </a:ext>
            </a:extLst>
          </p:cNvPr>
          <p:cNvSpPr txBox="1">
            <a:spLocks noChangeArrowheads="1"/>
          </p:cNvSpPr>
          <p:nvPr/>
        </p:nvSpPr>
        <p:spPr bwMode="auto">
          <a:xfrm>
            <a:off x="4333081" y="4196129"/>
            <a:ext cx="18764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just" rtl="0" eaLnBrk="0" fontAlgn="base" hangingPunct="0">
              <a:spcBef>
                <a:spcPct val="0"/>
              </a:spcBef>
              <a:spcAft>
                <a:spcPct val="0"/>
              </a:spcAft>
              <a:defRPr sz="2400" b="1" kern="1200">
                <a:solidFill>
                  <a:srgbClr val="000000"/>
                </a:solidFill>
                <a:latin typeface="Times New Roman" panose="02020603050405020304" pitchFamily="18" charset="0"/>
                <a:ea typeface="宋体" panose="02010600030101010101" pitchFamily="2" charset="-122"/>
                <a:cs typeface="+mn-cs"/>
              </a:defRPr>
            </a:lvl1pPr>
            <a:lvl2pPr marL="457200" algn="just" rtl="0" eaLnBrk="0" fontAlgn="base" hangingPunct="0">
              <a:spcBef>
                <a:spcPct val="0"/>
              </a:spcBef>
              <a:spcAft>
                <a:spcPct val="0"/>
              </a:spcAft>
              <a:defRPr sz="2400" b="1" kern="1200">
                <a:solidFill>
                  <a:srgbClr val="000000"/>
                </a:solidFill>
                <a:latin typeface="Times New Roman" panose="02020603050405020304" pitchFamily="18" charset="0"/>
                <a:ea typeface="宋体" panose="02010600030101010101" pitchFamily="2" charset="-122"/>
                <a:cs typeface="+mn-cs"/>
              </a:defRPr>
            </a:lvl2pPr>
            <a:lvl3pPr marL="914400" algn="just" rtl="0" eaLnBrk="0" fontAlgn="base" hangingPunct="0">
              <a:spcBef>
                <a:spcPct val="0"/>
              </a:spcBef>
              <a:spcAft>
                <a:spcPct val="0"/>
              </a:spcAft>
              <a:defRPr sz="2400" b="1" kern="1200">
                <a:solidFill>
                  <a:srgbClr val="000000"/>
                </a:solidFill>
                <a:latin typeface="Times New Roman" panose="02020603050405020304" pitchFamily="18" charset="0"/>
                <a:ea typeface="宋体" panose="02010600030101010101" pitchFamily="2" charset="-122"/>
                <a:cs typeface="+mn-cs"/>
              </a:defRPr>
            </a:lvl3pPr>
            <a:lvl4pPr marL="1371600" algn="just" rtl="0" eaLnBrk="0" fontAlgn="base" hangingPunct="0">
              <a:spcBef>
                <a:spcPct val="0"/>
              </a:spcBef>
              <a:spcAft>
                <a:spcPct val="0"/>
              </a:spcAft>
              <a:defRPr sz="2400" b="1" kern="1200">
                <a:solidFill>
                  <a:srgbClr val="000000"/>
                </a:solidFill>
                <a:latin typeface="Times New Roman" panose="02020603050405020304" pitchFamily="18" charset="0"/>
                <a:ea typeface="宋体" panose="02010600030101010101" pitchFamily="2" charset="-122"/>
                <a:cs typeface="+mn-cs"/>
              </a:defRPr>
            </a:lvl4pPr>
            <a:lvl5pPr marL="1828800" algn="just" rtl="0" eaLnBrk="0" fontAlgn="base" hangingPunct="0">
              <a:spcBef>
                <a:spcPct val="0"/>
              </a:spcBef>
              <a:spcAft>
                <a:spcPct val="0"/>
              </a:spcAft>
              <a:defRPr sz="2400" b="1" kern="1200">
                <a:solidFill>
                  <a:srgbClr val="000000"/>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b="1" kern="1200">
                <a:solidFill>
                  <a:srgbClr val="000000"/>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b="1" kern="1200">
                <a:solidFill>
                  <a:srgbClr val="000000"/>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b="1" kern="1200">
                <a:solidFill>
                  <a:srgbClr val="000000"/>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b="1" kern="1200">
                <a:solidFill>
                  <a:srgbClr val="000000"/>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半哈密尔顿图</a:t>
            </a:r>
          </a:p>
        </p:txBody>
      </p:sp>
      <p:sp>
        <p:nvSpPr>
          <p:cNvPr id="17" name="Text Box 12">
            <a:extLst>
              <a:ext uri="{FF2B5EF4-FFF2-40B4-BE49-F238E27FC236}">
                <a16:creationId xmlns:a16="http://schemas.microsoft.com/office/drawing/2014/main" id="{48A6AE1F-48E1-4586-96BB-0BBE12D77C03}"/>
              </a:ext>
            </a:extLst>
          </p:cNvPr>
          <p:cNvSpPr txBox="1">
            <a:spLocks noChangeArrowheads="1"/>
          </p:cNvSpPr>
          <p:nvPr/>
        </p:nvSpPr>
        <p:spPr bwMode="auto">
          <a:xfrm>
            <a:off x="6627211" y="4196129"/>
            <a:ext cx="16779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just" rtl="0" eaLnBrk="0" fontAlgn="base" hangingPunct="0">
              <a:spcBef>
                <a:spcPct val="0"/>
              </a:spcBef>
              <a:spcAft>
                <a:spcPct val="0"/>
              </a:spcAft>
              <a:defRPr sz="2400" b="1" kern="1200">
                <a:solidFill>
                  <a:srgbClr val="000000"/>
                </a:solidFill>
                <a:latin typeface="Times New Roman" panose="02020603050405020304" pitchFamily="18" charset="0"/>
                <a:ea typeface="宋体" panose="02010600030101010101" pitchFamily="2" charset="-122"/>
                <a:cs typeface="+mn-cs"/>
              </a:defRPr>
            </a:lvl1pPr>
            <a:lvl2pPr marL="457200" algn="just" rtl="0" eaLnBrk="0" fontAlgn="base" hangingPunct="0">
              <a:spcBef>
                <a:spcPct val="0"/>
              </a:spcBef>
              <a:spcAft>
                <a:spcPct val="0"/>
              </a:spcAft>
              <a:defRPr sz="2400" b="1" kern="1200">
                <a:solidFill>
                  <a:srgbClr val="000000"/>
                </a:solidFill>
                <a:latin typeface="Times New Roman" panose="02020603050405020304" pitchFamily="18" charset="0"/>
                <a:ea typeface="宋体" panose="02010600030101010101" pitchFamily="2" charset="-122"/>
                <a:cs typeface="+mn-cs"/>
              </a:defRPr>
            </a:lvl2pPr>
            <a:lvl3pPr marL="914400" algn="just" rtl="0" eaLnBrk="0" fontAlgn="base" hangingPunct="0">
              <a:spcBef>
                <a:spcPct val="0"/>
              </a:spcBef>
              <a:spcAft>
                <a:spcPct val="0"/>
              </a:spcAft>
              <a:defRPr sz="2400" b="1" kern="1200">
                <a:solidFill>
                  <a:srgbClr val="000000"/>
                </a:solidFill>
                <a:latin typeface="Times New Roman" panose="02020603050405020304" pitchFamily="18" charset="0"/>
                <a:ea typeface="宋体" panose="02010600030101010101" pitchFamily="2" charset="-122"/>
                <a:cs typeface="+mn-cs"/>
              </a:defRPr>
            </a:lvl3pPr>
            <a:lvl4pPr marL="1371600" algn="just" rtl="0" eaLnBrk="0" fontAlgn="base" hangingPunct="0">
              <a:spcBef>
                <a:spcPct val="0"/>
              </a:spcBef>
              <a:spcAft>
                <a:spcPct val="0"/>
              </a:spcAft>
              <a:defRPr sz="2400" b="1" kern="1200">
                <a:solidFill>
                  <a:srgbClr val="000000"/>
                </a:solidFill>
                <a:latin typeface="Times New Roman" panose="02020603050405020304" pitchFamily="18" charset="0"/>
                <a:ea typeface="宋体" panose="02010600030101010101" pitchFamily="2" charset="-122"/>
                <a:cs typeface="+mn-cs"/>
              </a:defRPr>
            </a:lvl4pPr>
            <a:lvl5pPr marL="1828800" algn="just" rtl="0" eaLnBrk="0" fontAlgn="base" hangingPunct="0">
              <a:spcBef>
                <a:spcPct val="0"/>
              </a:spcBef>
              <a:spcAft>
                <a:spcPct val="0"/>
              </a:spcAft>
              <a:defRPr sz="2400" b="1" kern="1200">
                <a:solidFill>
                  <a:srgbClr val="000000"/>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b="1" kern="1200">
                <a:solidFill>
                  <a:srgbClr val="000000"/>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b="1" kern="1200">
                <a:solidFill>
                  <a:srgbClr val="000000"/>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b="1" kern="1200">
                <a:solidFill>
                  <a:srgbClr val="000000"/>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b="1" kern="1200">
                <a:solidFill>
                  <a:srgbClr val="000000"/>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哈密尔顿</a:t>
            </a:r>
            <a:r>
              <a:rPr kumimoji="1" lang="zh-CN" altLang="en-US" sz="2000" dirty="0">
                <a:solidFill>
                  <a:schemeClr val="tx1"/>
                </a:solidFill>
              </a:rPr>
              <a:t>图</a:t>
            </a:r>
            <a:endParaRPr kumimoji="1"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88072" name="组合 88071"/>
          <p:cNvGrpSpPr/>
          <p:nvPr/>
        </p:nvGrpSpPr>
        <p:grpSpPr>
          <a:xfrm>
            <a:off x="4596668" y="1992044"/>
            <a:ext cx="3406349" cy="1769527"/>
            <a:chOff x="4585860" y="2002373"/>
            <a:chExt cx="3406349" cy="1769527"/>
          </a:xfrm>
        </p:grpSpPr>
        <p:grpSp>
          <p:nvGrpSpPr>
            <p:cNvPr id="11" name="组合 10"/>
            <p:cNvGrpSpPr/>
            <p:nvPr/>
          </p:nvGrpSpPr>
          <p:grpSpPr>
            <a:xfrm>
              <a:off x="4585860" y="2036077"/>
              <a:ext cx="1153522" cy="1630315"/>
              <a:chOff x="4594652" y="2027285"/>
              <a:chExt cx="1153522" cy="1630315"/>
            </a:xfrm>
          </p:grpSpPr>
          <p:cxnSp>
            <p:nvCxnSpPr>
              <p:cNvPr id="5" name="直接连接符 4"/>
              <p:cNvCxnSpPr/>
              <p:nvPr/>
            </p:nvCxnSpPr>
            <p:spPr>
              <a:xfrm>
                <a:off x="4594652" y="2919046"/>
                <a:ext cx="522471" cy="7385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609351" y="2866294"/>
                <a:ext cx="47548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225703" y="2866294"/>
                <a:ext cx="47548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225703" y="2027285"/>
                <a:ext cx="522471" cy="7385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8071" name="组合 88070"/>
            <p:cNvGrpSpPr/>
            <p:nvPr/>
          </p:nvGrpSpPr>
          <p:grpSpPr>
            <a:xfrm>
              <a:off x="6446871" y="2002373"/>
              <a:ext cx="1545338" cy="1769527"/>
              <a:chOff x="6446871" y="2002373"/>
              <a:chExt cx="1545338" cy="1769527"/>
            </a:xfrm>
          </p:grpSpPr>
          <p:sp>
            <p:nvSpPr>
              <p:cNvPr id="14" name="弧形 13"/>
              <p:cNvSpPr/>
              <p:nvPr/>
            </p:nvSpPr>
            <p:spPr>
              <a:xfrm>
                <a:off x="6446871" y="2002373"/>
                <a:ext cx="1545338" cy="1769527"/>
              </a:xfrm>
              <a:prstGeom prst="arc">
                <a:avLst>
                  <a:gd name="adj1" fmla="val 16472790"/>
                  <a:gd name="adj2" fmla="val 5101769"/>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5" name="组合 24"/>
              <p:cNvGrpSpPr/>
              <p:nvPr/>
            </p:nvGrpSpPr>
            <p:grpSpPr>
              <a:xfrm>
                <a:off x="6616403" y="2044869"/>
                <a:ext cx="1197482" cy="1687969"/>
                <a:chOff x="4550692" y="2027285"/>
                <a:chExt cx="1197482" cy="1687969"/>
              </a:xfrm>
            </p:grpSpPr>
            <p:cxnSp>
              <p:nvCxnSpPr>
                <p:cNvPr id="26" name="直接连接符 25"/>
                <p:cNvCxnSpPr/>
                <p:nvPr/>
              </p:nvCxnSpPr>
              <p:spPr>
                <a:xfrm>
                  <a:off x="4550692" y="2927838"/>
                  <a:ext cx="568622" cy="7874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591632" y="2866294"/>
                  <a:ext cx="49910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225703" y="2866294"/>
                  <a:ext cx="5224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225703" y="2027285"/>
                  <a:ext cx="522471" cy="7385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205440623"/>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8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Special Graph </a:t>
            </a:r>
            <a:endParaRPr lang="zh-CN" altLang="en-US" sz="3600" dirty="0">
              <a:latin typeface="Lucida Handwriting" panose="03010101010101010101" pitchFamily="66" charset="0"/>
            </a:endParaRPr>
          </a:p>
        </p:txBody>
      </p:sp>
      <p:grpSp>
        <p:nvGrpSpPr>
          <p:cNvPr id="62" name="Group 38">
            <a:extLst>
              <a:ext uri="{FF2B5EF4-FFF2-40B4-BE49-F238E27FC236}">
                <a16:creationId xmlns:a16="http://schemas.microsoft.com/office/drawing/2014/main" id="{4230D5C1-3A52-432A-B6CF-BEAA27204AC9}"/>
              </a:ext>
            </a:extLst>
          </p:cNvPr>
          <p:cNvGrpSpPr>
            <a:grpSpLocks/>
          </p:cNvGrpSpPr>
          <p:nvPr/>
        </p:nvGrpSpPr>
        <p:grpSpPr bwMode="auto">
          <a:xfrm>
            <a:off x="2444430" y="1801019"/>
            <a:ext cx="6226175" cy="3270249"/>
            <a:chOff x="1302" y="581"/>
            <a:chExt cx="3922" cy="2060"/>
          </a:xfrm>
        </p:grpSpPr>
        <p:grpSp>
          <p:nvGrpSpPr>
            <p:cNvPr id="63" name="Group 35">
              <a:extLst>
                <a:ext uri="{FF2B5EF4-FFF2-40B4-BE49-F238E27FC236}">
                  <a16:creationId xmlns:a16="http://schemas.microsoft.com/office/drawing/2014/main" id="{2935333E-0B0E-44B0-A25E-A7270F2B4F41}"/>
                </a:ext>
              </a:extLst>
            </p:cNvPr>
            <p:cNvGrpSpPr>
              <a:grpSpLocks/>
            </p:cNvGrpSpPr>
            <p:nvPr/>
          </p:nvGrpSpPr>
          <p:grpSpPr bwMode="auto">
            <a:xfrm>
              <a:off x="1302" y="636"/>
              <a:ext cx="1861" cy="1998"/>
              <a:chOff x="1302" y="636"/>
              <a:chExt cx="1861" cy="1998"/>
            </a:xfrm>
          </p:grpSpPr>
          <p:sp>
            <p:nvSpPr>
              <p:cNvPr id="78" name="Text Box 21">
                <a:extLst>
                  <a:ext uri="{FF2B5EF4-FFF2-40B4-BE49-F238E27FC236}">
                    <a16:creationId xmlns:a16="http://schemas.microsoft.com/office/drawing/2014/main" id="{D01A2B16-24E7-4A92-A651-6156CE61BFEE}"/>
                  </a:ext>
                </a:extLst>
              </p:cNvPr>
              <p:cNvSpPr txBox="1">
                <a:spLocks noChangeArrowheads="1"/>
              </p:cNvSpPr>
              <p:nvPr/>
            </p:nvSpPr>
            <p:spPr bwMode="auto">
              <a:xfrm>
                <a:off x="1728" y="1975"/>
                <a:ext cx="1177" cy="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1">
                <a:spAutoFit/>
              </a:bodyPr>
              <a:lstStyle/>
              <a:p>
                <a:pPr marL="0" marR="0" lvl="0" indent="0" algn="ctr" defTabSz="914400" eaLnBrk="1" fontAlgn="base" latinLnBrk="0" hangingPunct="1">
                  <a:lnSpc>
                    <a:spcPct val="80000"/>
                  </a:lnSpc>
                  <a:spcBef>
                    <a:spcPct val="50000"/>
                  </a:spcBef>
                  <a:spcAft>
                    <a:spcPct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是欧拉图</a:t>
                </a:r>
              </a:p>
              <a:p>
                <a:pPr marL="0" marR="0" lvl="0" indent="0" algn="ctr" defTabSz="914400" eaLnBrk="1" fontAlgn="base" latinLnBrk="0" hangingPunct="1">
                  <a:lnSpc>
                    <a:spcPct val="80000"/>
                  </a:lnSpc>
                  <a:spcBef>
                    <a:spcPct val="50000"/>
                  </a:spcBef>
                  <a:spcAft>
                    <a:spcPct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不是哈密尔顿图</a:t>
                </a:r>
              </a:p>
              <a:p>
                <a:pPr marL="0" marR="0" lvl="0" indent="0" algn="ctr" defTabSz="914400" eaLnBrk="1" fontAlgn="base" latinLnBrk="0" hangingPunct="1">
                  <a:lnSpc>
                    <a:spcPct val="80000"/>
                  </a:lnSpc>
                  <a:spcBef>
                    <a:spcPct val="50000"/>
                  </a:spcBef>
                  <a:spcAft>
                    <a:spcPct val="0"/>
                  </a:spcAft>
                  <a:buClrTx/>
                  <a:buSzTx/>
                  <a:buFontTx/>
                  <a:buNone/>
                  <a:tabLst/>
                  <a:defRPr/>
                </a:pP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grpSp>
            <p:nvGrpSpPr>
              <p:cNvPr id="79" name="Group 34">
                <a:extLst>
                  <a:ext uri="{FF2B5EF4-FFF2-40B4-BE49-F238E27FC236}">
                    <a16:creationId xmlns:a16="http://schemas.microsoft.com/office/drawing/2014/main" id="{F2A08A8A-A6C9-40A5-960D-60157DC6C599}"/>
                  </a:ext>
                </a:extLst>
              </p:cNvPr>
              <p:cNvGrpSpPr>
                <a:grpSpLocks/>
              </p:cNvGrpSpPr>
              <p:nvPr/>
            </p:nvGrpSpPr>
            <p:grpSpPr bwMode="auto">
              <a:xfrm>
                <a:off x="1302" y="636"/>
                <a:ext cx="1861" cy="1225"/>
                <a:chOff x="1302" y="636"/>
                <a:chExt cx="1861" cy="1225"/>
              </a:xfrm>
            </p:grpSpPr>
            <p:sp>
              <p:nvSpPr>
                <p:cNvPr id="80" name="Freeform 7">
                  <a:extLst>
                    <a:ext uri="{FF2B5EF4-FFF2-40B4-BE49-F238E27FC236}">
                      <a16:creationId xmlns:a16="http://schemas.microsoft.com/office/drawing/2014/main" id="{1EACA969-539D-4EE9-B872-731ACC8DE2A1}"/>
                    </a:ext>
                  </a:extLst>
                </p:cNvPr>
                <p:cNvSpPr>
                  <a:spLocks/>
                </p:cNvSpPr>
                <p:nvPr/>
              </p:nvSpPr>
              <p:spPr bwMode="auto">
                <a:xfrm>
                  <a:off x="1380" y="702"/>
                  <a:ext cx="822" cy="600"/>
                </a:xfrm>
                <a:custGeom>
                  <a:avLst/>
                  <a:gdLst>
                    <a:gd name="T0" fmla="*/ 822 w 822"/>
                    <a:gd name="T1" fmla="*/ 0 h 600"/>
                    <a:gd name="T2" fmla="*/ 0 w 822"/>
                    <a:gd name="T3" fmla="*/ 600 h 600"/>
                  </a:gdLst>
                  <a:ahLst/>
                  <a:cxnLst>
                    <a:cxn ang="0">
                      <a:pos x="T0" y="T1"/>
                    </a:cxn>
                    <a:cxn ang="0">
                      <a:pos x="T2" y="T3"/>
                    </a:cxn>
                  </a:cxnLst>
                  <a:rect l="0" t="0" r="r" b="b"/>
                  <a:pathLst>
                    <a:path w="822" h="600">
                      <a:moveTo>
                        <a:pt x="822" y="0"/>
                      </a:moveTo>
                      <a:lnTo>
                        <a:pt x="0" y="600"/>
                      </a:lnTo>
                    </a:path>
                  </a:pathLst>
                </a:custGeom>
                <a:noFill/>
                <a:ln w="12700">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1" name="Freeform 8">
                  <a:extLst>
                    <a:ext uri="{FF2B5EF4-FFF2-40B4-BE49-F238E27FC236}">
                      <a16:creationId xmlns:a16="http://schemas.microsoft.com/office/drawing/2014/main" id="{2D8573EE-EE15-482F-B7D6-C992506DE4CE}"/>
                    </a:ext>
                  </a:extLst>
                </p:cNvPr>
                <p:cNvSpPr>
                  <a:spLocks/>
                </p:cNvSpPr>
                <p:nvPr/>
              </p:nvSpPr>
              <p:spPr bwMode="auto">
                <a:xfrm>
                  <a:off x="1368" y="1368"/>
                  <a:ext cx="351" cy="417"/>
                </a:xfrm>
                <a:custGeom>
                  <a:avLst/>
                  <a:gdLst>
                    <a:gd name="T0" fmla="*/ 0 w 351"/>
                    <a:gd name="T1" fmla="*/ 0 h 417"/>
                    <a:gd name="T2" fmla="*/ 351 w 351"/>
                    <a:gd name="T3" fmla="*/ 417 h 417"/>
                  </a:gdLst>
                  <a:ahLst/>
                  <a:cxnLst>
                    <a:cxn ang="0">
                      <a:pos x="T0" y="T1"/>
                    </a:cxn>
                    <a:cxn ang="0">
                      <a:pos x="T2" y="T3"/>
                    </a:cxn>
                  </a:cxnLst>
                  <a:rect l="0" t="0" r="r" b="b"/>
                  <a:pathLst>
                    <a:path w="351" h="417">
                      <a:moveTo>
                        <a:pt x="0" y="0"/>
                      </a:moveTo>
                      <a:lnTo>
                        <a:pt x="351" y="417"/>
                      </a:lnTo>
                    </a:path>
                  </a:pathLst>
                </a:custGeom>
                <a:noFill/>
                <a:ln w="12700">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2" name="Freeform 9">
                  <a:extLst>
                    <a:ext uri="{FF2B5EF4-FFF2-40B4-BE49-F238E27FC236}">
                      <a16:creationId xmlns:a16="http://schemas.microsoft.com/office/drawing/2014/main" id="{58C9A1FC-FF18-456B-A7C8-7AF23C8A9D7C}"/>
                    </a:ext>
                  </a:extLst>
                </p:cNvPr>
                <p:cNvSpPr>
                  <a:spLocks/>
                </p:cNvSpPr>
                <p:nvPr/>
              </p:nvSpPr>
              <p:spPr bwMode="auto">
                <a:xfrm>
                  <a:off x="1776" y="726"/>
                  <a:ext cx="456" cy="1050"/>
                </a:xfrm>
                <a:custGeom>
                  <a:avLst/>
                  <a:gdLst>
                    <a:gd name="T0" fmla="*/ 0 w 456"/>
                    <a:gd name="T1" fmla="*/ 1050 h 1050"/>
                    <a:gd name="T2" fmla="*/ 456 w 456"/>
                    <a:gd name="T3" fmla="*/ 0 h 1050"/>
                  </a:gdLst>
                  <a:ahLst/>
                  <a:cxnLst>
                    <a:cxn ang="0">
                      <a:pos x="T0" y="T1"/>
                    </a:cxn>
                    <a:cxn ang="0">
                      <a:pos x="T2" y="T3"/>
                    </a:cxn>
                  </a:cxnLst>
                  <a:rect l="0" t="0" r="r" b="b"/>
                  <a:pathLst>
                    <a:path w="456" h="1050">
                      <a:moveTo>
                        <a:pt x="0" y="1050"/>
                      </a:moveTo>
                      <a:lnTo>
                        <a:pt x="456" y="0"/>
                      </a:lnTo>
                    </a:path>
                  </a:pathLst>
                </a:custGeom>
                <a:noFill/>
                <a:ln w="12700">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3" name="Freeform 11">
                  <a:extLst>
                    <a:ext uri="{FF2B5EF4-FFF2-40B4-BE49-F238E27FC236}">
                      <a16:creationId xmlns:a16="http://schemas.microsoft.com/office/drawing/2014/main" id="{3E714CB3-0D29-4900-B627-F6D16D3C5F3D}"/>
                    </a:ext>
                  </a:extLst>
                </p:cNvPr>
                <p:cNvSpPr>
                  <a:spLocks/>
                </p:cNvSpPr>
                <p:nvPr/>
              </p:nvSpPr>
              <p:spPr bwMode="auto">
                <a:xfrm>
                  <a:off x="2289" y="702"/>
                  <a:ext cx="798" cy="603"/>
                </a:xfrm>
                <a:custGeom>
                  <a:avLst/>
                  <a:gdLst>
                    <a:gd name="T0" fmla="*/ 0 w 798"/>
                    <a:gd name="T1" fmla="*/ 0 h 603"/>
                    <a:gd name="T2" fmla="*/ 798 w 798"/>
                    <a:gd name="T3" fmla="*/ 603 h 603"/>
                  </a:gdLst>
                  <a:ahLst/>
                  <a:cxnLst>
                    <a:cxn ang="0">
                      <a:pos x="T0" y="T1"/>
                    </a:cxn>
                    <a:cxn ang="0">
                      <a:pos x="T2" y="T3"/>
                    </a:cxn>
                  </a:cxnLst>
                  <a:rect l="0" t="0" r="r" b="b"/>
                  <a:pathLst>
                    <a:path w="798" h="603">
                      <a:moveTo>
                        <a:pt x="0" y="0"/>
                      </a:moveTo>
                      <a:lnTo>
                        <a:pt x="798" y="603"/>
                      </a:lnTo>
                    </a:path>
                  </a:pathLst>
                </a:custGeom>
                <a:noFill/>
                <a:ln w="12700">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4" name="Freeform 12">
                  <a:extLst>
                    <a:ext uri="{FF2B5EF4-FFF2-40B4-BE49-F238E27FC236}">
                      <a16:creationId xmlns:a16="http://schemas.microsoft.com/office/drawing/2014/main" id="{E3706CC4-0F2B-4CE9-8401-451DA8EC57C8}"/>
                    </a:ext>
                  </a:extLst>
                </p:cNvPr>
                <p:cNvSpPr>
                  <a:spLocks/>
                </p:cNvSpPr>
                <p:nvPr/>
              </p:nvSpPr>
              <p:spPr bwMode="auto">
                <a:xfrm>
                  <a:off x="2757" y="1365"/>
                  <a:ext cx="333" cy="423"/>
                </a:xfrm>
                <a:custGeom>
                  <a:avLst/>
                  <a:gdLst>
                    <a:gd name="T0" fmla="*/ 333 w 333"/>
                    <a:gd name="T1" fmla="*/ 0 h 423"/>
                    <a:gd name="T2" fmla="*/ 0 w 333"/>
                    <a:gd name="T3" fmla="*/ 423 h 423"/>
                  </a:gdLst>
                  <a:ahLst/>
                  <a:cxnLst>
                    <a:cxn ang="0">
                      <a:pos x="T0" y="T1"/>
                    </a:cxn>
                    <a:cxn ang="0">
                      <a:pos x="T2" y="T3"/>
                    </a:cxn>
                  </a:cxnLst>
                  <a:rect l="0" t="0" r="r" b="b"/>
                  <a:pathLst>
                    <a:path w="333" h="423">
                      <a:moveTo>
                        <a:pt x="333" y="0"/>
                      </a:moveTo>
                      <a:lnTo>
                        <a:pt x="0" y="423"/>
                      </a:lnTo>
                    </a:path>
                  </a:pathLst>
                </a:custGeom>
                <a:noFill/>
                <a:ln w="12700">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5" name="Freeform 13">
                  <a:extLst>
                    <a:ext uri="{FF2B5EF4-FFF2-40B4-BE49-F238E27FC236}">
                      <a16:creationId xmlns:a16="http://schemas.microsoft.com/office/drawing/2014/main" id="{7400422C-2CF2-4F40-854B-4B17C527AD91}"/>
                    </a:ext>
                  </a:extLst>
                </p:cNvPr>
                <p:cNvSpPr>
                  <a:spLocks/>
                </p:cNvSpPr>
                <p:nvPr/>
              </p:nvSpPr>
              <p:spPr bwMode="auto">
                <a:xfrm>
                  <a:off x="2274" y="723"/>
                  <a:ext cx="435" cy="1056"/>
                </a:xfrm>
                <a:custGeom>
                  <a:avLst/>
                  <a:gdLst>
                    <a:gd name="T0" fmla="*/ 435 w 435"/>
                    <a:gd name="T1" fmla="*/ 1056 h 1056"/>
                    <a:gd name="T2" fmla="*/ 0 w 435"/>
                    <a:gd name="T3" fmla="*/ 0 h 1056"/>
                  </a:gdLst>
                  <a:ahLst/>
                  <a:cxnLst>
                    <a:cxn ang="0">
                      <a:pos x="T0" y="T1"/>
                    </a:cxn>
                    <a:cxn ang="0">
                      <a:pos x="T2" y="T3"/>
                    </a:cxn>
                  </a:cxnLst>
                  <a:rect l="0" t="0" r="r" b="b"/>
                  <a:pathLst>
                    <a:path w="435" h="1056">
                      <a:moveTo>
                        <a:pt x="435" y="1056"/>
                      </a:moveTo>
                      <a:lnTo>
                        <a:pt x="0" y="0"/>
                      </a:lnTo>
                    </a:path>
                  </a:pathLst>
                </a:custGeom>
                <a:noFill/>
                <a:ln w="12700">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6" name="Oval 24">
                  <a:extLst>
                    <a:ext uri="{FF2B5EF4-FFF2-40B4-BE49-F238E27FC236}">
                      <a16:creationId xmlns:a16="http://schemas.microsoft.com/office/drawing/2014/main" id="{FE91525F-4E39-4BF1-B4D6-39ABBAF55DAF}"/>
                    </a:ext>
                  </a:extLst>
                </p:cNvPr>
                <p:cNvSpPr>
                  <a:spLocks noChangeArrowheads="1"/>
                </p:cNvSpPr>
                <p:nvPr/>
              </p:nvSpPr>
              <p:spPr bwMode="auto">
                <a:xfrm>
                  <a:off x="2682" y="1770"/>
                  <a:ext cx="91" cy="91"/>
                </a:xfrm>
                <a:prstGeom prst="ellipse">
                  <a:avLst/>
                </a:prstGeom>
                <a:noFill/>
                <a:ln w="12700" cap="sq">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7" name="Oval 25">
                  <a:extLst>
                    <a:ext uri="{FF2B5EF4-FFF2-40B4-BE49-F238E27FC236}">
                      <a16:creationId xmlns:a16="http://schemas.microsoft.com/office/drawing/2014/main" id="{8A8C4A1A-3866-434C-B759-39365C399CA2}"/>
                    </a:ext>
                  </a:extLst>
                </p:cNvPr>
                <p:cNvSpPr>
                  <a:spLocks noChangeArrowheads="1"/>
                </p:cNvSpPr>
                <p:nvPr/>
              </p:nvSpPr>
              <p:spPr bwMode="auto">
                <a:xfrm>
                  <a:off x="3072" y="1284"/>
                  <a:ext cx="91" cy="91"/>
                </a:xfrm>
                <a:prstGeom prst="ellipse">
                  <a:avLst/>
                </a:prstGeom>
                <a:noFill/>
                <a:ln w="12700" cap="sq">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8" name="Oval 26">
                  <a:extLst>
                    <a:ext uri="{FF2B5EF4-FFF2-40B4-BE49-F238E27FC236}">
                      <a16:creationId xmlns:a16="http://schemas.microsoft.com/office/drawing/2014/main" id="{C840E6B2-0FCA-4FFE-BDBA-C2046CE67E2B}"/>
                    </a:ext>
                  </a:extLst>
                </p:cNvPr>
                <p:cNvSpPr>
                  <a:spLocks noChangeArrowheads="1"/>
                </p:cNvSpPr>
                <p:nvPr/>
              </p:nvSpPr>
              <p:spPr bwMode="auto">
                <a:xfrm>
                  <a:off x="1709" y="1770"/>
                  <a:ext cx="91" cy="91"/>
                </a:xfrm>
                <a:prstGeom prst="ellipse">
                  <a:avLst/>
                </a:prstGeom>
                <a:noFill/>
                <a:ln w="12700" cap="sq">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9" name="Oval 27">
                  <a:extLst>
                    <a:ext uri="{FF2B5EF4-FFF2-40B4-BE49-F238E27FC236}">
                      <a16:creationId xmlns:a16="http://schemas.microsoft.com/office/drawing/2014/main" id="{3B81B560-4E19-435F-A877-7F230973DF4D}"/>
                    </a:ext>
                  </a:extLst>
                </p:cNvPr>
                <p:cNvSpPr>
                  <a:spLocks noChangeArrowheads="1"/>
                </p:cNvSpPr>
                <p:nvPr/>
              </p:nvSpPr>
              <p:spPr bwMode="auto">
                <a:xfrm>
                  <a:off x="1302" y="1284"/>
                  <a:ext cx="91" cy="91"/>
                </a:xfrm>
                <a:prstGeom prst="ellipse">
                  <a:avLst/>
                </a:prstGeom>
                <a:noFill/>
                <a:ln w="12700" cap="sq">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0" name="Oval 28">
                  <a:extLst>
                    <a:ext uri="{FF2B5EF4-FFF2-40B4-BE49-F238E27FC236}">
                      <a16:creationId xmlns:a16="http://schemas.microsoft.com/office/drawing/2014/main" id="{E2D34947-513C-4CB1-96DF-B0D955B7234B}"/>
                    </a:ext>
                  </a:extLst>
                </p:cNvPr>
                <p:cNvSpPr>
                  <a:spLocks noChangeArrowheads="1"/>
                </p:cNvSpPr>
                <p:nvPr/>
              </p:nvSpPr>
              <p:spPr bwMode="auto">
                <a:xfrm>
                  <a:off x="2201" y="636"/>
                  <a:ext cx="91" cy="91"/>
                </a:xfrm>
                <a:prstGeom prst="ellipse">
                  <a:avLst/>
                </a:prstGeom>
                <a:solidFill>
                  <a:srgbClr val="D54F41"/>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64" name="Group 37">
              <a:extLst>
                <a:ext uri="{FF2B5EF4-FFF2-40B4-BE49-F238E27FC236}">
                  <a16:creationId xmlns:a16="http://schemas.microsoft.com/office/drawing/2014/main" id="{AF01000E-A5C2-4576-92FC-675E861C49BF}"/>
                </a:ext>
              </a:extLst>
            </p:cNvPr>
            <p:cNvGrpSpPr>
              <a:grpSpLocks/>
            </p:cNvGrpSpPr>
            <p:nvPr/>
          </p:nvGrpSpPr>
          <p:grpSpPr bwMode="auto">
            <a:xfrm>
              <a:off x="3896" y="581"/>
              <a:ext cx="1328" cy="2060"/>
              <a:chOff x="3896" y="581"/>
              <a:chExt cx="1328" cy="2060"/>
            </a:xfrm>
          </p:grpSpPr>
          <p:sp>
            <p:nvSpPr>
              <p:cNvPr id="65" name="Text Box 23">
                <a:extLst>
                  <a:ext uri="{FF2B5EF4-FFF2-40B4-BE49-F238E27FC236}">
                    <a16:creationId xmlns:a16="http://schemas.microsoft.com/office/drawing/2014/main" id="{727F7BEC-1474-4366-8EB7-4ABB47167B9E}"/>
                  </a:ext>
                </a:extLst>
              </p:cNvPr>
              <p:cNvSpPr txBox="1">
                <a:spLocks noChangeArrowheads="1"/>
              </p:cNvSpPr>
              <p:nvPr/>
            </p:nvSpPr>
            <p:spPr bwMode="auto">
              <a:xfrm>
                <a:off x="4005" y="1987"/>
                <a:ext cx="1104" cy="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marL="0" marR="0" lvl="0" indent="0" algn="ctr" defTabSz="914400" eaLnBrk="1" fontAlgn="base" latinLnBrk="0" hangingPunct="1">
                  <a:lnSpc>
                    <a:spcPct val="80000"/>
                  </a:lnSpc>
                  <a:spcBef>
                    <a:spcPct val="50000"/>
                  </a:spcBef>
                  <a:spcAft>
                    <a:spcPct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是哈密尔顿图</a:t>
                </a:r>
              </a:p>
              <a:p>
                <a:pPr marL="0" marR="0" lvl="0" indent="0" algn="ctr" defTabSz="914400" eaLnBrk="1" fontAlgn="base" latinLnBrk="0" hangingPunct="1">
                  <a:lnSpc>
                    <a:spcPct val="80000"/>
                  </a:lnSpc>
                  <a:spcBef>
                    <a:spcPct val="50000"/>
                  </a:spcBef>
                  <a:spcAft>
                    <a:spcPct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不是</a:t>
                </a:r>
                <a:r>
                  <a:rPr kumimoji="1" lang="zh-CN" altLang="en-US" sz="2000" kern="0" dirty="0">
                    <a:solidFill>
                      <a:srgbClr val="000000"/>
                    </a:solidFill>
                    <a:latin typeface="Times New Roman" panose="02020603050405020304" pitchFamily="18" charset="0"/>
                    <a:ea typeface="宋体" panose="02010600030101010101" pitchFamily="2" charset="-122"/>
                  </a:rPr>
                  <a:t>欧拉</a:t>
                </a:r>
                <a:r>
                  <a:rPr kumimoji="1"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图</a:t>
                </a:r>
              </a:p>
              <a:p>
                <a:pPr marL="0" marR="0" lvl="0" indent="0" algn="ctr" defTabSz="914400" eaLnBrk="1" fontAlgn="base" latinLnBrk="0" hangingPunct="1">
                  <a:lnSpc>
                    <a:spcPct val="80000"/>
                  </a:lnSpc>
                  <a:spcBef>
                    <a:spcPct val="50000"/>
                  </a:spcBef>
                  <a:spcAft>
                    <a:spcPct val="0"/>
                  </a:spcAft>
                  <a:buClrTx/>
                  <a:buSzTx/>
                  <a:buFontTx/>
                  <a:buNone/>
                  <a:tabLst/>
                  <a:defRPr/>
                </a:pP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grpSp>
            <p:nvGrpSpPr>
              <p:cNvPr id="66" name="Group 36">
                <a:extLst>
                  <a:ext uri="{FF2B5EF4-FFF2-40B4-BE49-F238E27FC236}">
                    <a16:creationId xmlns:a16="http://schemas.microsoft.com/office/drawing/2014/main" id="{7C204B71-068E-4B46-9253-ABA19A0258A9}"/>
                  </a:ext>
                </a:extLst>
              </p:cNvPr>
              <p:cNvGrpSpPr>
                <a:grpSpLocks/>
              </p:cNvGrpSpPr>
              <p:nvPr/>
            </p:nvGrpSpPr>
            <p:grpSpPr bwMode="auto">
              <a:xfrm>
                <a:off x="3896" y="581"/>
                <a:ext cx="1328" cy="1193"/>
                <a:chOff x="3896" y="581"/>
                <a:chExt cx="1328" cy="1193"/>
              </a:xfrm>
            </p:grpSpPr>
            <p:sp>
              <p:nvSpPr>
                <p:cNvPr id="67" name="Freeform 15">
                  <a:extLst>
                    <a:ext uri="{FF2B5EF4-FFF2-40B4-BE49-F238E27FC236}">
                      <a16:creationId xmlns:a16="http://schemas.microsoft.com/office/drawing/2014/main" id="{724B7371-9035-498D-95B5-0F90B03E7C99}"/>
                    </a:ext>
                  </a:extLst>
                </p:cNvPr>
                <p:cNvSpPr>
                  <a:spLocks/>
                </p:cNvSpPr>
                <p:nvPr/>
              </p:nvSpPr>
              <p:spPr bwMode="auto">
                <a:xfrm>
                  <a:off x="4269" y="1728"/>
                  <a:ext cx="579" cy="1"/>
                </a:xfrm>
                <a:custGeom>
                  <a:avLst/>
                  <a:gdLst>
                    <a:gd name="T0" fmla="*/ 0 w 579"/>
                    <a:gd name="T1" fmla="*/ 0 h 1"/>
                    <a:gd name="T2" fmla="*/ 579 w 579"/>
                    <a:gd name="T3" fmla="*/ 0 h 1"/>
                  </a:gdLst>
                  <a:ahLst/>
                  <a:cxnLst>
                    <a:cxn ang="0">
                      <a:pos x="T0" y="T1"/>
                    </a:cxn>
                    <a:cxn ang="0">
                      <a:pos x="T2" y="T3"/>
                    </a:cxn>
                  </a:cxnLst>
                  <a:rect l="0" t="0" r="r" b="b"/>
                  <a:pathLst>
                    <a:path w="579" h="1">
                      <a:moveTo>
                        <a:pt x="0" y="0"/>
                      </a:moveTo>
                      <a:lnTo>
                        <a:pt x="579" y="0"/>
                      </a:lnTo>
                    </a:path>
                  </a:pathLst>
                </a:custGeom>
                <a:noFill/>
                <a:ln w="12700">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8" name="Freeform 16">
                  <a:extLst>
                    <a:ext uri="{FF2B5EF4-FFF2-40B4-BE49-F238E27FC236}">
                      <a16:creationId xmlns:a16="http://schemas.microsoft.com/office/drawing/2014/main" id="{D419CB28-0CE0-4BF9-A249-B01F38547E20}"/>
                    </a:ext>
                  </a:extLst>
                </p:cNvPr>
                <p:cNvSpPr>
                  <a:spLocks/>
                </p:cNvSpPr>
                <p:nvPr/>
              </p:nvSpPr>
              <p:spPr bwMode="auto">
                <a:xfrm>
                  <a:off x="4914" y="1146"/>
                  <a:ext cx="252" cy="543"/>
                </a:xfrm>
                <a:custGeom>
                  <a:avLst/>
                  <a:gdLst>
                    <a:gd name="T0" fmla="*/ 0 w 252"/>
                    <a:gd name="T1" fmla="*/ 543 h 543"/>
                    <a:gd name="T2" fmla="*/ 252 w 252"/>
                    <a:gd name="T3" fmla="*/ 0 h 543"/>
                  </a:gdLst>
                  <a:ahLst/>
                  <a:cxnLst>
                    <a:cxn ang="0">
                      <a:pos x="T0" y="T1"/>
                    </a:cxn>
                    <a:cxn ang="0">
                      <a:pos x="T2" y="T3"/>
                    </a:cxn>
                  </a:cxnLst>
                  <a:rect l="0" t="0" r="r" b="b"/>
                  <a:pathLst>
                    <a:path w="252" h="543">
                      <a:moveTo>
                        <a:pt x="0" y="543"/>
                      </a:moveTo>
                      <a:lnTo>
                        <a:pt x="252" y="0"/>
                      </a:lnTo>
                    </a:path>
                  </a:pathLst>
                </a:custGeom>
                <a:noFill/>
                <a:ln w="12700">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9" name="Freeform 17">
                  <a:extLst>
                    <a:ext uri="{FF2B5EF4-FFF2-40B4-BE49-F238E27FC236}">
                      <a16:creationId xmlns:a16="http://schemas.microsoft.com/office/drawing/2014/main" id="{7F073CD1-BA9A-438F-84CF-B4BA1A6587AB}"/>
                    </a:ext>
                  </a:extLst>
                </p:cNvPr>
                <p:cNvSpPr>
                  <a:spLocks/>
                </p:cNvSpPr>
                <p:nvPr/>
              </p:nvSpPr>
              <p:spPr bwMode="auto">
                <a:xfrm>
                  <a:off x="3987" y="1104"/>
                  <a:ext cx="1149" cy="3"/>
                </a:xfrm>
                <a:custGeom>
                  <a:avLst/>
                  <a:gdLst>
                    <a:gd name="T0" fmla="*/ 0 w 1149"/>
                    <a:gd name="T1" fmla="*/ 3 h 3"/>
                    <a:gd name="T2" fmla="*/ 1149 w 1149"/>
                    <a:gd name="T3" fmla="*/ 0 h 3"/>
                  </a:gdLst>
                  <a:ahLst/>
                  <a:cxnLst>
                    <a:cxn ang="0">
                      <a:pos x="T0" y="T1"/>
                    </a:cxn>
                    <a:cxn ang="0">
                      <a:pos x="T2" y="T3"/>
                    </a:cxn>
                  </a:cxnLst>
                  <a:rect l="0" t="0" r="r" b="b"/>
                  <a:pathLst>
                    <a:path w="1149" h="3">
                      <a:moveTo>
                        <a:pt x="0" y="3"/>
                      </a:moveTo>
                      <a:lnTo>
                        <a:pt x="1149" y="0"/>
                      </a:lnTo>
                    </a:path>
                  </a:pathLst>
                </a:custGeom>
                <a:noFill/>
                <a:ln w="12700">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0" name="Freeform 18">
                  <a:extLst>
                    <a:ext uri="{FF2B5EF4-FFF2-40B4-BE49-F238E27FC236}">
                      <a16:creationId xmlns:a16="http://schemas.microsoft.com/office/drawing/2014/main" id="{4E0E0FE6-D120-43A8-8F5F-450CE79B476F}"/>
                    </a:ext>
                  </a:extLst>
                </p:cNvPr>
                <p:cNvSpPr>
                  <a:spLocks/>
                </p:cNvSpPr>
                <p:nvPr/>
              </p:nvSpPr>
              <p:spPr bwMode="auto">
                <a:xfrm>
                  <a:off x="3957" y="1149"/>
                  <a:ext cx="249" cy="546"/>
                </a:xfrm>
                <a:custGeom>
                  <a:avLst/>
                  <a:gdLst>
                    <a:gd name="T0" fmla="*/ 0 w 249"/>
                    <a:gd name="T1" fmla="*/ 0 h 546"/>
                    <a:gd name="T2" fmla="*/ 249 w 249"/>
                    <a:gd name="T3" fmla="*/ 546 h 546"/>
                  </a:gdLst>
                  <a:ahLst/>
                  <a:cxnLst>
                    <a:cxn ang="0">
                      <a:pos x="T0" y="T1"/>
                    </a:cxn>
                    <a:cxn ang="0">
                      <a:pos x="T2" y="T3"/>
                    </a:cxn>
                  </a:cxnLst>
                  <a:rect l="0" t="0" r="r" b="b"/>
                  <a:pathLst>
                    <a:path w="249" h="546">
                      <a:moveTo>
                        <a:pt x="0" y="0"/>
                      </a:moveTo>
                      <a:lnTo>
                        <a:pt x="249" y="546"/>
                      </a:lnTo>
                    </a:path>
                  </a:pathLst>
                </a:custGeom>
                <a:noFill/>
                <a:ln w="12700">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1" name="Freeform 19">
                  <a:extLst>
                    <a:ext uri="{FF2B5EF4-FFF2-40B4-BE49-F238E27FC236}">
                      <a16:creationId xmlns:a16="http://schemas.microsoft.com/office/drawing/2014/main" id="{10257858-D066-4EE2-945F-26ABB844B003}"/>
                    </a:ext>
                  </a:extLst>
                </p:cNvPr>
                <p:cNvSpPr>
                  <a:spLocks/>
                </p:cNvSpPr>
                <p:nvPr/>
              </p:nvSpPr>
              <p:spPr bwMode="auto">
                <a:xfrm>
                  <a:off x="4599" y="657"/>
                  <a:ext cx="549" cy="417"/>
                </a:xfrm>
                <a:custGeom>
                  <a:avLst/>
                  <a:gdLst>
                    <a:gd name="T0" fmla="*/ 0 w 549"/>
                    <a:gd name="T1" fmla="*/ 0 h 417"/>
                    <a:gd name="T2" fmla="*/ 549 w 549"/>
                    <a:gd name="T3" fmla="*/ 417 h 417"/>
                  </a:gdLst>
                  <a:ahLst/>
                  <a:cxnLst>
                    <a:cxn ang="0">
                      <a:pos x="T0" y="T1"/>
                    </a:cxn>
                    <a:cxn ang="0">
                      <a:pos x="T2" y="T3"/>
                    </a:cxn>
                  </a:cxnLst>
                  <a:rect l="0" t="0" r="r" b="b"/>
                  <a:pathLst>
                    <a:path w="549" h="417">
                      <a:moveTo>
                        <a:pt x="0" y="0"/>
                      </a:moveTo>
                      <a:lnTo>
                        <a:pt x="549" y="417"/>
                      </a:lnTo>
                    </a:path>
                  </a:pathLst>
                </a:custGeom>
                <a:noFill/>
                <a:ln w="12700">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2" name="Freeform 20">
                  <a:extLst>
                    <a:ext uri="{FF2B5EF4-FFF2-40B4-BE49-F238E27FC236}">
                      <a16:creationId xmlns:a16="http://schemas.microsoft.com/office/drawing/2014/main" id="{3265B1C3-B29D-495B-B629-2077090F4118}"/>
                    </a:ext>
                  </a:extLst>
                </p:cNvPr>
                <p:cNvSpPr>
                  <a:spLocks/>
                </p:cNvSpPr>
                <p:nvPr/>
              </p:nvSpPr>
              <p:spPr bwMode="auto">
                <a:xfrm>
                  <a:off x="3972" y="654"/>
                  <a:ext cx="552" cy="423"/>
                </a:xfrm>
                <a:custGeom>
                  <a:avLst/>
                  <a:gdLst>
                    <a:gd name="T0" fmla="*/ 0 w 552"/>
                    <a:gd name="T1" fmla="*/ 423 h 423"/>
                    <a:gd name="T2" fmla="*/ 552 w 552"/>
                    <a:gd name="T3" fmla="*/ 0 h 423"/>
                  </a:gdLst>
                  <a:ahLst/>
                  <a:cxnLst>
                    <a:cxn ang="0">
                      <a:pos x="T0" y="T1"/>
                    </a:cxn>
                    <a:cxn ang="0">
                      <a:pos x="T2" y="T3"/>
                    </a:cxn>
                  </a:cxnLst>
                  <a:rect l="0" t="0" r="r" b="b"/>
                  <a:pathLst>
                    <a:path w="552" h="423">
                      <a:moveTo>
                        <a:pt x="0" y="423"/>
                      </a:moveTo>
                      <a:lnTo>
                        <a:pt x="552" y="0"/>
                      </a:lnTo>
                    </a:path>
                  </a:pathLst>
                </a:custGeom>
                <a:noFill/>
                <a:ln w="12700">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3" name="Oval 29">
                  <a:extLst>
                    <a:ext uri="{FF2B5EF4-FFF2-40B4-BE49-F238E27FC236}">
                      <a16:creationId xmlns:a16="http://schemas.microsoft.com/office/drawing/2014/main" id="{6523DB2C-E01D-4BDE-A17A-1EB4AF320958}"/>
                    </a:ext>
                  </a:extLst>
                </p:cNvPr>
                <p:cNvSpPr>
                  <a:spLocks noChangeArrowheads="1"/>
                </p:cNvSpPr>
                <p:nvPr/>
              </p:nvSpPr>
              <p:spPr bwMode="auto">
                <a:xfrm>
                  <a:off x="4517" y="581"/>
                  <a:ext cx="91" cy="91"/>
                </a:xfrm>
                <a:prstGeom prst="ellipse">
                  <a:avLst/>
                </a:prstGeom>
                <a:noFill/>
                <a:ln w="12700" cap="sq">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4" name="Oval 30">
                  <a:extLst>
                    <a:ext uri="{FF2B5EF4-FFF2-40B4-BE49-F238E27FC236}">
                      <a16:creationId xmlns:a16="http://schemas.microsoft.com/office/drawing/2014/main" id="{FB956516-0BD7-4B10-AF32-A044AB46E8E6}"/>
                    </a:ext>
                  </a:extLst>
                </p:cNvPr>
                <p:cNvSpPr>
                  <a:spLocks noChangeArrowheads="1"/>
                </p:cNvSpPr>
                <p:nvPr/>
              </p:nvSpPr>
              <p:spPr bwMode="auto">
                <a:xfrm>
                  <a:off x="3896" y="1059"/>
                  <a:ext cx="91" cy="91"/>
                </a:xfrm>
                <a:prstGeom prst="ellipse">
                  <a:avLst/>
                </a:prstGeom>
                <a:solidFill>
                  <a:srgbClr val="D54F41"/>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5" name="Oval 31">
                  <a:extLst>
                    <a:ext uri="{FF2B5EF4-FFF2-40B4-BE49-F238E27FC236}">
                      <a16:creationId xmlns:a16="http://schemas.microsoft.com/office/drawing/2014/main" id="{8B0E59F4-1ABE-453F-AC41-27C9A6751CEE}"/>
                    </a:ext>
                  </a:extLst>
                </p:cNvPr>
                <p:cNvSpPr>
                  <a:spLocks noChangeArrowheads="1"/>
                </p:cNvSpPr>
                <p:nvPr/>
              </p:nvSpPr>
              <p:spPr bwMode="auto">
                <a:xfrm>
                  <a:off x="4181" y="1683"/>
                  <a:ext cx="91" cy="91"/>
                </a:xfrm>
                <a:prstGeom prst="ellipse">
                  <a:avLst/>
                </a:prstGeom>
                <a:noFill/>
                <a:ln w="12700" cap="sq">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6" name="Oval 32">
                  <a:extLst>
                    <a:ext uri="{FF2B5EF4-FFF2-40B4-BE49-F238E27FC236}">
                      <a16:creationId xmlns:a16="http://schemas.microsoft.com/office/drawing/2014/main" id="{471BDD16-732E-4FDB-BF65-0D37DB878C79}"/>
                    </a:ext>
                  </a:extLst>
                </p:cNvPr>
                <p:cNvSpPr>
                  <a:spLocks noChangeArrowheads="1"/>
                </p:cNvSpPr>
                <p:nvPr/>
              </p:nvSpPr>
              <p:spPr bwMode="auto">
                <a:xfrm>
                  <a:off x="5133" y="1055"/>
                  <a:ext cx="91" cy="91"/>
                </a:xfrm>
                <a:prstGeom prst="ellipse">
                  <a:avLst/>
                </a:prstGeom>
                <a:solidFill>
                  <a:srgbClr val="D54F41"/>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7" name="Oval 33">
                  <a:extLst>
                    <a:ext uri="{FF2B5EF4-FFF2-40B4-BE49-F238E27FC236}">
                      <a16:creationId xmlns:a16="http://schemas.microsoft.com/office/drawing/2014/main" id="{113E9DE8-56B1-46A8-A14C-F9796B706230}"/>
                    </a:ext>
                  </a:extLst>
                </p:cNvPr>
                <p:cNvSpPr>
                  <a:spLocks noChangeArrowheads="1"/>
                </p:cNvSpPr>
                <p:nvPr/>
              </p:nvSpPr>
              <p:spPr bwMode="auto">
                <a:xfrm>
                  <a:off x="4851" y="1679"/>
                  <a:ext cx="91" cy="91"/>
                </a:xfrm>
                <a:prstGeom prst="ellipse">
                  <a:avLst/>
                </a:prstGeom>
                <a:noFill/>
                <a:ln w="12700" cap="sq">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grpSp>
        <p:nvGrpSpPr>
          <p:cNvPr id="4" name="组合 3"/>
          <p:cNvGrpSpPr/>
          <p:nvPr/>
        </p:nvGrpSpPr>
        <p:grpSpPr>
          <a:xfrm>
            <a:off x="6560182" y="1784984"/>
            <a:ext cx="2107883" cy="1903572"/>
            <a:chOff x="8815383" y="1945481"/>
            <a:chExt cx="2107883" cy="1903572"/>
          </a:xfrm>
        </p:grpSpPr>
        <p:sp>
          <p:nvSpPr>
            <p:cNvPr id="36" name="Freeform 20">
              <a:extLst>
                <a:ext uri="{FF2B5EF4-FFF2-40B4-BE49-F238E27FC236}">
                  <a16:creationId xmlns:a16="http://schemas.microsoft.com/office/drawing/2014/main" id="{3265B1C3-B29D-495B-B629-2077090F4118}"/>
                </a:ext>
              </a:extLst>
            </p:cNvPr>
            <p:cNvSpPr>
              <a:spLocks/>
            </p:cNvSpPr>
            <p:nvPr/>
          </p:nvSpPr>
          <p:spPr bwMode="auto">
            <a:xfrm>
              <a:off x="8935715" y="2070737"/>
              <a:ext cx="876300" cy="671512"/>
            </a:xfrm>
            <a:custGeom>
              <a:avLst/>
              <a:gdLst>
                <a:gd name="T0" fmla="*/ 0 w 552"/>
                <a:gd name="T1" fmla="*/ 423 h 423"/>
                <a:gd name="T2" fmla="*/ 552 w 552"/>
                <a:gd name="T3" fmla="*/ 0 h 423"/>
              </a:gdLst>
              <a:ahLst/>
              <a:cxnLst>
                <a:cxn ang="0">
                  <a:pos x="T0" y="T1"/>
                </a:cxn>
                <a:cxn ang="0">
                  <a:pos x="T2" y="T3"/>
                </a:cxn>
              </a:cxnLst>
              <a:rect l="0" t="0" r="r" b="b"/>
              <a:pathLst>
                <a:path w="552" h="423">
                  <a:moveTo>
                    <a:pt x="0" y="423"/>
                  </a:moveTo>
                  <a:lnTo>
                    <a:pt x="552" y="0"/>
                  </a:lnTo>
                </a:path>
              </a:pathLst>
            </a:custGeom>
            <a:noFill/>
            <a:ln w="12700">
              <a:solidFill>
                <a:srgbClr val="FF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7" name="Freeform 19">
              <a:extLst>
                <a:ext uri="{FF2B5EF4-FFF2-40B4-BE49-F238E27FC236}">
                  <a16:creationId xmlns:a16="http://schemas.microsoft.com/office/drawing/2014/main" id="{10257858-D066-4EE2-945F-26ABB844B003}"/>
                </a:ext>
              </a:extLst>
            </p:cNvPr>
            <p:cNvSpPr>
              <a:spLocks/>
            </p:cNvSpPr>
            <p:nvPr/>
          </p:nvSpPr>
          <p:spPr bwMode="auto">
            <a:xfrm>
              <a:off x="9939016" y="2067879"/>
              <a:ext cx="871538" cy="661987"/>
            </a:xfrm>
            <a:custGeom>
              <a:avLst/>
              <a:gdLst>
                <a:gd name="T0" fmla="*/ 0 w 549"/>
                <a:gd name="T1" fmla="*/ 0 h 417"/>
                <a:gd name="T2" fmla="*/ 549 w 549"/>
                <a:gd name="T3" fmla="*/ 417 h 417"/>
              </a:gdLst>
              <a:ahLst/>
              <a:cxnLst>
                <a:cxn ang="0">
                  <a:pos x="T0" y="T1"/>
                </a:cxn>
                <a:cxn ang="0">
                  <a:pos x="T2" y="T3"/>
                </a:cxn>
              </a:cxnLst>
              <a:rect l="0" t="0" r="r" b="b"/>
              <a:pathLst>
                <a:path w="549" h="417">
                  <a:moveTo>
                    <a:pt x="0" y="0"/>
                  </a:moveTo>
                  <a:lnTo>
                    <a:pt x="549" y="417"/>
                  </a:lnTo>
                </a:path>
              </a:pathLst>
            </a:custGeom>
            <a:noFill/>
            <a:ln w="12700">
              <a:solidFill>
                <a:srgbClr val="FF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 name="Freeform 18">
              <a:extLst>
                <a:ext uri="{FF2B5EF4-FFF2-40B4-BE49-F238E27FC236}">
                  <a16:creationId xmlns:a16="http://schemas.microsoft.com/office/drawing/2014/main" id="{4E0E0FE6-D120-43A8-8F5F-450CE79B476F}"/>
                </a:ext>
              </a:extLst>
            </p:cNvPr>
            <p:cNvSpPr>
              <a:spLocks/>
            </p:cNvSpPr>
            <p:nvPr/>
          </p:nvSpPr>
          <p:spPr bwMode="auto">
            <a:xfrm>
              <a:off x="8911903" y="2849405"/>
              <a:ext cx="395288" cy="866775"/>
            </a:xfrm>
            <a:custGeom>
              <a:avLst/>
              <a:gdLst>
                <a:gd name="T0" fmla="*/ 0 w 249"/>
                <a:gd name="T1" fmla="*/ 0 h 546"/>
                <a:gd name="T2" fmla="*/ 249 w 249"/>
                <a:gd name="T3" fmla="*/ 546 h 546"/>
              </a:gdLst>
              <a:ahLst/>
              <a:cxnLst>
                <a:cxn ang="0">
                  <a:pos x="T0" y="T1"/>
                </a:cxn>
                <a:cxn ang="0">
                  <a:pos x="T2" y="T3"/>
                </a:cxn>
              </a:cxnLst>
              <a:rect l="0" t="0" r="r" b="b"/>
              <a:pathLst>
                <a:path w="249" h="546">
                  <a:moveTo>
                    <a:pt x="0" y="0"/>
                  </a:moveTo>
                  <a:lnTo>
                    <a:pt x="249" y="546"/>
                  </a:lnTo>
                </a:path>
              </a:pathLst>
            </a:custGeom>
            <a:noFill/>
            <a:ln w="12700">
              <a:solidFill>
                <a:srgbClr val="FF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9" name="Freeform 15">
              <a:extLst>
                <a:ext uri="{FF2B5EF4-FFF2-40B4-BE49-F238E27FC236}">
                  <a16:creationId xmlns:a16="http://schemas.microsoft.com/office/drawing/2014/main" id="{724B7371-9035-498D-95B5-0F90B03E7C99}"/>
                </a:ext>
              </a:extLst>
            </p:cNvPr>
            <p:cNvSpPr>
              <a:spLocks/>
            </p:cNvSpPr>
            <p:nvPr/>
          </p:nvSpPr>
          <p:spPr bwMode="auto">
            <a:xfrm>
              <a:off x="9407203" y="3779143"/>
              <a:ext cx="919163" cy="1587"/>
            </a:xfrm>
            <a:custGeom>
              <a:avLst/>
              <a:gdLst>
                <a:gd name="T0" fmla="*/ 0 w 579"/>
                <a:gd name="T1" fmla="*/ 0 h 1"/>
                <a:gd name="T2" fmla="*/ 579 w 579"/>
                <a:gd name="T3" fmla="*/ 0 h 1"/>
              </a:gdLst>
              <a:ahLst/>
              <a:cxnLst>
                <a:cxn ang="0">
                  <a:pos x="T0" y="T1"/>
                </a:cxn>
                <a:cxn ang="0">
                  <a:pos x="T2" y="T3"/>
                </a:cxn>
              </a:cxnLst>
              <a:rect l="0" t="0" r="r" b="b"/>
              <a:pathLst>
                <a:path w="579" h="1">
                  <a:moveTo>
                    <a:pt x="0" y="0"/>
                  </a:moveTo>
                  <a:lnTo>
                    <a:pt x="579" y="0"/>
                  </a:lnTo>
                </a:path>
              </a:pathLst>
            </a:custGeom>
            <a:noFill/>
            <a:ln w="12700">
              <a:solidFill>
                <a:srgbClr val="FF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0" name="Freeform 16">
              <a:extLst>
                <a:ext uri="{FF2B5EF4-FFF2-40B4-BE49-F238E27FC236}">
                  <a16:creationId xmlns:a16="http://schemas.microsoft.com/office/drawing/2014/main" id="{D419CB28-0CE0-4BF9-A249-B01F38547E20}"/>
                </a:ext>
              </a:extLst>
            </p:cNvPr>
            <p:cNvSpPr>
              <a:spLocks/>
            </p:cNvSpPr>
            <p:nvPr/>
          </p:nvSpPr>
          <p:spPr bwMode="auto">
            <a:xfrm>
              <a:off x="10447489" y="2843533"/>
              <a:ext cx="400050" cy="862012"/>
            </a:xfrm>
            <a:custGeom>
              <a:avLst/>
              <a:gdLst>
                <a:gd name="T0" fmla="*/ 0 w 252"/>
                <a:gd name="T1" fmla="*/ 543 h 543"/>
                <a:gd name="T2" fmla="*/ 252 w 252"/>
                <a:gd name="T3" fmla="*/ 0 h 543"/>
              </a:gdLst>
              <a:ahLst/>
              <a:cxnLst>
                <a:cxn ang="0">
                  <a:pos x="T0" y="T1"/>
                </a:cxn>
                <a:cxn ang="0">
                  <a:pos x="T2" y="T3"/>
                </a:cxn>
              </a:cxnLst>
              <a:rect l="0" t="0" r="r" b="b"/>
              <a:pathLst>
                <a:path w="252" h="543">
                  <a:moveTo>
                    <a:pt x="0" y="543"/>
                  </a:moveTo>
                  <a:lnTo>
                    <a:pt x="252" y="0"/>
                  </a:lnTo>
                </a:path>
              </a:pathLst>
            </a:custGeom>
            <a:noFill/>
            <a:ln w="12700">
              <a:solidFill>
                <a:srgbClr val="FF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1" name="Oval 31">
              <a:extLst>
                <a:ext uri="{FF2B5EF4-FFF2-40B4-BE49-F238E27FC236}">
                  <a16:creationId xmlns:a16="http://schemas.microsoft.com/office/drawing/2014/main" id="{8B0E59F4-1ABE-453F-AC41-27C9A6751CEE}"/>
                </a:ext>
              </a:extLst>
            </p:cNvPr>
            <p:cNvSpPr>
              <a:spLocks noChangeArrowheads="1"/>
            </p:cNvSpPr>
            <p:nvPr/>
          </p:nvSpPr>
          <p:spPr bwMode="auto">
            <a:xfrm>
              <a:off x="9267502" y="3704591"/>
              <a:ext cx="144463" cy="144462"/>
            </a:xfrm>
            <a:prstGeom prst="ellipse">
              <a:avLst/>
            </a:prstGeom>
            <a:noFill/>
            <a:ln w="12700" cap="sq">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2" name="Oval 33">
              <a:extLst>
                <a:ext uri="{FF2B5EF4-FFF2-40B4-BE49-F238E27FC236}">
                  <a16:creationId xmlns:a16="http://schemas.microsoft.com/office/drawing/2014/main" id="{113E9DE8-56B1-46A8-A14C-F9796B706230}"/>
                </a:ext>
              </a:extLst>
            </p:cNvPr>
            <p:cNvSpPr>
              <a:spLocks noChangeArrowheads="1"/>
            </p:cNvSpPr>
            <p:nvPr/>
          </p:nvSpPr>
          <p:spPr bwMode="auto">
            <a:xfrm>
              <a:off x="10331128" y="3704275"/>
              <a:ext cx="144463" cy="144462"/>
            </a:xfrm>
            <a:prstGeom prst="ellipse">
              <a:avLst/>
            </a:prstGeom>
            <a:noFill/>
            <a:ln w="12700" cap="sq">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3" name="Oval 33">
              <a:extLst>
                <a:ext uri="{FF2B5EF4-FFF2-40B4-BE49-F238E27FC236}">
                  <a16:creationId xmlns:a16="http://schemas.microsoft.com/office/drawing/2014/main" id="{113E9DE8-56B1-46A8-A14C-F9796B706230}"/>
                </a:ext>
              </a:extLst>
            </p:cNvPr>
            <p:cNvSpPr>
              <a:spLocks noChangeArrowheads="1"/>
            </p:cNvSpPr>
            <p:nvPr/>
          </p:nvSpPr>
          <p:spPr bwMode="auto">
            <a:xfrm>
              <a:off x="10778803" y="2713675"/>
              <a:ext cx="144463" cy="144462"/>
            </a:xfrm>
            <a:prstGeom prst="ellipse">
              <a:avLst/>
            </a:prstGeom>
            <a:noFill/>
            <a:ln w="12700" cap="sq">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4" name="Oval 31">
              <a:extLst>
                <a:ext uri="{FF2B5EF4-FFF2-40B4-BE49-F238E27FC236}">
                  <a16:creationId xmlns:a16="http://schemas.microsoft.com/office/drawing/2014/main" id="{8B0E59F4-1ABE-453F-AC41-27C9A6751CEE}"/>
                </a:ext>
              </a:extLst>
            </p:cNvPr>
            <p:cNvSpPr>
              <a:spLocks noChangeArrowheads="1"/>
            </p:cNvSpPr>
            <p:nvPr/>
          </p:nvSpPr>
          <p:spPr bwMode="auto">
            <a:xfrm>
              <a:off x="8815383" y="2704943"/>
              <a:ext cx="144463" cy="144462"/>
            </a:xfrm>
            <a:prstGeom prst="ellipse">
              <a:avLst/>
            </a:prstGeom>
            <a:noFill/>
            <a:ln w="12700" cap="sq">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5" name="Oval 31">
              <a:extLst>
                <a:ext uri="{FF2B5EF4-FFF2-40B4-BE49-F238E27FC236}">
                  <a16:creationId xmlns:a16="http://schemas.microsoft.com/office/drawing/2014/main" id="{8B0E59F4-1ABE-453F-AC41-27C9A6751CEE}"/>
                </a:ext>
              </a:extLst>
            </p:cNvPr>
            <p:cNvSpPr>
              <a:spLocks noChangeArrowheads="1"/>
            </p:cNvSpPr>
            <p:nvPr/>
          </p:nvSpPr>
          <p:spPr bwMode="auto">
            <a:xfrm>
              <a:off x="9799474" y="1945481"/>
              <a:ext cx="144463" cy="144462"/>
            </a:xfrm>
            <a:prstGeom prst="ellipse">
              <a:avLst/>
            </a:prstGeom>
            <a:noFill/>
            <a:ln w="12700" cap="sq">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5" name="组合 4"/>
          <p:cNvGrpSpPr/>
          <p:nvPr/>
        </p:nvGrpSpPr>
        <p:grpSpPr>
          <a:xfrm>
            <a:off x="2556031" y="1988343"/>
            <a:ext cx="2733676" cy="1724026"/>
            <a:chOff x="2701605" y="2145506"/>
            <a:chExt cx="2733676" cy="1724026"/>
          </a:xfrm>
        </p:grpSpPr>
        <p:sp>
          <p:nvSpPr>
            <p:cNvPr id="47" name="Freeform 7">
              <a:extLst>
                <a:ext uri="{FF2B5EF4-FFF2-40B4-BE49-F238E27FC236}">
                  <a16:creationId xmlns:a16="http://schemas.microsoft.com/office/drawing/2014/main" id="{1EACA969-539D-4EE9-B872-731ACC8DE2A1}"/>
                </a:ext>
              </a:extLst>
            </p:cNvPr>
            <p:cNvSpPr>
              <a:spLocks/>
            </p:cNvSpPr>
            <p:nvPr/>
          </p:nvSpPr>
          <p:spPr bwMode="auto">
            <a:xfrm>
              <a:off x="2720655" y="2145506"/>
              <a:ext cx="1304925" cy="952500"/>
            </a:xfrm>
            <a:custGeom>
              <a:avLst/>
              <a:gdLst>
                <a:gd name="T0" fmla="*/ 822 w 822"/>
                <a:gd name="T1" fmla="*/ 0 h 600"/>
                <a:gd name="T2" fmla="*/ 0 w 822"/>
                <a:gd name="T3" fmla="*/ 600 h 600"/>
              </a:gdLst>
              <a:ahLst/>
              <a:cxnLst>
                <a:cxn ang="0">
                  <a:pos x="T0" y="T1"/>
                </a:cxn>
                <a:cxn ang="0">
                  <a:pos x="T2" y="T3"/>
                </a:cxn>
              </a:cxnLst>
              <a:rect l="0" t="0" r="r" b="b"/>
              <a:pathLst>
                <a:path w="822" h="600">
                  <a:moveTo>
                    <a:pt x="822" y="0"/>
                  </a:moveTo>
                  <a:lnTo>
                    <a:pt x="0" y="600"/>
                  </a:lnTo>
                </a:path>
              </a:pathLst>
            </a:custGeom>
            <a:noFill/>
            <a:ln w="12700">
              <a:solidFill>
                <a:srgbClr val="FF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8" name="Freeform 8">
              <a:extLst>
                <a:ext uri="{FF2B5EF4-FFF2-40B4-BE49-F238E27FC236}">
                  <a16:creationId xmlns:a16="http://schemas.microsoft.com/office/drawing/2014/main" id="{2D8573EE-EE15-482F-B7D6-C992506DE4CE}"/>
                </a:ext>
              </a:extLst>
            </p:cNvPr>
            <p:cNvSpPr>
              <a:spLocks/>
            </p:cNvSpPr>
            <p:nvPr/>
          </p:nvSpPr>
          <p:spPr bwMode="auto">
            <a:xfrm>
              <a:off x="2701605" y="3202781"/>
              <a:ext cx="557213" cy="661988"/>
            </a:xfrm>
            <a:custGeom>
              <a:avLst/>
              <a:gdLst>
                <a:gd name="T0" fmla="*/ 0 w 351"/>
                <a:gd name="T1" fmla="*/ 0 h 417"/>
                <a:gd name="T2" fmla="*/ 351 w 351"/>
                <a:gd name="T3" fmla="*/ 417 h 417"/>
              </a:gdLst>
              <a:ahLst/>
              <a:cxnLst>
                <a:cxn ang="0">
                  <a:pos x="T0" y="T1"/>
                </a:cxn>
                <a:cxn ang="0">
                  <a:pos x="T2" y="T3"/>
                </a:cxn>
              </a:cxnLst>
              <a:rect l="0" t="0" r="r" b="b"/>
              <a:pathLst>
                <a:path w="351" h="417">
                  <a:moveTo>
                    <a:pt x="0" y="0"/>
                  </a:moveTo>
                  <a:lnTo>
                    <a:pt x="351" y="417"/>
                  </a:lnTo>
                </a:path>
              </a:pathLst>
            </a:custGeom>
            <a:noFill/>
            <a:ln w="12700">
              <a:solidFill>
                <a:srgbClr val="FF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9" name="Freeform 9">
              <a:extLst>
                <a:ext uri="{FF2B5EF4-FFF2-40B4-BE49-F238E27FC236}">
                  <a16:creationId xmlns:a16="http://schemas.microsoft.com/office/drawing/2014/main" id="{58C9A1FC-FF18-456B-A7C8-7AF23C8A9D7C}"/>
                </a:ext>
              </a:extLst>
            </p:cNvPr>
            <p:cNvSpPr>
              <a:spLocks/>
            </p:cNvSpPr>
            <p:nvPr/>
          </p:nvSpPr>
          <p:spPr bwMode="auto">
            <a:xfrm>
              <a:off x="3349305" y="2183606"/>
              <a:ext cx="723900" cy="1666875"/>
            </a:xfrm>
            <a:custGeom>
              <a:avLst/>
              <a:gdLst>
                <a:gd name="T0" fmla="*/ 0 w 456"/>
                <a:gd name="T1" fmla="*/ 1050 h 1050"/>
                <a:gd name="T2" fmla="*/ 456 w 456"/>
                <a:gd name="T3" fmla="*/ 0 h 1050"/>
              </a:gdLst>
              <a:ahLst/>
              <a:cxnLst>
                <a:cxn ang="0">
                  <a:pos x="T0" y="T1"/>
                </a:cxn>
                <a:cxn ang="0">
                  <a:pos x="T2" y="T3"/>
                </a:cxn>
              </a:cxnLst>
              <a:rect l="0" t="0" r="r" b="b"/>
              <a:pathLst>
                <a:path w="456" h="1050">
                  <a:moveTo>
                    <a:pt x="0" y="1050"/>
                  </a:moveTo>
                  <a:lnTo>
                    <a:pt x="456" y="0"/>
                  </a:lnTo>
                </a:path>
              </a:pathLst>
            </a:custGeom>
            <a:noFill/>
            <a:ln w="12700">
              <a:solidFill>
                <a:srgbClr val="FF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0" name="Freeform 11">
              <a:extLst>
                <a:ext uri="{FF2B5EF4-FFF2-40B4-BE49-F238E27FC236}">
                  <a16:creationId xmlns:a16="http://schemas.microsoft.com/office/drawing/2014/main" id="{3E714CB3-0D29-4900-B627-F6D16D3C5F3D}"/>
                </a:ext>
              </a:extLst>
            </p:cNvPr>
            <p:cNvSpPr>
              <a:spLocks/>
            </p:cNvSpPr>
            <p:nvPr/>
          </p:nvSpPr>
          <p:spPr bwMode="auto">
            <a:xfrm>
              <a:off x="4163693" y="2145506"/>
              <a:ext cx="1266825" cy="957263"/>
            </a:xfrm>
            <a:custGeom>
              <a:avLst/>
              <a:gdLst>
                <a:gd name="T0" fmla="*/ 0 w 798"/>
                <a:gd name="T1" fmla="*/ 0 h 603"/>
                <a:gd name="T2" fmla="*/ 798 w 798"/>
                <a:gd name="T3" fmla="*/ 603 h 603"/>
              </a:gdLst>
              <a:ahLst/>
              <a:cxnLst>
                <a:cxn ang="0">
                  <a:pos x="T0" y="T1"/>
                </a:cxn>
                <a:cxn ang="0">
                  <a:pos x="T2" y="T3"/>
                </a:cxn>
              </a:cxnLst>
              <a:rect l="0" t="0" r="r" b="b"/>
              <a:pathLst>
                <a:path w="798" h="603">
                  <a:moveTo>
                    <a:pt x="0" y="0"/>
                  </a:moveTo>
                  <a:lnTo>
                    <a:pt x="798" y="603"/>
                  </a:lnTo>
                </a:path>
              </a:pathLst>
            </a:custGeom>
            <a:noFill/>
            <a:ln w="12700">
              <a:solidFill>
                <a:srgbClr val="FF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1" name="Freeform 12">
              <a:extLst>
                <a:ext uri="{FF2B5EF4-FFF2-40B4-BE49-F238E27FC236}">
                  <a16:creationId xmlns:a16="http://schemas.microsoft.com/office/drawing/2014/main" id="{E3706CC4-0F2B-4CE9-8401-451DA8EC57C8}"/>
                </a:ext>
              </a:extLst>
            </p:cNvPr>
            <p:cNvSpPr>
              <a:spLocks/>
            </p:cNvSpPr>
            <p:nvPr/>
          </p:nvSpPr>
          <p:spPr bwMode="auto">
            <a:xfrm>
              <a:off x="4906643" y="3198019"/>
              <a:ext cx="528638" cy="671513"/>
            </a:xfrm>
            <a:custGeom>
              <a:avLst/>
              <a:gdLst>
                <a:gd name="T0" fmla="*/ 333 w 333"/>
                <a:gd name="T1" fmla="*/ 0 h 423"/>
                <a:gd name="T2" fmla="*/ 0 w 333"/>
                <a:gd name="T3" fmla="*/ 423 h 423"/>
              </a:gdLst>
              <a:ahLst/>
              <a:cxnLst>
                <a:cxn ang="0">
                  <a:pos x="T0" y="T1"/>
                </a:cxn>
                <a:cxn ang="0">
                  <a:pos x="T2" y="T3"/>
                </a:cxn>
              </a:cxnLst>
              <a:rect l="0" t="0" r="r" b="b"/>
              <a:pathLst>
                <a:path w="333" h="423">
                  <a:moveTo>
                    <a:pt x="333" y="0"/>
                  </a:moveTo>
                  <a:lnTo>
                    <a:pt x="0" y="423"/>
                  </a:lnTo>
                </a:path>
              </a:pathLst>
            </a:custGeom>
            <a:noFill/>
            <a:ln w="12700">
              <a:solidFill>
                <a:srgbClr val="FF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2" name="Freeform 13">
              <a:extLst>
                <a:ext uri="{FF2B5EF4-FFF2-40B4-BE49-F238E27FC236}">
                  <a16:creationId xmlns:a16="http://schemas.microsoft.com/office/drawing/2014/main" id="{7400422C-2CF2-4F40-854B-4B17C527AD91}"/>
                </a:ext>
              </a:extLst>
            </p:cNvPr>
            <p:cNvSpPr>
              <a:spLocks/>
            </p:cNvSpPr>
            <p:nvPr/>
          </p:nvSpPr>
          <p:spPr bwMode="auto">
            <a:xfrm>
              <a:off x="4139880" y="2178844"/>
              <a:ext cx="690563" cy="1676400"/>
            </a:xfrm>
            <a:custGeom>
              <a:avLst/>
              <a:gdLst>
                <a:gd name="T0" fmla="*/ 435 w 435"/>
                <a:gd name="T1" fmla="*/ 1056 h 1056"/>
                <a:gd name="T2" fmla="*/ 0 w 435"/>
                <a:gd name="T3" fmla="*/ 0 h 1056"/>
              </a:gdLst>
              <a:ahLst/>
              <a:cxnLst>
                <a:cxn ang="0">
                  <a:pos x="T0" y="T1"/>
                </a:cxn>
                <a:cxn ang="0">
                  <a:pos x="T2" y="T3"/>
                </a:cxn>
              </a:cxnLst>
              <a:rect l="0" t="0" r="r" b="b"/>
              <a:pathLst>
                <a:path w="435" h="1056">
                  <a:moveTo>
                    <a:pt x="435" y="1056"/>
                  </a:moveTo>
                  <a:lnTo>
                    <a:pt x="0" y="0"/>
                  </a:lnTo>
                </a:path>
              </a:pathLst>
            </a:custGeom>
            <a:noFill/>
            <a:ln w="12700">
              <a:solidFill>
                <a:srgbClr val="FF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403053535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Special Graph </a:t>
            </a:r>
            <a:endParaRPr lang="zh-CN" altLang="en-US" sz="3600" dirty="0">
              <a:latin typeface="Lucida Handwriting" panose="03010101010101010101" pitchFamily="66" charset="0"/>
            </a:endParaRPr>
          </a:p>
        </p:txBody>
      </p:sp>
      <p:sp>
        <p:nvSpPr>
          <p:cNvPr id="5" name="Rectangle 3">
            <a:extLst>
              <a:ext uri="{FF2B5EF4-FFF2-40B4-BE49-F238E27FC236}">
                <a16:creationId xmlns:a16="http://schemas.microsoft.com/office/drawing/2014/main" id="{B779B513-25C5-4766-95D6-0D04CD168E0B}"/>
              </a:ext>
            </a:extLst>
          </p:cNvPr>
          <p:cNvSpPr txBox="1">
            <a:spLocks noChangeArrowheads="1"/>
          </p:cNvSpPr>
          <p:nvPr/>
        </p:nvSpPr>
        <p:spPr bwMode="auto">
          <a:xfrm>
            <a:off x="1717457" y="898575"/>
            <a:ext cx="8569325" cy="2812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30000"/>
              </a:lnSpc>
              <a:spcBef>
                <a:spcPct val="20000"/>
              </a:spcBef>
              <a:spcAft>
                <a:spcPct val="0"/>
              </a:spcAft>
              <a:buClr>
                <a:schemeClr val="bg1"/>
              </a:buClr>
              <a:buFont typeface="Symbol" panose="05050102010706020507" pitchFamily="18" charset="2"/>
              <a:defRPr kumimoji="1" sz="2800" b="1" kern="1200">
                <a:solidFill>
                  <a:srgbClr val="003399"/>
                </a:solidFill>
                <a:latin typeface="+mn-lt"/>
                <a:ea typeface="+mn-ea"/>
                <a:cs typeface="+mn-cs"/>
              </a:defRPr>
            </a:lvl1pPr>
            <a:lvl2pPr marL="742950" indent="-285750" algn="l" rtl="0" fontAlgn="base">
              <a:lnSpc>
                <a:spcPct val="130000"/>
              </a:lnSpc>
              <a:spcBef>
                <a:spcPct val="20000"/>
              </a:spcBef>
              <a:spcAft>
                <a:spcPct val="0"/>
              </a:spcAft>
              <a:buClr>
                <a:schemeClr val="bg1"/>
              </a:buClr>
              <a:buChar char="–"/>
              <a:defRPr kumimoji="1" sz="2400" b="1" kern="1200">
                <a:solidFill>
                  <a:srgbClr val="003399"/>
                </a:solidFill>
                <a:latin typeface="+mn-lt"/>
                <a:ea typeface="+mj-ea"/>
                <a:cs typeface="+mn-cs"/>
              </a:defRPr>
            </a:lvl2pPr>
            <a:lvl3pPr marL="1143000" indent="-228600" algn="l" rtl="0" fontAlgn="base">
              <a:lnSpc>
                <a:spcPct val="130000"/>
              </a:lnSpc>
              <a:spcBef>
                <a:spcPct val="20000"/>
              </a:spcBef>
              <a:spcAft>
                <a:spcPct val="0"/>
              </a:spcAft>
              <a:buClr>
                <a:schemeClr val="bg1"/>
              </a:buClr>
              <a:buChar char="•"/>
              <a:defRPr kumimoji="1" sz="2000" b="1" kern="1200">
                <a:solidFill>
                  <a:srgbClr val="003399"/>
                </a:solidFill>
                <a:latin typeface="+mn-lt"/>
                <a:ea typeface="+mj-ea"/>
                <a:cs typeface="+mn-cs"/>
              </a:defRPr>
            </a:lvl3pPr>
            <a:lvl4pPr marL="1600200" indent="-228600" algn="l" rtl="0" fontAlgn="base">
              <a:lnSpc>
                <a:spcPct val="130000"/>
              </a:lnSpc>
              <a:spcBef>
                <a:spcPct val="20000"/>
              </a:spcBef>
              <a:spcAft>
                <a:spcPct val="0"/>
              </a:spcAft>
              <a:buClr>
                <a:schemeClr val="bg1"/>
              </a:buClr>
              <a:buChar char="–"/>
              <a:defRPr kumimoji="1" b="1" kern="1200">
                <a:solidFill>
                  <a:srgbClr val="003399"/>
                </a:solidFill>
                <a:latin typeface="+mn-lt"/>
                <a:ea typeface="+mj-ea"/>
                <a:cs typeface="+mn-cs"/>
              </a:defRPr>
            </a:lvl4pPr>
            <a:lvl5pPr marL="2057400" indent="-228600" algn="l" rtl="0" fontAlgn="base">
              <a:lnSpc>
                <a:spcPct val="130000"/>
              </a:lnSpc>
              <a:spcBef>
                <a:spcPct val="20000"/>
              </a:spcBef>
              <a:spcAft>
                <a:spcPct val="0"/>
              </a:spcAft>
              <a:buClr>
                <a:schemeClr val="bg1"/>
              </a:buClr>
              <a:buChar char="•"/>
              <a:defRPr kumimoji="1" b="1" kern="1200">
                <a:solidFill>
                  <a:srgbClr val="003399"/>
                </a:solidFill>
                <a:latin typeface="+mn-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defTabSz="914400" rtl="0" eaLnBrk="1" fontAlgn="base" latinLnBrk="0" hangingPunct="1">
              <a:lnSpc>
                <a:spcPct val="130000"/>
              </a:lnSpc>
              <a:spcBef>
                <a:spcPct val="20000"/>
              </a:spcBef>
              <a:spcAft>
                <a:spcPct val="0"/>
              </a:spcAft>
              <a:buClr>
                <a:srgbClr val="6600FF"/>
              </a:buClr>
              <a:buSzTx/>
              <a:buFont typeface="Symbol" panose="05050102010706020507" pitchFamily="18" charset="2"/>
              <a:buNone/>
              <a:tabLst/>
              <a:defRPr/>
            </a:pPr>
            <a:r>
              <a:rPr kumimoji="1" lang="en-US" altLang="zh-CN" sz="2400" b="1" i="0" u="none" strike="noStrike" kern="120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Times New Roman" panose="02020603050405020304" pitchFamily="18" charset="0"/>
              </a:rPr>
              <a:t>定理</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设图</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G</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为</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n</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阶图，</a:t>
            </a:r>
          </a:p>
          <a:p>
            <a:pPr marL="342900" marR="0" lvl="0" indent="-342900" algn="just" defTabSz="914400" rtl="0" eaLnBrk="1" fontAlgn="base" latinLnBrk="0" hangingPunct="1">
              <a:lnSpc>
                <a:spcPct val="130000"/>
              </a:lnSpc>
              <a:spcBef>
                <a:spcPct val="20000"/>
              </a:spcBef>
              <a:spcAft>
                <a:spcPct val="0"/>
              </a:spcAft>
              <a:buClr>
                <a:srgbClr val="6600FF"/>
              </a:buClr>
              <a:buSzTx/>
              <a:buFont typeface="Symbol" panose="05050102010706020507" pitchFamily="18" charset="2"/>
              <a:buNone/>
              <a:tabLst/>
              <a:defRPr/>
            </a:pP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1) </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若</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G</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的</a:t>
            </a:r>
            <a:r>
              <a:rPr kumimoji="1" lang="zh-CN" altLang="en-US" sz="2400" b="1" i="0" u="sng"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每一对结点的度数之和</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都</a:t>
            </a:r>
            <a:r>
              <a:rPr kumimoji="1" lang="zh-CN" altLang="en-US" sz="24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Times New Roman" panose="02020603050405020304" pitchFamily="18" charset="0"/>
              </a:rPr>
              <a:t>不小于</a:t>
            </a:r>
            <a:r>
              <a:rPr kumimoji="1" lang="en-US" altLang="zh-CN" sz="24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Times New Roman" panose="02020603050405020304" pitchFamily="18" charset="0"/>
              </a:rPr>
              <a:t>n–1</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，那么</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G</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中有一条</a:t>
            </a:r>
            <a:r>
              <a:rPr kumimoji="1" lang="zh-CN" altLang="en-US" sz="24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Times New Roman" panose="02020603050405020304" pitchFamily="18" charset="0"/>
              </a:rPr>
              <a:t>哈密尔顿路</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p>
          <a:p>
            <a:pPr marL="342900" marR="0" lvl="0" indent="-342900" algn="just" defTabSz="914400" rtl="0" eaLnBrk="1" fontAlgn="base" latinLnBrk="0" hangingPunct="1">
              <a:lnSpc>
                <a:spcPct val="130000"/>
              </a:lnSpc>
              <a:spcBef>
                <a:spcPct val="20000"/>
              </a:spcBef>
              <a:spcAft>
                <a:spcPct val="0"/>
              </a:spcAft>
              <a:buClr>
                <a:srgbClr val="6600FF"/>
              </a:buClr>
              <a:buSzTx/>
              <a:buFont typeface="Symbol" panose="05050102010706020507" pitchFamily="18" charset="2"/>
              <a:buNone/>
              <a:tabLst/>
              <a:defRPr/>
            </a:pP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1" lang="zh-CN" altLang="en-US" sz="2400" b="1" i="0" u="none" strike="noStrike" kern="1200" cap="none" spc="0" normalizeH="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2) </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若</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G</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的</a:t>
            </a:r>
            <a:r>
              <a:rPr kumimoji="1" lang="zh-CN" altLang="en-US" sz="2400" b="1" i="0" u="sng"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每一对不相邻的结点的度数之和</a:t>
            </a:r>
            <a:r>
              <a:rPr kumimoji="1" lang="zh-CN" altLang="en-US" sz="24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Times New Roman" panose="02020603050405020304" pitchFamily="18" charset="0"/>
              </a:rPr>
              <a:t>不小于</a:t>
            </a:r>
            <a:r>
              <a:rPr kumimoji="1" lang="en-US" altLang="zh-CN" sz="2400" b="1"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Times New Roman" panose="02020603050405020304" pitchFamily="18" charset="0"/>
              </a:rPr>
              <a:t>n</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，且</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n≥3</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，那么</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G</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为一</a:t>
            </a:r>
            <a:r>
              <a:rPr kumimoji="1" lang="zh-CN" altLang="en-US" sz="24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Times New Roman" panose="02020603050405020304" pitchFamily="18" charset="0"/>
              </a:rPr>
              <a:t>哈密尔顿图</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p>
          <a:p>
            <a:pPr marL="342900" marR="0" lvl="0" indent="-342900" algn="just" defTabSz="914400" rtl="0" eaLnBrk="1" fontAlgn="base" latinLnBrk="0" hangingPunct="1">
              <a:lnSpc>
                <a:spcPct val="130000"/>
              </a:lnSpc>
              <a:spcBef>
                <a:spcPct val="20000"/>
              </a:spcBef>
              <a:spcAft>
                <a:spcPct val="0"/>
              </a:spcAft>
              <a:buClr>
                <a:srgbClr val="6600FF"/>
              </a:buClr>
              <a:buSzTx/>
              <a:buFont typeface="Symbol" panose="05050102010706020507" pitchFamily="18" charset="2"/>
              <a:buNone/>
              <a:tabLst/>
              <a:defRPr/>
            </a:pPr>
            <a:endParaRPr kumimoji="1" lang="zh-CN" altLang="en-US" sz="1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just" defTabSz="914400" rtl="0" eaLnBrk="1" fontAlgn="base" latinLnBrk="0" hangingPunct="1">
              <a:lnSpc>
                <a:spcPct val="130000"/>
              </a:lnSpc>
              <a:spcBef>
                <a:spcPct val="20000"/>
              </a:spcBef>
              <a:spcAft>
                <a:spcPct val="0"/>
              </a:spcAft>
              <a:buClr>
                <a:srgbClr val="6600FF"/>
              </a:buClr>
              <a:buSzTx/>
              <a:buFont typeface="Symbol" panose="05050102010706020507" pitchFamily="18" charset="2"/>
              <a:buNone/>
              <a:tabLst/>
              <a:defRPr/>
            </a:pP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1"/>
          <p:cNvSpPr/>
          <p:nvPr/>
        </p:nvSpPr>
        <p:spPr>
          <a:xfrm>
            <a:off x="851694" y="3986518"/>
            <a:ext cx="10941590" cy="2166362"/>
          </a:xfrm>
          <a:prstGeom prst="rect">
            <a:avLst/>
          </a:prstGeom>
        </p:spPr>
        <p:txBody>
          <a:bodyPr wrap="square">
            <a:spAutoFit/>
          </a:bodyPr>
          <a:lstStyle/>
          <a:p>
            <a:pPr marL="342900" algn="just" fontAlgn="base">
              <a:lnSpc>
                <a:spcPct val="130000"/>
              </a:lnSpc>
              <a:spcBef>
                <a:spcPct val="20000"/>
              </a:spcBef>
              <a:spcAft>
                <a:spcPct val="0"/>
              </a:spcAft>
              <a:buClr>
                <a:srgbClr val="6600FF"/>
              </a:buClr>
              <a:defRPr/>
            </a:pPr>
            <a:r>
              <a:rPr kumimoji="1" lang="zh-CN" altLang="en-US"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类似的命题还有：</a:t>
            </a:r>
            <a:endParaRPr kumimoji="1" lang="en-US" altLang="zh-CN"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342900" algn="just" fontAlgn="base">
              <a:lnSpc>
                <a:spcPct val="130000"/>
              </a:lnSpc>
              <a:spcBef>
                <a:spcPct val="20000"/>
              </a:spcBef>
              <a:spcAft>
                <a:spcPct val="0"/>
              </a:spcAft>
              <a:buClr>
                <a:srgbClr val="6600FF"/>
              </a:buClr>
              <a:defRPr/>
            </a:pPr>
            <a:r>
              <a:rPr kumimoji="1" lang="zh-CN" altLang="en-US"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“若</a:t>
            </a:r>
            <a:r>
              <a:rPr kumimoji="1" lang="en-US" altLang="zh-CN"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G</a:t>
            </a:r>
            <a:r>
              <a:rPr kumimoji="1" lang="zh-CN" altLang="en-US"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的每一对结点的度数之和不小于</a:t>
            </a:r>
            <a:r>
              <a:rPr kumimoji="1" lang="en-US" altLang="zh-CN"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n</a:t>
            </a:r>
            <a:r>
              <a:rPr kumimoji="1" lang="zh-CN" altLang="en-US"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，且</a:t>
            </a:r>
            <a:r>
              <a:rPr kumimoji="1" lang="en-US" altLang="zh-CN"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n≥3</a:t>
            </a:r>
            <a:r>
              <a:rPr kumimoji="1" lang="zh-CN" altLang="en-US"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，那么</a:t>
            </a:r>
            <a:r>
              <a:rPr kumimoji="1" lang="en-US" altLang="zh-CN"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G</a:t>
            </a:r>
            <a:r>
              <a:rPr kumimoji="1" lang="zh-CN" altLang="en-US"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为一哈密尔顿图。”，</a:t>
            </a:r>
            <a:endParaRPr kumimoji="1" lang="en-US" altLang="zh-CN"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342900" algn="just" fontAlgn="base">
              <a:lnSpc>
                <a:spcPct val="130000"/>
              </a:lnSpc>
              <a:spcBef>
                <a:spcPct val="20000"/>
              </a:spcBef>
              <a:spcAft>
                <a:spcPct val="0"/>
              </a:spcAft>
              <a:buClr>
                <a:srgbClr val="6600FF"/>
              </a:buClr>
              <a:defRPr/>
            </a:pPr>
            <a:r>
              <a:rPr kumimoji="1" lang="zh-CN" altLang="en-US"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“若图</a:t>
            </a:r>
            <a:r>
              <a:rPr kumimoji="1" lang="en-US" altLang="zh-CN"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G</a:t>
            </a:r>
            <a:r>
              <a:rPr kumimoji="1" lang="zh-CN" altLang="en-US"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的阶</a:t>
            </a:r>
            <a:r>
              <a:rPr kumimoji="1" lang="en-US" altLang="zh-CN"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n</a:t>
            </a:r>
            <a:r>
              <a:rPr kumimoji="1" lang="es-ES_tradnl" altLang="zh-CN"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kumimoji="1" lang="en-US" altLang="zh-CN"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3</a:t>
            </a:r>
            <a:r>
              <a:rPr kumimoji="1" lang="zh-CN" altLang="en-US"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，且任意结点</a:t>
            </a:r>
            <a:r>
              <a:rPr kumimoji="1" lang="en-US" altLang="zh-CN"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v</a:t>
            </a:r>
            <a:r>
              <a:rPr kumimoji="1" lang="zh-CN" altLang="en-US"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度数</a:t>
            </a:r>
            <a:r>
              <a:rPr kumimoji="1" lang="en-US" altLang="zh-CN" sz="2400" b="1" dirty="0" err="1">
                <a:solidFill>
                  <a:srgbClr val="000000"/>
                </a:solidFill>
                <a:latin typeface="宋体" panose="02010600030101010101" pitchFamily="2" charset="-122"/>
                <a:ea typeface="宋体" panose="02010600030101010101" pitchFamily="2" charset="-122"/>
                <a:cs typeface="Times New Roman" panose="02020603050405020304" pitchFamily="18" charset="0"/>
              </a:rPr>
              <a:t>deg</a:t>
            </a:r>
            <a:r>
              <a:rPr kumimoji="1" lang="en-US" altLang="zh-CN"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(v)</a:t>
            </a:r>
            <a:r>
              <a:rPr kumimoji="1" lang="es-ES_tradnl" altLang="zh-CN"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kumimoji="1" lang="en-US" altLang="zh-CN"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n/2</a:t>
            </a:r>
            <a:r>
              <a:rPr kumimoji="1" lang="zh-CN" altLang="en-US"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，则</a:t>
            </a:r>
            <a:r>
              <a:rPr kumimoji="1" lang="en-US" altLang="zh-CN"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G</a:t>
            </a:r>
            <a:r>
              <a:rPr kumimoji="1" lang="zh-CN" altLang="en-US"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是哈密尔顿图。”</a:t>
            </a:r>
            <a:endParaRPr kumimoji="1" lang="en-US" altLang="zh-CN"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342900" algn="just" fontAlgn="base">
              <a:lnSpc>
                <a:spcPct val="130000"/>
              </a:lnSpc>
              <a:spcBef>
                <a:spcPct val="20000"/>
              </a:spcBef>
              <a:spcAft>
                <a:spcPct val="0"/>
              </a:spcAft>
              <a:buClr>
                <a:srgbClr val="6600FF"/>
              </a:buClr>
              <a:defRPr/>
            </a:pPr>
            <a:r>
              <a:rPr kumimoji="1" lang="zh-CN" altLang="en-US"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这些命题都可作为判定哈密尔顿图的充分条件，但并非必要条件。  </a:t>
            </a:r>
          </a:p>
        </p:txBody>
      </p:sp>
    </p:spTree>
    <p:extLst>
      <p:ext uri="{BB962C8B-B14F-4D97-AF65-F5344CB8AC3E}">
        <p14:creationId xmlns:p14="http://schemas.microsoft.com/office/powerpoint/2010/main" val="187334359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Special Graph </a:t>
            </a:r>
            <a:endParaRPr lang="zh-CN" altLang="en-US" sz="3600" dirty="0">
              <a:latin typeface="Lucida Handwriting" panose="03010101010101010101" pitchFamily="66" charset="0"/>
            </a:endParaRPr>
          </a:p>
        </p:txBody>
      </p:sp>
      <p:sp>
        <p:nvSpPr>
          <p:cNvPr id="34" name="文本占位符 28674">
            <a:extLst>
              <a:ext uri="{FF2B5EF4-FFF2-40B4-BE49-F238E27FC236}">
                <a16:creationId xmlns:a16="http://schemas.microsoft.com/office/drawing/2014/main" id="{E901637C-0B61-4568-AD3D-AEF843D3DBC7}"/>
              </a:ext>
            </a:extLst>
          </p:cNvPr>
          <p:cNvSpPr txBox="1">
            <a:spLocks/>
          </p:cNvSpPr>
          <p:nvPr/>
        </p:nvSpPr>
        <p:spPr>
          <a:xfrm>
            <a:off x="1833489" y="809670"/>
            <a:ext cx="8229600" cy="646068"/>
          </a:xfrm>
          <a:prstGeom prst="rect">
            <a:avLst/>
          </a:prstGeom>
          <a:ln>
            <a:miter/>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40000"/>
              </a:lnSpc>
              <a:buFont typeface="Arial" panose="020B0604020202020204" pitchFamily="34" charset="0"/>
              <a:buNone/>
            </a:pPr>
            <a:r>
              <a:rPr lang="zh-CN" altLang="en-US" sz="2400" noProof="1">
                <a:solidFill>
                  <a:schemeClr val="accent2"/>
                </a:solidFill>
                <a:latin typeface="Microsoft YaHei" panose="020B0503020204020204" charset="-122"/>
                <a:ea typeface="Microsoft YaHei" panose="020B0503020204020204" charset="-122"/>
              </a:rPr>
              <a:t>判定定理</a:t>
            </a:r>
            <a:r>
              <a:rPr lang="en-US" altLang="zh-CN" sz="2400" noProof="1">
                <a:solidFill>
                  <a:schemeClr val="accent2"/>
                </a:solidFill>
                <a:latin typeface="Microsoft YaHei" panose="020B0503020204020204" charset="-122"/>
                <a:ea typeface="Microsoft YaHei" panose="020B0503020204020204" charset="-122"/>
              </a:rPr>
              <a:t>1</a:t>
            </a:r>
            <a:r>
              <a:rPr lang="zh-CN" altLang="en-US" sz="2400" noProof="1">
                <a:solidFill>
                  <a:schemeClr val="accent2"/>
                </a:solidFill>
                <a:latin typeface="Microsoft YaHei" panose="020B0503020204020204" charset="-122"/>
                <a:ea typeface="Microsoft YaHei" panose="020B0503020204020204" charset="-122"/>
              </a:rPr>
              <a:t>的证明</a:t>
            </a:r>
            <a:endParaRPr lang="zh-CN" altLang="en-US" noProof="1">
              <a:latin typeface="Microsoft YaHei" panose="020B0503020204020204" charset="-122"/>
              <a:ea typeface="Microsoft YaHei" panose="020B0503020204020204" charset="-122"/>
            </a:endParaRPr>
          </a:p>
          <a:p>
            <a:pPr marL="0" indent="0" fontAlgn="base">
              <a:lnSpc>
                <a:spcPct val="140000"/>
              </a:lnSpc>
              <a:buFont typeface="Arial" panose="020B0604020202020204" pitchFamily="34" charset="0"/>
              <a:buNone/>
            </a:pPr>
            <a:endParaRPr lang="zh-CN" altLang="en-US" sz="2000" noProof="1">
              <a:solidFill>
                <a:srgbClr val="FF0000"/>
              </a:solidFill>
              <a:effectLst>
                <a:outerShdw blurRad="38100" dist="38100" dir="2700000">
                  <a:srgbClr val="C0C0C0"/>
                </a:outerShdw>
              </a:effectLst>
              <a:latin typeface="Microsoft YaHei" panose="020B0503020204020204" charset="-122"/>
              <a:ea typeface="Microsoft YaHei" panose="020B0503020204020204" charset="-122"/>
            </a:endParaRPr>
          </a:p>
        </p:txBody>
      </p:sp>
      <p:sp>
        <p:nvSpPr>
          <p:cNvPr id="2" name="矩形 1"/>
          <p:cNvSpPr/>
          <p:nvPr/>
        </p:nvSpPr>
        <p:spPr>
          <a:xfrm>
            <a:off x="4388229" y="948038"/>
            <a:ext cx="7363169" cy="369332"/>
          </a:xfrm>
          <a:prstGeom prst="rect">
            <a:avLst/>
          </a:prstGeom>
        </p:spPr>
        <p:txBody>
          <a:bodyPr wrap="square">
            <a:spAutoFit/>
          </a:bodyPr>
          <a:lstStyle/>
          <a:p>
            <a:r>
              <a:rPr kumimoji="1" lang="zh-CN" altLang="en-US"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若</a:t>
            </a:r>
            <a:r>
              <a:rPr kumimoji="1" lang="en-US" altLang="zh-CN"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G</a:t>
            </a:r>
            <a:r>
              <a:rPr kumimoji="1" lang="zh-CN" altLang="en-US"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的</a:t>
            </a:r>
            <a:r>
              <a:rPr kumimoji="1" lang="zh-CN" altLang="en-US" b="1" u="sng" dirty="0">
                <a:solidFill>
                  <a:srgbClr val="000000"/>
                </a:solidFill>
                <a:latin typeface="宋体" panose="02010600030101010101" pitchFamily="2" charset="-122"/>
                <a:ea typeface="宋体" panose="02010600030101010101" pitchFamily="2" charset="-122"/>
                <a:cs typeface="Times New Roman" panose="02020603050405020304" pitchFamily="18" charset="0"/>
              </a:rPr>
              <a:t>每一对结点的度数之和</a:t>
            </a:r>
            <a:r>
              <a:rPr kumimoji="1" lang="zh-CN" altLang="en-US"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都</a:t>
            </a:r>
            <a:r>
              <a:rPr kumimoji="1" lang="zh-CN" altLang="en-US"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不小于</a:t>
            </a:r>
            <a:r>
              <a:rPr kumimoji="1" lang="en-US" altLang="zh-CN"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n–1</a:t>
            </a:r>
            <a:r>
              <a:rPr kumimoji="1" lang="zh-CN" altLang="en-US"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，那么</a:t>
            </a:r>
            <a:r>
              <a:rPr kumimoji="1" lang="en-US" altLang="zh-CN"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G</a:t>
            </a:r>
            <a:r>
              <a:rPr kumimoji="1" lang="zh-CN" altLang="en-US"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中有一条</a:t>
            </a:r>
            <a:r>
              <a:rPr kumimoji="1" lang="zh-CN" altLang="en-US"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哈密尔顿路</a:t>
            </a:r>
            <a:r>
              <a:rPr kumimoji="1" lang="zh-CN" altLang="en-US" b="1" dirty="0">
                <a:latin typeface="宋体" panose="02010600030101010101" pitchFamily="2" charset="-122"/>
                <a:ea typeface="宋体" panose="02010600030101010101" pitchFamily="2" charset="-122"/>
                <a:cs typeface="Times New Roman" panose="02020603050405020304" pitchFamily="18" charset="0"/>
              </a:rPr>
              <a:t>。</a:t>
            </a:r>
            <a:endParaRPr lang="zh-CN" altLang="en-US" dirty="0"/>
          </a:p>
        </p:txBody>
      </p:sp>
      <p:sp>
        <p:nvSpPr>
          <p:cNvPr id="6" name="矩形 5"/>
          <p:cNvSpPr/>
          <p:nvPr/>
        </p:nvSpPr>
        <p:spPr>
          <a:xfrm>
            <a:off x="971714" y="1626266"/>
            <a:ext cx="1723549" cy="461665"/>
          </a:xfrm>
          <a:prstGeom prst="rect">
            <a:avLst/>
          </a:prstGeom>
        </p:spPr>
        <p:txBody>
          <a:bodyPr wrap="none">
            <a:spAutoFit/>
          </a:bodyPr>
          <a:lstStyle/>
          <a:p>
            <a:r>
              <a:rPr lang="zh-CN" altLang="zh-CN" sz="2400" b="1" dirty="0">
                <a:solidFill>
                  <a:schemeClr val="accent1">
                    <a:lumMod val="75000"/>
                  </a:schemeClr>
                </a:solidFill>
                <a:ea typeface="宋体" panose="02010600030101010101" pitchFamily="2" charset="-122"/>
                <a:cs typeface="Times New Roman" panose="02020603050405020304" pitchFamily="18" charset="0"/>
              </a:rPr>
              <a:t>证明思路：</a:t>
            </a:r>
            <a:endParaRPr lang="zh-CN" altLang="en-US" sz="2400" b="1" dirty="0">
              <a:solidFill>
                <a:schemeClr val="accent1">
                  <a:lumMod val="75000"/>
                </a:schemeClr>
              </a:solidFill>
            </a:endParaRPr>
          </a:p>
        </p:txBody>
      </p:sp>
      <p:sp>
        <p:nvSpPr>
          <p:cNvPr id="7" name="矩形 6"/>
          <p:cNvSpPr/>
          <p:nvPr/>
        </p:nvSpPr>
        <p:spPr>
          <a:xfrm>
            <a:off x="1384628" y="2005175"/>
            <a:ext cx="5525872" cy="553998"/>
          </a:xfrm>
          <a:prstGeom prst="rect">
            <a:avLst/>
          </a:prstGeom>
        </p:spPr>
        <p:txBody>
          <a:bodyPr wrap="none">
            <a:spAutoFit/>
          </a:bodyPr>
          <a:lstStyle/>
          <a:p>
            <a:pPr indent="304800" fontAlgn="base">
              <a:lnSpc>
                <a:spcPct val="150000"/>
              </a:lnSpc>
            </a:pPr>
            <a:r>
              <a:rPr lang="zh-CN" altLang="zh-CN" sz="2000" b="1"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kern="100" dirty="0">
                <a:latin typeface="宋体" panose="02010600030101010101" pitchFamily="2" charset="-122"/>
                <a:ea typeface="宋体" panose="02010600030101010101" pitchFamily="2" charset="-122"/>
                <a:cs typeface="Times New Roman" panose="02020603050405020304" pitchFamily="18" charset="0"/>
              </a:rPr>
              <a:t>1</a:t>
            </a:r>
            <a:r>
              <a:rPr lang="zh-CN" altLang="zh-CN" sz="2000" b="1" kern="100" dirty="0">
                <a:latin typeface="宋体" panose="02010600030101010101" pitchFamily="2" charset="-122"/>
                <a:ea typeface="宋体" panose="02010600030101010101" pitchFamily="2" charset="-122"/>
                <a:cs typeface="Times New Roman" panose="02020603050405020304" pitchFamily="18" charset="0"/>
              </a:rPr>
              <a:t>）首先证明满足条件时，该图为连通图</a:t>
            </a:r>
            <a:r>
              <a:rPr lang="zh-CN" altLang="en-US" sz="2000" b="1"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sz="2000" b="1"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8" name="矩形 7"/>
          <p:cNvSpPr/>
          <p:nvPr/>
        </p:nvSpPr>
        <p:spPr>
          <a:xfrm>
            <a:off x="1717486" y="2625952"/>
            <a:ext cx="7024680" cy="400110"/>
          </a:xfrm>
          <a:prstGeom prst="rect">
            <a:avLst/>
          </a:prstGeom>
        </p:spPr>
        <p:txBody>
          <a:bodyPr wrap="none">
            <a:spAutoFit/>
          </a:bodyPr>
          <a:lstStyle/>
          <a:p>
            <a:r>
              <a:rPr lang="zh-CN" altLang="zh-CN"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2</a:t>
            </a:r>
            <a:r>
              <a:rPr lang="zh-CN" altLang="zh-CN" sz="2000" b="1" dirty="0">
                <a:latin typeface="宋体" panose="02010600030101010101" pitchFamily="2" charset="-122"/>
                <a:ea typeface="宋体" panose="02010600030101010101" pitchFamily="2" charset="-122"/>
                <a:cs typeface="Times New Roman" panose="02020603050405020304" pitchFamily="18" charset="0"/>
              </a:rPr>
              <a:t>）任取图中一条路，反复扩充该路，直至所有结点加入</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a:t>
            </a:r>
            <a:endParaRPr lang="zh-CN" altLang="en-US" sz="2000" b="1" dirty="0">
              <a:latin typeface="宋体" panose="02010600030101010101" pitchFamily="2" charset="-122"/>
              <a:ea typeface="宋体" panose="02010600030101010101" pitchFamily="2" charset="-122"/>
            </a:endParaRPr>
          </a:p>
        </p:txBody>
      </p:sp>
      <p:sp>
        <p:nvSpPr>
          <p:cNvPr id="9" name="矩形 8"/>
          <p:cNvSpPr/>
          <p:nvPr/>
        </p:nvSpPr>
        <p:spPr>
          <a:xfrm>
            <a:off x="1833489" y="3244334"/>
            <a:ext cx="6322337" cy="369332"/>
          </a:xfrm>
          <a:prstGeom prst="rect">
            <a:avLst/>
          </a:prstGeom>
        </p:spPr>
        <p:txBody>
          <a:bodyPr wrap="square">
            <a:spAutoFit/>
          </a:bodyPr>
          <a:lstStyle/>
          <a:p>
            <a:r>
              <a:rPr lang="zh-CN" altLang="zh-CN" dirty="0">
                <a:ea typeface="宋体" panose="02010600030101010101" pitchFamily="2" charset="-122"/>
                <a:cs typeface="Times New Roman" panose="02020603050405020304" pitchFamily="18" charset="0"/>
              </a:rPr>
              <a:t>① 反复对当前</a:t>
            </a:r>
            <a:r>
              <a:rPr lang="zh-CN" altLang="en-US" dirty="0">
                <a:ea typeface="宋体" panose="02010600030101010101" pitchFamily="2" charset="-122"/>
                <a:cs typeface="Times New Roman" panose="02020603050405020304" pitchFamily="18" charset="0"/>
              </a:rPr>
              <a:t>路径</a:t>
            </a:r>
            <a:r>
              <a:rPr lang="zh-CN" altLang="zh-CN" dirty="0">
                <a:ea typeface="宋体" panose="02010600030101010101" pitchFamily="2" charset="-122"/>
                <a:cs typeface="Times New Roman" panose="02020603050405020304" pitchFamily="18" charset="0"/>
              </a:rPr>
              <a:t>两端点加入和它们相邻且不在通路上的点；</a:t>
            </a:r>
            <a:endParaRPr lang="zh-CN" altLang="en-US" dirty="0"/>
          </a:p>
        </p:txBody>
      </p:sp>
      <p:sp>
        <p:nvSpPr>
          <p:cNvPr id="10" name="矩形 9"/>
          <p:cNvSpPr/>
          <p:nvPr/>
        </p:nvSpPr>
        <p:spPr>
          <a:xfrm>
            <a:off x="1459110" y="3741412"/>
            <a:ext cx="6904614" cy="876458"/>
          </a:xfrm>
          <a:prstGeom prst="rect">
            <a:avLst/>
          </a:prstGeom>
        </p:spPr>
        <p:txBody>
          <a:bodyPr wrap="square">
            <a:spAutoFit/>
          </a:bodyPr>
          <a:lstStyle/>
          <a:p>
            <a:pPr indent="304800" fontAlgn="base">
              <a:lnSpc>
                <a:spcPct val="150000"/>
              </a:lnSpc>
            </a:pPr>
            <a:r>
              <a:rPr lang="zh-CN" altLang="zh-CN" kern="100" dirty="0">
                <a:latin typeface="等线" panose="02010600030101010101" pitchFamily="2" charset="-122"/>
                <a:ea typeface="宋体" panose="02010600030101010101" pitchFamily="2" charset="-122"/>
                <a:cs typeface="Times New Roman" panose="02020603050405020304" pitchFamily="18" charset="0"/>
              </a:rPr>
              <a:t> ② 直至无</a:t>
            </a:r>
            <a:r>
              <a:rPr lang="zh-CN" altLang="en-US" kern="100" dirty="0">
                <a:latin typeface="等线" panose="02010600030101010101" pitchFamily="2" charset="-122"/>
                <a:ea typeface="宋体" panose="02010600030101010101" pitchFamily="2" charset="-122"/>
                <a:cs typeface="Times New Roman" panose="02020603050405020304" pitchFamily="18" charset="0"/>
              </a:rPr>
              <a:t>路径</a:t>
            </a:r>
            <a:r>
              <a:rPr lang="zh-CN" altLang="zh-CN" kern="100" dirty="0">
                <a:latin typeface="等线" panose="02010600030101010101" pitchFamily="2" charset="-122"/>
                <a:ea typeface="宋体" panose="02010600030101010101" pitchFamily="2" charset="-122"/>
                <a:cs typeface="Times New Roman" panose="02020603050405020304" pitchFamily="18" charset="0"/>
              </a:rPr>
              <a:t>外结点与当前通路端点相邻时，证明当前该</a:t>
            </a:r>
            <a:r>
              <a:rPr lang="zh-CN" altLang="en-US" kern="100" dirty="0">
                <a:latin typeface="等线" panose="02010600030101010101" pitchFamily="2" charset="-122"/>
                <a:ea typeface="宋体" panose="02010600030101010101" pitchFamily="2" charset="-122"/>
                <a:cs typeface="Times New Roman" panose="02020603050405020304" pitchFamily="18" charset="0"/>
              </a:rPr>
              <a:t>路径</a:t>
            </a:r>
            <a:r>
              <a:rPr lang="zh-CN" altLang="zh-CN" kern="100" dirty="0">
                <a:latin typeface="等线" panose="02010600030101010101" pitchFamily="2" charset="-122"/>
                <a:ea typeface="宋体" panose="02010600030101010101" pitchFamily="2" charset="-122"/>
                <a:cs typeface="Times New Roman" panose="02020603050405020304" pitchFamily="18" charset="0"/>
              </a:rPr>
              <a:t>上结点必存在环；</a:t>
            </a:r>
            <a:endParaRPr lang="zh-CN" altLang="zh-CN" sz="1400" kern="100" dirty="0">
              <a:latin typeface="等线" panose="02010600030101010101" pitchFamily="2" charset="-122"/>
              <a:cs typeface="Times New Roman" panose="02020603050405020304" pitchFamily="18" charset="0"/>
            </a:endParaRPr>
          </a:p>
        </p:txBody>
      </p:sp>
      <p:sp>
        <p:nvSpPr>
          <p:cNvPr id="11" name="矩形 10"/>
          <p:cNvSpPr/>
          <p:nvPr/>
        </p:nvSpPr>
        <p:spPr>
          <a:xfrm>
            <a:off x="1474199" y="4708867"/>
            <a:ext cx="6096000" cy="460960"/>
          </a:xfrm>
          <a:prstGeom prst="rect">
            <a:avLst/>
          </a:prstGeom>
        </p:spPr>
        <p:txBody>
          <a:bodyPr>
            <a:spAutoFit/>
          </a:bodyPr>
          <a:lstStyle/>
          <a:p>
            <a:pPr indent="304800" fontAlgn="base">
              <a:lnSpc>
                <a:spcPct val="150000"/>
              </a:lnSpc>
            </a:pPr>
            <a:r>
              <a:rPr lang="zh-CN" altLang="zh-CN" kern="100" dirty="0">
                <a:latin typeface="等线" panose="02010600030101010101" pitchFamily="2" charset="-122"/>
                <a:ea typeface="宋体" panose="02010600030101010101" pitchFamily="2" charset="-122"/>
                <a:cs typeface="Times New Roman" panose="02020603050405020304" pitchFamily="18" charset="0"/>
              </a:rPr>
              <a:t>③ 破开环，加入新结点，构成新的路</a:t>
            </a:r>
            <a:r>
              <a:rPr lang="zh-CN" altLang="en-US" kern="100" dirty="0">
                <a:latin typeface="等线" panose="02010600030101010101" pitchFamily="2" charset="-122"/>
                <a:ea typeface="宋体" panose="02010600030101010101" pitchFamily="2" charset="-122"/>
                <a:cs typeface="Times New Roman" panose="02020603050405020304" pitchFamily="18" charset="0"/>
              </a:rPr>
              <a:t>。</a:t>
            </a:r>
            <a:endParaRPr lang="zh-CN" altLang="zh-CN" sz="1400" kern="100" dirty="0">
              <a:latin typeface="等线" panose="02010600030101010101" pitchFamily="2" charset="-122"/>
              <a:cs typeface="Times New Roman" panose="02020603050405020304" pitchFamily="18" charset="0"/>
            </a:endParaRPr>
          </a:p>
        </p:txBody>
      </p:sp>
      <p:pic>
        <p:nvPicPr>
          <p:cNvPr id="16" name="图片 15"/>
          <p:cNvPicPr/>
          <p:nvPr/>
        </p:nvPicPr>
        <p:blipFill>
          <a:blip r:embed="rId4"/>
          <a:stretch>
            <a:fillRect/>
          </a:stretch>
        </p:blipFill>
        <p:spPr>
          <a:xfrm>
            <a:off x="7958056" y="3244334"/>
            <a:ext cx="4210066" cy="1468638"/>
          </a:xfrm>
          <a:prstGeom prst="rect">
            <a:avLst/>
          </a:prstGeom>
        </p:spPr>
      </p:pic>
      <p:pic>
        <p:nvPicPr>
          <p:cNvPr id="17" name="图片 16"/>
          <p:cNvPicPr/>
          <p:nvPr/>
        </p:nvPicPr>
        <p:blipFill>
          <a:blip r:embed="rId5"/>
          <a:stretch>
            <a:fillRect/>
          </a:stretch>
        </p:blipFill>
        <p:spPr>
          <a:xfrm>
            <a:off x="7940723" y="4795905"/>
            <a:ext cx="4287915" cy="1613773"/>
          </a:xfrm>
          <a:prstGeom prst="rect">
            <a:avLst/>
          </a:prstGeom>
        </p:spPr>
      </p:pic>
      <p:sp>
        <p:nvSpPr>
          <p:cNvPr id="12" name="矩形 11"/>
          <p:cNvSpPr/>
          <p:nvPr/>
        </p:nvSpPr>
        <p:spPr>
          <a:xfrm>
            <a:off x="1474198" y="5311736"/>
            <a:ext cx="6681627" cy="876458"/>
          </a:xfrm>
          <a:prstGeom prst="rect">
            <a:avLst/>
          </a:prstGeom>
        </p:spPr>
        <p:txBody>
          <a:bodyPr wrap="square">
            <a:spAutoFit/>
          </a:bodyPr>
          <a:lstStyle/>
          <a:p>
            <a:pPr indent="304800" fontAlgn="base">
              <a:lnSpc>
                <a:spcPct val="150000"/>
              </a:lnSpc>
            </a:pPr>
            <a:r>
              <a:rPr lang="zh-CN" altLang="zh-CN" kern="100" dirty="0">
                <a:latin typeface="等线" panose="02010600030101010101" pitchFamily="2" charset="-122"/>
                <a:ea typeface="宋体" panose="02010600030101010101" pitchFamily="2" charset="-122"/>
                <a:cs typeface="Times New Roman" panose="02020603050405020304" pitchFamily="18" charset="0"/>
              </a:rPr>
              <a:t>由结点的度数关系可知该过程一定成立。</a:t>
            </a:r>
            <a:r>
              <a:rPr lang="zh-CN" altLang="en-US" kern="100" dirty="0">
                <a:latin typeface="等线" panose="02010600030101010101" pitchFamily="2" charset="-122"/>
                <a:ea typeface="宋体" panose="02010600030101010101" pitchFamily="2" charset="-122"/>
                <a:cs typeface="Times New Roman" panose="02020603050405020304" pitchFamily="18" charset="0"/>
              </a:rPr>
              <a:t>重复以上过程，</a:t>
            </a:r>
            <a:r>
              <a:rPr lang="zh-CN" altLang="zh-CN" kern="100" dirty="0">
                <a:latin typeface="等线" panose="02010600030101010101" pitchFamily="2" charset="-122"/>
                <a:ea typeface="宋体" panose="02010600030101010101" pitchFamily="2" charset="-122"/>
                <a:cs typeface="Times New Roman" panose="02020603050405020304" pitchFamily="18" charset="0"/>
              </a:rPr>
              <a:t>直至加入图中所有结点。</a:t>
            </a:r>
            <a:endParaRPr lang="zh-CN" altLang="zh-CN" sz="14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6092064"/>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P spid="10" grpId="0"/>
      <p:bldP spid="11"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Special Graph </a:t>
            </a:r>
            <a:endParaRPr lang="zh-CN" altLang="en-US" sz="3600" dirty="0">
              <a:latin typeface="Lucida Handwriting" panose="03010101010101010101" pitchFamily="66" charset="0"/>
            </a:endParaRPr>
          </a:p>
        </p:txBody>
      </p:sp>
      <p:sp>
        <p:nvSpPr>
          <p:cNvPr id="5" name="Rectangle 3">
            <a:extLst>
              <a:ext uri="{FF2B5EF4-FFF2-40B4-BE49-F238E27FC236}">
                <a16:creationId xmlns:a16="http://schemas.microsoft.com/office/drawing/2014/main" id="{B779B513-25C5-4766-95D6-0D04CD168E0B}"/>
              </a:ext>
            </a:extLst>
          </p:cNvPr>
          <p:cNvSpPr txBox="1">
            <a:spLocks noChangeArrowheads="1"/>
          </p:cNvSpPr>
          <p:nvPr/>
        </p:nvSpPr>
        <p:spPr bwMode="auto">
          <a:xfrm>
            <a:off x="1551348" y="889720"/>
            <a:ext cx="9070705" cy="2812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30000"/>
              </a:lnSpc>
              <a:spcBef>
                <a:spcPct val="20000"/>
              </a:spcBef>
              <a:spcAft>
                <a:spcPct val="0"/>
              </a:spcAft>
              <a:buClr>
                <a:schemeClr val="bg1"/>
              </a:buClr>
              <a:buFont typeface="Symbol" panose="05050102010706020507" pitchFamily="18" charset="2"/>
              <a:defRPr kumimoji="1" sz="2800" b="1" kern="1200">
                <a:solidFill>
                  <a:srgbClr val="003399"/>
                </a:solidFill>
                <a:latin typeface="+mn-lt"/>
                <a:ea typeface="+mn-ea"/>
                <a:cs typeface="+mn-cs"/>
              </a:defRPr>
            </a:lvl1pPr>
            <a:lvl2pPr marL="742950" indent="-285750" algn="l" rtl="0" fontAlgn="base">
              <a:lnSpc>
                <a:spcPct val="130000"/>
              </a:lnSpc>
              <a:spcBef>
                <a:spcPct val="20000"/>
              </a:spcBef>
              <a:spcAft>
                <a:spcPct val="0"/>
              </a:spcAft>
              <a:buClr>
                <a:schemeClr val="bg1"/>
              </a:buClr>
              <a:buChar char="–"/>
              <a:defRPr kumimoji="1" sz="2400" b="1" kern="1200">
                <a:solidFill>
                  <a:srgbClr val="003399"/>
                </a:solidFill>
                <a:latin typeface="+mn-lt"/>
                <a:ea typeface="+mj-ea"/>
                <a:cs typeface="+mn-cs"/>
              </a:defRPr>
            </a:lvl2pPr>
            <a:lvl3pPr marL="1143000" indent="-228600" algn="l" rtl="0" fontAlgn="base">
              <a:lnSpc>
                <a:spcPct val="130000"/>
              </a:lnSpc>
              <a:spcBef>
                <a:spcPct val="20000"/>
              </a:spcBef>
              <a:spcAft>
                <a:spcPct val="0"/>
              </a:spcAft>
              <a:buClr>
                <a:schemeClr val="bg1"/>
              </a:buClr>
              <a:buChar char="•"/>
              <a:defRPr kumimoji="1" sz="2000" b="1" kern="1200">
                <a:solidFill>
                  <a:srgbClr val="003399"/>
                </a:solidFill>
                <a:latin typeface="+mn-lt"/>
                <a:ea typeface="+mj-ea"/>
                <a:cs typeface="+mn-cs"/>
              </a:defRPr>
            </a:lvl3pPr>
            <a:lvl4pPr marL="1600200" indent="-228600" algn="l" rtl="0" fontAlgn="base">
              <a:lnSpc>
                <a:spcPct val="130000"/>
              </a:lnSpc>
              <a:spcBef>
                <a:spcPct val="20000"/>
              </a:spcBef>
              <a:spcAft>
                <a:spcPct val="0"/>
              </a:spcAft>
              <a:buClr>
                <a:schemeClr val="bg1"/>
              </a:buClr>
              <a:buChar char="–"/>
              <a:defRPr kumimoji="1" b="1" kern="1200">
                <a:solidFill>
                  <a:srgbClr val="003399"/>
                </a:solidFill>
                <a:latin typeface="+mn-lt"/>
                <a:ea typeface="+mj-ea"/>
                <a:cs typeface="+mn-cs"/>
              </a:defRPr>
            </a:lvl4pPr>
            <a:lvl5pPr marL="2057400" indent="-228600" algn="l" rtl="0" fontAlgn="base">
              <a:lnSpc>
                <a:spcPct val="130000"/>
              </a:lnSpc>
              <a:spcBef>
                <a:spcPct val="20000"/>
              </a:spcBef>
              <a:spcAft>
                <a:spcPct val="0"/>
              </a:spcAft>
              <a:buClr>
                <a:schemeClr val="bg1"/>
              </a:buClr>
              <a:buChar char="•"/>
              <a:defRPr kumimoji="1" b="1" kern="1200">
                <a:solidFill>
                  <a:srgbClr val="003399"/>
                </a:solidFill>
                <a:latin typeface="+mn-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defTabSz="914400" rtl="0" eaLnBrk="1" fontAlgn="base" latinLnBrk="0" hangingPunct="1">
              <a:lnSpc>
                <a:spcPct val="130000"/>
              </a:lnSpc>
              <a:spcBef>
                <a:spcPct val="20000"/>
              </a:spcBef>
              <a:spcAft>
                <a:spcPct val="0"/>
              </a:spcAft>
              <a:buClr>
                <a:srgbClr val="6600FF"/>
              </a:buClr>
              <a:buSzTx/>
              <a:buFont typeface="Symbol" panose="05050102010706020507" pitchFamily="18" charset="2"/>
              <a:buNone/>
              <a:tabLst/>
              <a:defRPr/>
            </a:pPr>
            <a:r>
              <a:rPr kumimoji="1" lang="en-US" altLang="zh-CN" sz="2400" b="1" i="0" u="none" strike="noStrike" kern="120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1" lang="zh-CN" altLang="en-US" sz="1800" b="1" i="0" u="none" strike="noStrike" kern="120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Times New Roman" panose="02020603050405020304" pitchFamily="18" charset="0"/>
              </a:rPr>
              <a:t>定理</a:t>
            </a:r>
            <a:r>
              <a:rPr kumimoji="1" lang="en-US" altLang="zh-CN" sz="1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1" lang="zh-CN" altLang="en-US" sz="1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设图</a:t>
            </a:r>
            <a:r>
              <a:rPr kumimoji="1" lang="en-US" altLang="zh-CN" sz="1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G</a:t>
            </a:r>
            <a:r>
              <a:rPr kumimoji="1" lang="zh-CN" altLang="en-US" sz="1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为</a:t>
            </a:r>
            <a:r>
              <a:rPr kumimoji="1" lang="en-US" altLang="zh-CN" sz="1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n</a:t>
            </a:r>
            <a:r>
              <a:rPr kumimoji="1" lang="zh-CN" altLang="en-US" sz="1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阶图，</a:t>
            </a:r>
          </a:p>
          <a:p>
            <a:pPr marL="342900" marR="0" lvl="0" indent="-342900" algn="just" defTabSz="914400" rtl="0" eaLnBrk="1" fontAlgn="base" latinLnBrk="0" hangingPunct="1">
              <a:lnSpc>
                <a:spcPct val="130000"/>
              </a:lnSpc>
              <a:spcBef>
                <a:spcPct val="20000"/>
              </a:spcBef>
              <a:spcAft>
                <a:spcPct val="0"/>
              </a:spcAft>
              <a:buClr>
                <a:srgbClr val="6600FF"/>
              </a:buClr>
              <a:buSzTx/>
              <a:buFont typeface="Symbol" panose="05050102010706020507" pitchFamily="18" charset="2"/>
              <a:buNone/>
              <a:tabLst/>
              <a:defRPr/>
            </a:pPr>
            <a:r>
              <a:rPr kumimoji="1" lang="zh-CN" altLang="en-US" sz="1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1" lang="en-US" altLang="zh-CN" sz="1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1) </a:t>
            </a:r>
            <a:r>
              <a:rPr kumimoji="1" lang="zh-CN" altLang="en-US" sz="1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若</a:t>
            </a:r>
            <a:r>
              <a:rPr kumimoji="1" lang="en-US" altLang="zh-CN" sz="1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G</a:t>
            </a:r>
            <a:r>
              <a:rPr kumimoji="1" lang="zh-CN" altLang="en-US" sz="1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的</a:t>
            </a:r>
            <a:r>
              <a:rPr kumimoji="1" lang="zh-CN" altLang="en-US" sz="1800" b="1" i="0"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每一对结点的度数之和</a:t>
            </a:r>
            <a:r>
              <a:rPr kumimoji="1" lang="zh-CN" altLang="en-US" sz="1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都</a:t>
            </a:r>
            <a:r>
              <a:rPr kumimoji="1" lang="zh-CN" altLang="en-US"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不小于</a:t>
            </a:r>
            <a:r>
              <a:rPr kumimoji="1"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n–1</a:t>
            </a:r>
            <a:r>
              <a:rPr kumimoji="1" lang="zh-CN" altLang="en-US"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，那么</a:t>
            </a:r>
            <a:r>
              <a:rPr kumimoji="1"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G</a:t>
            </a:r>
            <a:r>
              <a:rPr kumimoji="1" lang="zh-CN" altLang="en-US"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中有一条哈密尔顿路</a:t>
            </a:r>
            <a:r>
              <a:rPr kumimoji="1" lang="zh-CN" altLang="en-US" sz="1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p>
          <a:p>
            <a:pPr marL="342900" marR="0" lvl="0" indent="-342900" algn="just" defTabSz="914400" rtl="0" eaLnBrk="1" fontAlgn="base" latinLnBrk="0" hangingPunct="1">
              <a:lnSpc>
                <a:spcPct val="130000"/>
              </a:lnSpc>
              <a:spcBef>
                <a:spcPct val="20000"/>
              </a:spcBef>
              <a:spcAft>
                <a:spcPct val="0"/>
              </a:spcAft>
              <a:buClr>
                <a:srgbClr val="6600FF"/>
              </a:buClr>
              <a:buSzTx/>
              <a:buFont typeface="Symbol" panose="05050102010706020507" pitchFamily="18" charset="2"/>
              <a:buNone/>
              <a:tabLst/>
              <a:defRPr/>
            </a:pPr>
            <a:r>
              <a:rPr kumimoji="1" lang="zh-CN" altLang="en-US" sz="1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1" lang="zh-CN" altLang="en-US" sz="1800" b="1" i="0" u="none" strike="noStrike" kern="1200" cap="none" spc="0" normalizeH="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1" lang="en-US" altLang="zh-CN" sz="1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2) </a:t>
            </a:r>
            <a:r>
              <a:rPr kumimoji="1" lang="zh-CN" altLang="en-US" sz="1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若</a:t>
            </a:r>
            <a:r>
              <a:rPr kumimoji="1" lang="en-US" altLang="zh-CN" sz="1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G</a:t>
            </a:r>
            <a:r>
              <a:rPr kumimoji="1" lang="zh-CN" altLang="en-US" sz="1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的每一对不相邻的结点的度数之和</a:t>
            </a:r>
            <a:r>
              <a:rPr kumimoji="1" lang="zh-CN" altLang="en-US"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不小于</a:t>
            </a:r>
            <a:r>
              <a:rPr kumimoji="1"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n</a:t>
            </a:r>
            <a:r>
              <a:rPr kumimoji="1" lang="zh-CN" altLang="en-US"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，且</a:t>
            </a:r>
            <a:r>
              <a:rPr kumimoji="1"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n≥3</a:t>
            </a:r>
            <a:r>
              <a:rPr kumimoji="1" lang="zh-CN" altLang="en-US"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，那么</a:t>
            </a:r>
            <a:r>
              <a:rPr kumimoji="1"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G</a:t>
            </a:r>
            <a:r>
              <a:rPr kumimoji="1" lang="zh-CN" altLang="en-US"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为一哈密尔顿图</a:t>
            </a:r>
            <a:r>
              <a:rPr kumimoji="1" lang="zh-CN" altLang="en-US" sz="1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1" lang="en-US" altLang="zh-CN" sz="1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algn="just">
              <a:buClr>
                <a:srgbClr val="6600FF"/>
              </a:buClr>
              <a:defRPr/>
            </a:pPr>
            <a:r>
              <a:rPr lang="zh-CN" altLang="en-US"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类似的命题还有：</a:t>
            </a:r>
            <a:endParaRPr lang="en-US" altLang="zh-CN" sz="18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algn="just">
              <a:buClr>
                <a:srgbClr val="6600FF"/>
              </a:buClr>
              <a:defRPr/>
            </a:pPr>
            <a:r>
              <a:rPr lang="zh-CN" altLang="en-US"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“若</a:t>
            </a:r>
            <a:r>
              <a:rPr lang="en-US" altLang="zh-CN"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G</a:t>
            </a:r>
            <a:r>
              <a:rPr lang="zh-CN" altLang="en-US"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的每一对结点的度数之和不小于</a:t>
            </a:r>
            <a:r>
              <a:rPr lang="en-US" altLang="zh-CN"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n</a:t>
            </a:r>
            <a:r>
              <a:rPr lang="zh-CN" altLang="en-US"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，且</a:t>
            </a:r>
            <a:r>
              <a:rPr lang="en-US" altLang="zh-CN"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n≥3</a:t>
            </a:r>
            <a:r>
              <a:rPr lang="zh-CN" altLang="en-US"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，那么</a:t>
            </a:r>
            <a:r>
              <a:rPr lang="en-US" altLang="zh-CN"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G</a:t>
            </a:r>
            <a:r>
              <a:rPr lang="zh-CN" altLang="en-US"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为一哈密尔顿图。”，</a:t>
            </a:r>
            <a:endParaRPr lang="en-US" altLang="zh-CN" sz="18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algn="just">
              <a:buClr>
                <a:srgbClr val="6600FF"/>
              </a:buClr>
              <a:defRPr/>
            </a:pPr>
            <a:r>
              <a:rPr lang="zh-CN" altLang="en-US"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“若图</a:t>
            </a:r>
            <a:r>
              <a:rPr lang="en-US" altLang="zh-CN"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G</a:t>
            </a:r>
            <a:r>
              <a:rPr lang="zh-CN" altLang="en-US"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的阶</a:t>
            </a:r>
            <a:r>
              <a:rPr lang="en-US" altLang="zh-CN"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n</a:t>
            </a:r>
            <a:r>
              <a:rPr lang="es-ES_tradnl" altLang="zh-CN"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3</a:t>
            </a:r>
            <a:r>
              <a:rPr lang="zh-CN" altLang="en-US"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，且任意结点</a:t>
            </a:r>
            <a:r>
              <a:rPr lang="en-US" altLang="zh-CN"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v</a:t>
            </a:r>
            <a:r>
              <a:rPr lang="zh-CN" altLang="en-US"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度数</a:t>
            </a:r>
            <a:r>
              <a:rPr lang="en-US" altLang="zh-CN" sz="1800" dirty="0" err="1">
                <a:solidFill>
                  <a:srgbClr val="000000"/>
                </a:solidFill>
                <a:latin typeface="宋体" panose="02010600030101010101" pitchFamily="2" charset="-122"/>
                <a:ea typeface="宋体" panose="02010600030101010101" pitchFamily="2" charset="-122"/>
                <a:cs typeface="Times New Roman" panose="02020603050405020304" pitchFamily="18" charset="0"/>
              </a:rPr>
              <a:t>deg</a:t>
            </a:r>
            <a:r>
              <a:rPr lang="en-US" altLang="zh-CN"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(v)</a:t>
            </a:r>
            <a:r>
              <a:rPr lang="es-ES_tradnl" altLang="zh-CN"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n/2</a:t>
            </a:r>
            <a:r>
              <a:rPr lang="zh-CN" altLang="en-US"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，则</a:t>
            </a:r>
            <a:r>
              <a:rPr lang="en-US" altLang="zh-CN"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G</a:t>
            </a:r>
            <a:r>
              <a:rPr lang="zh-CN" altLang="en-US" sz="1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是哈密尔顿图。”</a:t>
            </a:r>
            <a:endParaRPr lang="en-US" altLang="zh-CN" sz="18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just" defTabSz="914400" rtl="0" eaLnBrk="1" fontAlgn="base" latinLnBrk="0" hangingPunct="1">
              <a:lnSpc>
                <a:spcPct val="130000"/>
              </a:lnSpc>
              <a:spcBef>
                <a:spcPct val="20000"/>
              </a:spcBef>
              <a:spcAft>
                <a:spcPct val="0"/>
              </a:spcAft>
              <a:buClr>
                <a:srgbClr val="6600FF"/>
              </a:buClr>
              <a:buSzTx/>
              <a:buFont typeface="Symbol" panose="05050102010706020507" pitchFamily="18" charset="2"/>
              <a:buNone/>
              <a:tabLst/>
              <a:defRPr/>
            </a:pPr>
            <a:endParaRPr kumimoji="1" lang="zh-CN" altLang="en-US" sz="1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just" defTabSz="914400" rtl="0" eaLnBrk="1" fontAlgn="base" latinLnBrk="0" hangingPunct="1">
              <a:lnSpc>
                <a:spcPct val="130000"/>
              </a:lnSpc>
              <a:spcBef>
                <a:spcPct val="20000"/>
              </a:spcBef>
              <a:spcAft>
                <a:spcPct val="0"/>
              </a:spcAft>
              <a:buClr>
                <a:srgbClr val="6600FF"/>
              </a:buClr>
              <a:buSzTx/>
              <a:buFont typeface="Symbol" panose="05050102010706020507" pitchFamily="18" charset="2"/>
              <a:buNone/>
              <a:tabLst/>
              <a:defRPr/>
            </a:pPr>
            <a:endParaRPr kumimoji="1" lang="zh-CN" altLang="en-US" sz="1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342900" marR="0" lvl="0" indent="-342900" algn="just" defTabSz="914400" rtl="0" eaLnBrk="1" fontAlgn="base" latinLnBrk="0" hangingPunct="1">
              <a:lnSpc>
                <a:spcPct val="130000"/>
              </a:lnSpc>
              <a:spcBef>
                <a:spcPct val="20000"/>
              </a:spcBef>
              <a:spcAft>
                <a:spcPct val="0"/>
              </a:spcAft>
              <a:buClr>
                <a:srgbClr val="6600FF"/>
              </a:buClr>
              <a:buSzTx/>
              <a:buFont typeface="Symbol" panose="05050102010706020507" pitchFamily="18" charset="2"/>
              <a:buNone/>
              <a:tabLst/>
              <a:defRPr/>
            </a:pP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      </a:t>
            </a:r>
            <a:endParaRPr kumimoji="1" lang="zh-CN" altLang="en-US" sz="2400" b="1" i="0" u="none" strike="noStrike" kern="120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1"/>
          <p:cNvSpPr/>
          <p:nvPr/>
        </p:nvSpPr>
        <p:spPr>
          <a:xfrm>
            <a:off x="1037296" y="3777578"/>
            <a:ext cx="9239869" cy="504369"/>
          </a:xfrm>
          <a:prstGeom prst="rect">
            <a:avLst/>
          </a:prstGeom>
        </p:spPr>
        <p:txBody>
          <a:bodyPr wrap="square">
            <a:spAutoFit/>
          </a:bodyPr>
          <a:lstStyle/>
          <a:p>
            <a:pPr marL="342900" algn="just" fontAlgn="base">
              <a:lnSpc>
                <a:spcPct val="130000"/>
              </a:lnSpc>
              <a:spcBef>
                <a:spcPct val="20000"/>
              </a:spcBef>
              <a:spcAft>
                <a:spcPct val="0"/>
              </a:spcAft>
              <a:buClr>
                <a:srgbClr val="6600FF"/>
              </a:buClr>
              <a:defRPr/>
            </a:pPr>
            <a:r>
              <a:rPr kumimoji="1" lang="zh-CN" altLang="en-US" sz="24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这些命题都可作为判定哈密尔顿图的充分条件，但并非必要条件。  </a:t>
            </a:r>
          </a:p>
        </p:txBody>
      </p:sp>
      <p:pic>
        <p:nvPicPr>
          <p:cNvPr id="6" name="图片 5"/>
          <p:cNvPicPr/>
          <p:nvPr/>
        </p:nvPicPr>
        <p:blipFill>
          <a:blip r:embed="rId4"/>
          <a:stretch>
            <a:fillRect/>
          </a:stretch>
        </p:blipFill>
        <p:spPr>
          <a:xfrm>
            <a:off x="6677847" y="4571167"/>
            <a:ext cx="1838325" cy="1739265"/>
          </a:xfrm>
          <a:prstGeom prst="rect">
            <a:avLst/>
          </a:prstGeom>
        </p:spPr>
      </p:pic>
      <p:pic>
        <p:nvPicPr>
          <p:cNvPr id="7" name="图片 6"/>
          <p:cNvPicPr/>
          <p:nvPr/>
        </p:nvPicPr>
        <p:blipFill>
          <a:blip r:embed="rId5"/>
          <a:stretch>
            <a:fillRect/>
          </a:stretch>
        </p:blipFill>
        <p:spPr>
          <a:xfrm>
            <a:off x="2113526" y="4357440"/>
            <a:ext cx="2396638" cy="2032620"/>
          </a:xfrm>
          <a:prstGeom prst="rect">
            <a:avLst/>
          </a:prstGeom>
        </p:spPr>
      </p:pic>
    </p:spTree>
    <p:extLst>
      <p:ext uri="{BB962C8B-B14F-4D97-AF65-F5344CB8AC3E}">
        <p14:creationId xmlns:p14="http://schemas.microsoft.com/office/powerpoint/2010/main" val="753854352"/>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Special Graph </a:t>
            </a:r>
            <a:endParaRPr lang="zh-CN" altLang="en-US" sz="3600" dirty="0">
              <a:latin typeface="Lucida Handwriting" panose="03010101010101010101" pitchFamily="66" charset="0"/>
            </a:endParaRPr>
          </a:p>
        </p:txBody>
      </p:sp>
      <p:sp>
        <p:nvSpPr>
          <p:cNvPr id="19" name="内容占位符 24578">
            <a:extLst>
              <a:ext uri="{FF2B5EF4-FFF2-40B4-BE49-F238E27FC236}">
                <a16:creationId xmlns:a16="http://schemas.microsoft.com/office/drawing/2014/main" id="{301D8186-C629-4F2D-9AE4-9B480B8F0395}"/>
              </a:ext>
            </a:extLst>
          </p:cNvPr>
          <p:cNvSpPr txBox="1">
            <a:spLocks/>
          </p:cNvSpPr>
          <p:nvPr/>
        </p:nvSpPr>
        <p:spPr>
          <a:xfrm>
            <a:off x="2181497" y="1166018"/>
            <a:ext cx="8229600" cy="4525963"/>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zh-CN" altLang="en-US" sz="2400" b="1">
                <a:solidFill>
                  <a:srgbClr val="CC0000"/>
                </a:solidFill>
                <a:latin typeface="Microsoft YaHei" panose="020B0503020204020204" charset="-122"/>
                <a:ea typeface="Microsoft YaHei" panose="020B0503020204020204" charset="-122"/>
              </a:rPr>
              <a:t>哈密尔顿图性质</a:t>
            </a:r>
          </a:p>
          <a:p>
            <a:pPr marL="0" indent="0" algn="just">
              <a:lnSpc>
                <a:spcPct val="150000"/>
              </a:lnSpc>
              <a:buFont typeface="Arial" panose="020B0604020202020204" pitchFamily="34" charset="0"/>
              <a:buNone/>
            </a:pPr>
            <a:endParaRPr lang="zh-CN" altLang="en-US" sz="2000" b="1">
              <a:latin typeface="Microsoft YaHei" panose="020B0503020204020204" charset="-122"/>
              <a:ea typeface="Microsoft YaHei" panose="020B0503020204020204" charset="-122"/>
            </a:endParaRPr>
          </a:p>
          <a:p>
            <a:pPr marL="0" indent="0" algn="just">
              <a:lnSpc>
                <a:spcPct val="150000"/>
              </a:lnSpc>
              <a:buFont typeface="Arial" panose="020B0604020202020204" pitchFamily="34" charset="0"/>
              <a:buNone/>
            </a:pPr>
            <a:r>
              <a:rPr lang="zh-CN" altLang="en-US" sz="2000">
                <a:latin typeface="Microsoft YaHei" panose="020B0503020204020204" charset="-122"/>
                <a:ea typeface="Microsoft YaHei" panose="020B0503020204020204" charset="-122"/>
              </a:rPr>
              <a:t>若图G=(V，E) 具有哈密尔顿回路，则对于结点集V的每一个非空子集S均有</a:t>
            </a:r>
            <a:r>
              <a:rPr lang="el-GR" altLang="en-US" sz="2000" u="sng">
                <a:latin typeface="Microsoft YaHei" panose="020B0503020204020204" charset="-122"/>
                <a:ea typeface="Microsoft YaHei" panose="020B0503020204020204" charset="-122"/>
              </a:rPr>
              <a:t>ω</a:t>
            </a:r>
            <a:r>
              <a:rPr lang="zh-CN" altLang="en-US" sz="2000" u="sng">
                <a:latin typeface="Microsoft YaHei" panose="020B0503020204020204" charset="-122"/>
                <a:ea typeface="Microsoft YaHei" panose="020B0503020204020204" charset="-122"/>
              </a:rPr>
              <a:t>(G－S)≤|S|</a:t>
            </a:r>
            <a:r>
              <a:rPr lang="zh-CN" altLang="en-US" sz="2000">
                <a:latin typeface="Microsoft YaHei" panose="020B0503020204020204" charset="-122"/>
                <a:ea typeface="Microsoft YaHei" panose="020B0503020204020204" charset="-122"/>
              </a:rPr>
              <a:t>成立。其中</a:t>
            </a:r>
            <a:r>
              <a:rPr lang="el-GR" altLang="en-US" sz="2000">
                <a:latin typeface="Microsoft YaHei" panose="020B0503020204020204" charset="-122"/>
                <a:ea typeface="Microsoft YaHei" panose="020B0503020204020204" charset="-122"/>
              </a:rPr>
              <a:t>ω</a:t>
            </a:r>
            <a:r>
              <a:rPr lang="zh-CN" altLang="en-US" sz="2000">
                <a:latin typeface="Microsoft YaHei" panose="020B0503020204020204" charset="-122"/>
                <a:ea typeface="Microsoft YaHei" panose="020B0503020204020204" charset="-122"/>
              </a:rPr>
              <a:t>(G－S)是G－S中连通分支数。</a:t>
            </a:r>
          </a:p>
          <a:p>
            <a:pPr marL="0" indent="0" algn="just">
              <a:lnSpc>
                <a:spcPct val="150000"/>
              </a:lnSpc>
              <a:buFont typeface="Arial" panose="020B0604020202020204" pitchFamily="34" charset="0"/>
              <a:buNone/>
            </a:pPr>
            <a:endParaRPr lang="zh-CN" altLang="en-US" sz="2000">
              <a:latin typeface="Microsoft YaHei" panose="020B0503020204020204" charset="-122"/>
              <a:ea typeface="Microsoft YaHei" panose="020B0503020204020204" charset="-122"/>
            </a:endParaRPr>
          </a:p>
          <a:p>
            <a:pPr marL="0" indent="0" algn="just">
              <a:lnSpc>
                <a:spcPct val="150000"/>
              </a:lnSpc>
              <a:buFont typeface="Arial" panose="020B0604020202020204" pitchFamily="34" charset="0"/>
              <a:buNone/>
            </a:pPr>
            <a:r>
              <a:rPr lang="zh-CN" altLang="en-US" sz="2000" b="1">
                <a:solidFill>
                  <a:schemeClr val="accent2"/>
                </a:solidFill>
                <a:latin typeface="Microsoft YaHei" panose="020B0503020204020204" charset="-122"/>
                <a:ea typeface="Microsoft YaHei" panose="020B0503020204020204" charset="-122"/>
              </a:rPr>
              <a:t>——哈密尔顿图的</a:t>
            </a:r>
            <a:r>
              <a:rPr lang="zh-CN" altLang="en-US" sz="2000" b="1">
                <a:solidFill>
                  <a:srgbClr val="006666"/>
                </a:solidFill>
                <a:latin typeface="Microsoft YaHei" panose="020B0503020204020204" charset="-122"/>
                <a:ea typeface="Microsoft YaHei" panose="020B0503020204020204" charset="-122"/>
              </a:rPr>
              <a:t>必要条件</a:t>
            </a:r>
          </a:p>
          <a:p>
            <a:pPr marL="0" indent="0" algn="just">
              <a:lnSpc>
                <a:spcPct val="150000"/>
              </a:lnSpc>
              <a:buFont typeface="Arial" panose="020B0604020202020204" pitchFamily="34" charset="0"/>
              <a:buNone/>
            </a:pPr>
            <a:r>
              <a:rPr lang="zh-CN" altLang="en-US" sz="2000" b="1">
                <a:solidFill>
                  <a:schemeClr val="accent2"/>
                </a:solidFill>
                <a:latin typeface="Microsoft YaHei" panose="020B0503020204020204" charset="-122"/>
                <a:ea typeface="Microsoft YaHei" panose="020B0503020204020204" charset="-122"/>
              </a:rPr>
              <a:t>——也是判定</a:t>
            </a:r>
            <a:r>
              <a:rPr lang="zh-CN" altLang="en-US" sz="2000" b="1">
                <a:solidFill>
                  <a:srgbClr val="FF0000"/>
                </a:solidFill>
                <a:latin typeface="Microsoft YaHei" panose="020B0503020204020204" charset="-122"/>
                <a:ea typeface="Microsoft YaHei" panose="020B0503020204020204" charset="-122"/>
              </a:rPr>
              <a:t>非</a:t>
            </a:r>
            <a:r>
              <a:rPr lang="zh-CN" altLang="en-US" sz="2000" b="1">
                <a:solidFill>
                  <a:schemeClr val="accent2"/>
                </a:solidFill>
                <a:latin typeface="Microsoft YaHei" panose="020B0503020204020204" charset="-122"/>
                <a:ea typeface="Microsoft YaHei" panose="020B0503020204020204" charset="-122"/>
              </a:rPr>
              <a:t>哈密尔顿图的</a:t>
            </a:r>
            <a:r>
              <a:rPr lang="zh-CN" altLang="en-US" sz="2000" b="1">
                <a:solidFill>
                  <a:srgbClr val="006666"/>
                </a:solidFill>
                <a:latin typeface="Microsoft YaHei" panose="020B0503020204020204" charset="-122"/>
                <a:ea typeface="Microsoft YaHei" panose="020B0503020204020204" charset="-122"/>
              </a:rPr>
              <a:t>充分条件</a:t>
            </a:r>
          </a:p>
          <a:p>
            <a:pPr marL="0" indent="0"/>
            <a:endParaRPr lang="zh-CN" altLang="en-US" b="1" dirty="0">
              <a:latin typeface="Microsoft YaHei" panose="020B0503020204020204" charset="-122"/>
              <a:ea typeface="Microsoft YaHei" panose="020B0503020204020204" charset="-122"/>
            </a:endParaRPr>
          </a:p>
        </p:txBody>
      </p:sp>
    </p:spTree>
    <p:extLst>
      <p:ext uri="{BB962C8B-B14F-4D97-AF65-F5344CB8AC3E}">
        <p14:creationId xmlns:p14="http://schemas.microsoft.com/office/powerpoint/2010/main" val="369936421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Tree</a:t>
            </a:r>
            <a:endParaRPr lang="zh-CN" altLang="en-US" sz="3600" dirty="0">
              <a:latin typeface="Lucida Handwriting" panose="03010101010101010101" pitchFamily="66" charset="0"/>
            </a:endParaRPr>
          </a:p>
        </p:txBody>
      </p:sp>
      <p:sp>
        <p:nvSpPr>
          <p:cNvPr id="4" name="内容占位符 14338">
            <a:extLst>
              <a:ext uri="{FF2B5EF4-FFF2-40B4-BE49-F238E27FC236}">
                <a16:creationId xmlns:a16="http://schemas.microsoft.com/office/drawing/2014/main" id="{F41A2671-9E08-4690-8976-E3D55F620AC8}"/>
              </a:ext>
            </a:extLst>
          </p:cNvPr>
          <p:cNvSpPr txBox="1">
            <a:spLocks/>
          </p:cNvSpPr>
          <p:nvPr/>
        </p:nvSpPr>
        <p:spPr>
          <a:xfrm>
            <a:off x="1717457" y="576399"/>
            <a:ext cx="8752840" cy="5113020"/>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3525" indent="6350">
              <a:lnSpc>
                <a:spcPct val="150000"/>
              </a:lnSpc>
              <a:buFont typeface="Arial" panose="020B0604020202020204" pitchFamily="34" charset="0"/>
              <a:buNone/>
            </a:pPr>
            <a:endParaRPr lang="en-US" altLang="zh-CN" sz="1000" b="1" dirty="0">
              <a:solidFill>
                <a:srgbClr val="FF0000"/>
              </a:solidFill>
              <a:latin typeface="Microsoft YaHei" panose="020B0503020204020204" charset="-122"/>
              <a:ea typeface="Microsoft YaHei" panose="020B0503020204020204" charset="-122"/>
            </a:endParaRPr>
          </a:p>
          <a:p>
            <a:pPr marL="263525" indent="6350">
              <a:lnSpc>
                <a:spcPct val="150000"/>
              </a:lnSpc>
              <a:buFont typeface="Arial" panose="020B0604020202020204" pitchFamily="34" charset="0"/>
              <a:buNone/>
            </a:pPr>
            <a:r>
              <a:rPr lang="zh-CN" altLang="en-US" sz="2400" b="1" dirty="0">
                <a:solidFill>
                  <a:srgbClr val="FF0000"/>
                </a:solidFill>
                <a:latin typeface="Microsoft YaHei" panose="020B0503020204020204" charset="-122"/>
                <a:ea typeface="Microsoft YaHei" panose="020B0503020204020204" charset="-122"/>
              </a:rPr>
              <a:t>性质</a:t>
            </a:r>
            <a:endParaRPr lang="zh-CN" altLang="en-US" sz="1800" b="1" dirty="0">
              <a:solidFill>
                <a:srgbClr val="FF0000"/>
              </a:solidFill>
              <a:latin typeface="Microsoft YaHei" panose="020B0503020204020204" charset="-122"/>
              <a:ea typeface="Microsoft YaHei" panose="020B0503020204020204" charset="-122"/>
            </a:endParaRPr>
          </a:p>
          <a:p>
            <a:pPr marL="263525" indent="6350">
              <a:lnSpc>
                <a:spcPct val="150000"/>
              </a:lnSpc>
              <a:buNone/>
            </a:pPr>
            <a:r>
              <a:rPr lang="zh-CN" altLang="en-US" sz="2000" b="1" dirty="0">
                <a:latin typeface="Microsoft YaHei" panose="020B0503020204020204" charset="-122"/>
                <a:ea typeface="Microsoft YaHei" panose="020B0503020204020204" charset="-122"/>
              </a:rPr>
              <a:t>设无向图</a:t>
            </a:r>
            <a:r>
              <a:rPr lang="en-US" altLang="zh-CN" sz="2000" b="1" dirty="0">
                <a:latin typeface="Microsoft YaHei" panose="020B0503020204020204" charset="-122"/>
                <a:ea typeface="Microsoft YaHei" panose="020B0503020204020204" charset="-122"/>
              </a:rPr>
              <a:t>G = &lt;V,E&gt;</a:t>
            </a:r>
            <a:r>
              <a:rPr lang="zh-CN" altLang="en-US" sz="2000" b="1" dirty="0">
                <a:latin typeface="Microsoft YaHei" panose="020B0503020204020204" charset="-122"/>
                <a:ea typeface="Microsoft YaHei" panose="020B0503020204020204" charset="-122"/>
              </a:rPr>
              <a:t>，</a:t>
            </a:r>
            <a:r>
              <a:rPr lang="en-US" altLang="zh-CN" sz="2000" b="1" dirty="0">
                <a:latin typeface="Microsoft YaHei" panose="020B0503020204020204" charset="-122"/>
                <a:ea typeface="Microsoft YaHei" panose="020B0503020204020204" charset="-122"/>
              </a:rPr>
              <a:t>|V| = n</a:t>
            </a:r>
            <a:r>
              <a:rPr lang="zh-CN" altLang="en-US" sz="2000" b="1" dirty="0">
                <a:latin typeface="Microsoft YaHei" panose="020B0503020204020204" charset="-122"/>
                <a:ea typeface="Microsoft YaHei" panose="020B0503020204020204" charset="-122"/>
              </a:rPr>
              <a:t>，</a:t>
            </a:r>
            <a:r>
              <a:rPr lang="en-US" altLang="zh-CN" sz="2000" b="1" dirty="0">
                <a:latin typeface="Microsoft YaHei" panose="020B0503020204020204" charset="-122"/>
                <a:ea typeface="Microsoft YaHei" panose="020B0503020204020204" charset="-122"/>
              </a:rPr>
              <a:t>|E| = m</a:t>
            </a:r>
            <a:r>
              <a:rPr lang="zh-CN" altLang="en-US" sz="2000" b="1" dirty="0">
                <a:latin typeface="Microsoft YaHei" panose="020B0503020204020204" charset="-122"/>
                <a:ea typeface="Microsoft YaHei" panose="020B0503020204020204" charset="-122"/>
              </a:rPr>
              <a:t>，下列各命题是等价的：</a:t>
            </a:r>
          </a:p>
          <a:p>
            <a:pPr marL="263525" indent="6350">
              <a:lnSpc>
                <a:spcPct val="150000"/>
              </a:lnSpc>
              <a:buNone/>
            </a:pPr>
            <a:r>
              <a:rPr lang="en-US" altLang="zh-CN" sz="2000" dirty="0">
                <a:latin typeface="Microsoft YaHei" panose="020B0503020204020204" charset="-122"/>
                <a:ea typeface="Microsoft YaHei" panose="020B0503020204020204" charset="-122"/>
              </a:rPr>
              <a:t>1.G</a:t>
            </a:r>
            <a:r>
              <a:rPr lang="zh-CN" altLang="en-US" sz="2000" dirty="0">
                <a:solidFill>
                  <a:srgbClr val="0070C0"/>
                </a:solidFill>
                <a:latin typeface="Microsoft YaHei" panose="020B0503020204020204" charset="-122"/>
                <a:ea typeface="Microsoft YaHei" panose="020B0503020204020204" charset="-122"/>
              </a:rPr>
              <a:t>连通</a:t>
            </a:r>
            <a:r>
              <a:rPr lang="zh-CN" altLang="en-US" sz="2000" dirty="0">
                <a:latin typeface="Microsoft YaHei" panose="020B0503020204020204" charset="-122"/>
                <a:ea typeface="Microsoft YaHei" panose="020B0503020204020204" charset="-122"/>
              </a:rPr>
              <a:t>而</a:t>
            </a:r>
            <a:r>
              <a:rPr lang="zh-CN" altLang="en-US" sz="2000" dirty="0">
                <a:solidFill>
                  <a:srgbClr val="0070C0"/>
                </a:solidFill>
                <a:latin typeface="Microsoft YaHei" panose="020B0503020204020204" charset="-122"/>
                <a:ea typeface="Microsoft YaHei" panose="020B0503020204020204" charset="-122"/>
              </a:rPr>
              <a:t>不含回路</a:t>
            </a:r>
            <a:r>
              <a:rPr lang="en-US" altLang="zh-CN" sz="2000" dirty="0">
                <a:latin typeface="Microsoft YaHei" panose="020B0503020204020204" charset="-122"/>
                <a:ea typeface="Microsoft YaHei" panose="020B0503020204020204" charset="-122"/>
              </a:rPr>
              <a:t>(</a:t>
            </a:r>
            <a:r>
              <a:rPr lang="zh-CN" altLang="en-US" sz="2000" dirty="0">
                <a:latin typeface="Microsoft YaHei" panose="020B0503020204020204" charset="-122"/>
                <a:ea typeface="Microsoft YaHei" panose="020B0503020204020204" charset="-122"/>
              </a:rPr>
              <a:t>即</a:t>
            </a:r>
            <a:r>
              <a:rPr lang="en-US" altLang="zh-CN" sz="2000" dirty="0">
                <a:latin typeface="Microsoft YaHei" panose="020B0503020204020204" charset="-122"/>
                <a:ea typeface="Microsoft YaHei" panose="020B0503020204020204" charset="-122"/>
              </a:rPr>
              <a:t>G</a:t>
            </a:r>
            <a:r>
              <a:rPr lang="zh-CN" altLang="en-US" sz="2000" dirty="0">
                <a:latin typeface="Microsoft YaHei" panose="020B0503020204020204" charset="-122"/>
                <a:ea typeface="Microsoft YaHei" panose="020B0503020204020204" charset="-122"/>
              </a:rPr>
              <a:t>是树</a:t>
            </a:r>
            <a:r>
              <a:rPr lang="en-US" altLang="zh-CN" sz="2000" dirty="0">
                <a:latin typeface="Microsoft YaHei" panose="020B0503020204020204" charset="-122"/>
                <a:ea typeface="Microsoft YaHei" panose="020B0503020204020204" charset="-122"/>
              </a:rPr>
              <a:t>)</a:t>
            </a:r>
            <a:r>
              <a:rPr lang="zh-CN" altLang="en-US" sz="2000" dirty="0">
                <a:latin typeface="Microsoft YaHei" panose="020B0503020204020204" charset="-122"/>
                <a:ea typeface="Microsoft YaHei" panose="020B0503020204020204" charset="-122"/>
              </a:rPr>
              <a:t>；</a:t>
            </a:r>
          </a:p>
          <a:p>
            <a:pPr marL="263525" indent="6350">
              <a:lnSpc>
                <a:spcPct val="150000"/>
              </a:lnSpc>
              <a:buNone/>
            </a:pPr>
            <a:r>
              <a:rPr lang="en-US" altLang="zh-CN" sz="2000" dirty="0">
                <a:latin typeface="Microsoft YaHei" panose="020B0503020204020204" charset="-122"/>
                <a:ea typeface="Microsoft YaHei" panose="020B0503020204020204" charset="-122"/>
              </a:rPr>
              <a:t>2.G</a:t>
            </a:r>
            <a:r>
              <a:rPr lang="zh-CN" altLang="en-US" sz="2000" dirty="0">
                <a:latin typeface="Microsoft YaHei" panose="020B0503020204020204" charset="-122"/>
                <a:ea typeface="Microsoft YaHei" panose="020B0503020204020204" charset="-122"/>
              </a:rPr>
              <a:t>中</a:t>
            </a:r>
            <a:r>
              <a:rPr lang="zh-CN" altLang="en-US" sz="2000" dirty="0">
                <a:solidFill>
                  <a:srgbClr val="0070C0"/>
                </a:solidFill>
                <a:latin typeface="Microsoft YaHei" panose="020B0503020204020204" charset="-122"/>
                <a:ea typeface="Microsoft YaHei" panose="020B0503020204020204" charset="-122"/>
              </a:rPr>
              <a:t>无回路</a:t>
            </a:r>
            <a:r>
              <a:rPr lang="zh-CN" altLang="en-US" sz="2000" dirty="0">
                <a:latin typeface="Microsoft YaHei" panose="020B0503020204020204" charset="-122"/>
                <a:ea typeface="Microsoft YaHei" panose="020B0503020204020204" charset="-122"/>
              </a:rPr>
              <a:t>，且</a:t>
            </a:r>
            <a:r>
              <a:rPr lang="en-US" altLang="zh-CN" sz="2000" dirty="0">
                <a:solidFill>
                  <a:srgbClr val="0070C0"/>
                </a:solidFill>
                <a:latin typeface="Microsoft YaHei" panose="020B0503020204020204" charset="-122"/>
                <a:ea typeface="Microsoft YaHei" panose="020B0503020204020204" charset="-122"/>
              </a:rPr>
              <a:t>m = n-1</a:t>
            </a:r>
            <a:r>
              <a:rPr lang="zh-CN" altLang="en-US" sz="2000" dirty="0">
                <a:latin typeface="Microsoft YaHei" panose="020B0503020204020204" charset="-122"/>
                <a:ea typeface="Microsoft YaHei" panose="020B0503020204020204" charset="-122"/>
              </a:rPr>
              <a:t>；</a:t>
            </a:r>
          </a:p>
          <a:p>
            <a:pPr marL="263525" indent="6350">
              <a:lnSpc>
                <a:spcPct val="150000"/>
              </a:lnSpc>
              <a:buNone/>
            </a:pPr>
            <a:r>
              <a:rPr lang="en-US" altLang="zh-CN" sz="2000" dirty="0">
                <a:latin typeface="Microsoft YaHei" panose="020B0503020204020204" charset="-122"/>
                <a:ea typeface="Microsoft YaHei" panose="020B0503020204020204" charset="-122"/>
              </a:rPr>
              <a:t>3.G</a:t>
            </a:r>
            <a:r>
              <a:rPr lang="zh-CN" altLang="en-US" sz="2000" dirty="0">
                <a:latin typeface="Microsoft YaHei" panose="020B0503020204020204" charset="-122"/>
                <a:ea typeface="Microsoft YaHei" panose="020B0503020204020204" charset="-122"/>
              </a:rPr>
              <a:t>是</a:t>
            </a:r>
            <a:r>
              <a:rPr lang="zh-CN" altLang="en-US" sz="2000" dirty="0">
                <a:solidFill>
                  <a:srgbClr val="0070C0"/>
                </a:solidFill>
                <a:latin typeface="Microsoft YaHei" panose="020B0503020204020204" charset="-122"/>
                <a:ea typeface="Microsoft YaHei" panose="020B0503020204020204" charset="-122"/>
              </a:rPr>
              <a:t>连通的</a:t>
            </a:r>
            <a:r>
              <a:rPr lang="zh-CN" altLang="en-US" sz="2000" dirty="0">
                <a:latin typeface="Microsoft YaHei" panose="020B0503020204020204" charset="-122"/>
                <a:ea typeface="Microsoft YaHei" panose="020B0503020204020204" charset="-122"/>
              </a:rPr>
              <a:t>，且</a:t>
            </a:r>
            <a:r>
              <a:rPr lang="en-US" altLang="zh-CN" sz="2000" dirty="0">
                <a:solidFill>
                  <a:srgbClr val="0070C0"/>
                </a:solidFill>
                <a:latin typeface="Microsoft YaHei" panose="020B0503020204020204" charset="-122"/>
                <a:ea typeface="Microsoft YaHei" panose="020B0503020204020204" charset="-122"/>
              </a:rPr>
              <a:t>m = n-1</a:t>
            </a:r>
            <a:r>
              <a:rPr lang="zh-CN" altLang="en-US" sz="2000" dirty="0">
                <a:latin typeface="Microsoft YaHei" panose="020B0503020204020204" charset="-122"/>
                <a:ea typeface="Microsoft YaHei" panose="020B0503020204020204" charset="-122"/>
              </a:rPr>
              <a:t>；</a:t>
            </a:r>
          </a:p>
          <a:p>
            <a:pPr marL="263525" indent="6350">
              <a:lnSpc>
                <a:spcPct val="150000"/>
              </a:lnSpc>
              <a:buNone/>
            </a:pPr>
            <a:r>
              <a:rPr lang="en-US" altLang="zh-CN" sz="2000" dirty="0">
                <a:latin typeface="Microsoft YaHei" panose="020B0503020204020204" charset="-122"/>
                <a:ea typeface="Microsoft YaHei" panose="020B0503020204020204" charset="-122"/>
              </a:rPr>
              <a:t>4.G</a:t>
            </a:r>
            <a:r>
              <a:rPr lang="zh-CN" altLang="en-US" sz="2000" dirty="0">
                <a:latin typeface="Microsoft YaHei" panose="020B0503020204020204" charset="-122"/>
                <a:ea typeface="Microsoft YaHei" panose="020B0503020204020204" charset="-122"/>
              </a:rPr>
              <a:t>中</a:t>
            </a:r>
            <a:r>
              <a:rPr lang="zh-CN" altLang="en-US" sz="2000" dirty="0">
                <a:solidFill>
                  <a:srgbClr val="0070C0"/>
                </a:solidFill>
                <a:latin typeface="Microsoft YaHei" panose="020B0503020204020204" charset="-122"/>
                <a:ea typeface="Microsoft YaHei" panose="020B0503020204020204" charset="-122"/>
              </a:rPr>
              <a:t>无回路</a:t>
            </a:r>
            <a:r>
              <a:rPr lang="zh-CN" altLang="en-US" sz="2000" dirty="0">
                <a:latin typeface="Microsoft YaHei" panose="020B0503020204020204" charset="-122"/>
                <a:ea typeface="Microsoft YaHei" panose="020B0503020204020204" charset="-122"/>
              </a:rPr>
              <a:t>，但在</a:t>
            </a:r>
            <a:r>
              <a:rPr lang="en-US" altLang="zh-CN" sz="2000" dirty="0">
                <a:latin typeface="Microsoft YaHei" panose="020B0503020204020204" charset="-122"/>
                <a:ea typeface="Microsoft YaHei" panose="020B0503020204020204" charset="-122"/>
              </a:rPr>
              <a:t>G</a:t>
            </a:r>
            <a:r>
              <a:rPr lang="zh-CN" altLang="en-US" sz="2000" dirty="0">
                <a:latin typeface="Microsoft YaHei" panose="020B0503020204020204" charset="-122"/>
                <a:ea typeface="Microsoft YaHei" panose="020B0503020204020204" charset="-122"/>
              </a:rPr>
              <a:t>中</a:t>
            </a:r>
            <a:r>
              <a:rPr lang="zh-CN" altLang="en-US" sz="2000" dirty="0">
                <a:solidFill>
                  <a:srgbClr val="0070C0"/>
                </a:solidFill>
                <a:latin typeface="Microsoft YaHei" panose="020B0503020204020204" charset="-122"/>
                <a:ea typeface="Microsoft YaHei" panose="020B0503020204020204" charset="-122"/>
              </a:rPr>
              <a:t>任二结点之间增加一条新边，就得到惟一的一条基本回路</a:t>
            </a:r>
            <a:r>
              <a:rPr lang="zh-CN" altLang="en-US" sz="2000" dirty="0">
                <a:latin typeface="Microsoft YaHei" panose="020B0503020204020204" charset="-122"/>
                <a:ea typeface="Microsoft YaHei" panose="020B0503020204020204" charset="-122"/>
              </a:rPr>
              <a:t>；</a:t>
            </a:r>
          </a:p>
          <a:p>
            <a:pPr marL="263525" indent="6350">
              <a:lnSpc>
                <a:spcPct val="150000"/>
              </a:lnSpc>
              <a:buNone/>
            </a:pPr>
            <a:r>
              <a:rPr lang="en-US" altLang="zh-CN" sz="2000" dirty="0">
                <a:latin typeface="Microsoft YaHei" panose="020B0503020204020204" charset="-122"/>
                <a:ea typeface="Microsoft YaHei" panose="020B0503020204020204" charset="-122"/>
              </a:rPr>
              <a:t>5.G</a:t>
            </a:r>
            <a:r>
              <a:rPr lang="zh-CN" altLang="en-US" sz="2000" dirty="0">
                <a:latin typeface="Microsoft YaHei" panose="020B0503020204020204" charset="-122"/>
                <a:ea typeface="Microsoft YaHei" panose="020B0503020204020204" charset="-122"/>
              </a:rPr>
              <a:t>是连通的，但</a:t>
            </a:r>
            <a:r>
              <a:rPr lang="zh-CN" altLang="en-US" sz="2000" dirty="0">
                <a:solidFill>
                  <a:srgbClr val="0070C0"/>
                </a:solidFill>
                <a:latin typeface="Microsoft YaHei" panose="020B0503020204020204" charset="-122"/>
                <a:ea typeface="Microsoft YaHei" panose="020B0503020204020204" charset="-122"/>
              </a:rPr>
              <a:t>删除</a:t>
            </a:r>
            <a:r>
              <a:rPr lang="en-US" altLang="zh-CN" sz="2000" dirty="0">
                <a:solidFill>
                  <a:srgbClr val="0070C0"/>
                </a:solidFill>
                <a:latin typeface="Microsoft YaHei" panose="020B0503020204020204" charset="-122"/>
                <a:ea typeface="Microsoft YaHei" panose="020B0503020204020204" charset="-122"/>
              </a:rPr>
              <a:t>G</a:t>
            </a:r>
            <a:r>
              <a:rPr lang="zh-CN" altLang="en-US" sz="2000" dirty="0">
                <a:solidFill>
                  <a:srgbClr val="0070C0"/>
                </a:solidFill>
                <a:latin typeface="Microsoft YaHei" panose="020B0503020204020204" charset="-122"/>
                <a:ea typeface="Microsoft YaHei" panose="020B0503020204020204" charset="-122"/>
              </a:rPr>
              <a:t>中任一条边后，便不连通</a:t>
            </a:r>
            <a:r>
              <a:rPr lang="zh-CN" altLang="en-US" sz="2000" dirty="0">
                <a:latin typeface="Microsoft YaHei" panose="020B0503020204020204" charset="-122"/>
                <a:ea typeface="Microsoft YaHei" panose="020B0503020204020204" charset="-122"/>
              </a:rPr>
              <a:t>；</a:t>
            </a:r>
            <a:r>
              <a:rPr lang="en-US" altLang="zh-CN" sz="2000" dirty="0">
                <a:latin typeface="Microsoft YaHei" panose="020B0503020204020204" charset="-122"/>
                <a:ea typeface="Microsoft YaHei" panose="020B0503020204020204" charset="-122"/>
              </a:rPr>
              <a:t>(n≥2)</a:t>
            </a:r>
          </a:p>
          <a:p>
            <a:pPr marL="263525" indent="6350">
              <a:lnSpc>
                <a:spcPct val="150000"/>
              </a:lnSpc>
              <a:buNone/>
            </a:pPr>
            <a:r>
              <a:rPr lang="en-US" altLang="zh-CN" sz="2000" dirty="0">
                <a:latin typeface="Microsoft YaHei" panose="020B0503020204020204" charset="-122"/>
                <a:ea typeface="Microsoft YaHei" panose="020B0503020204020204" charset="-122"/>
              </a:rPr>
              <a:t>6.G</a:t>
            </a:r>
            <a:r>
              <a:rPr lang="zh-CN" altLang="en-US" sz="2000" dirty="0">
                <a:latin typeface="Microsoft YaHei" panose="020B0503020204020204" charset="-122"/>
                <a:ea typeface="Microsoft YaHei" panose="020B0503020204020204" charset="-122"/>
              </a:rPr>
              <a:t>中</a:t>
            </a:r>
            <a:r>
              <a:rPr lang="zh-CN" altLang="en-US" sz="2000" dirty="0">
                <a:solidFill>
                  <a:srgbClr val="0070C0"/>
                </a:solidFill>
                <a:latin typeface="Microsoft YaHei" panose="020B0503020204020204" charset="-122"/>
                <a:ea typeface="Microsoft YaHei" panose="020B0503020204020204" charset="-122"/>
              </a:rPr>
              <a:t>每一对结点之间有惟一一条基本通路</a:t>
            </a:r>
            <a:r>
              <a:rPr lang="zh-CN" altLang="en-US" sz="2000" dirty="0">
                <a:latin typeface="Microsoft YaHei" panose="020B0503020204020204" charset="-122"/>
                <a:ea typeface="Microsoft YaHei" panose="020B0503020204020204" charset="-122"/>
              </a:rPr>
              <a:t>。</a:t>
            </a:r>
            <a:r>
              <a:rPr lang="en-US" altLang="zh-CN" sz="2000" dirty="0">
                <a:latin typeface="Microsoft YaHei" panose="020B0503020204020204" charset="-122"/>
                <a:ea typeface="Microsoft YaHei" panose="020B0503020204020204" charset="-122"/>
              </a:rPr>
              <a:t>(n≥2)</a:t>
            </a:r>
          </a:p>
          <a:p>
            <a:pPr marL="263525" indent="6350">
              <a:lnSpc>
                <a:spcPct val="150000"/>
              </a:lnSpc>
              <a:buFont typeface="Arial" panose="020B0604020202020204" pitchFamily="34" charset="0"/>
              <a:buNone/>
            </a:pPr>
            <a:endParaRPr lang="en-US" altLang="zh-CN" sz="2000" b="1" dirty="0">
              <a:latin typeface="Microsoft YaHei" panose="020B0503020204020204" charset="-122"/>
              <a:ea typeface="Microsoft YaHei" panose="020B0503020204020204" charset="-122"/>
            </a:endParaRPr>
          </a:p>
          <a:p>
            <a:pPr marL="263525" indent="6350">
              <a:lnSpc>
                <a:spcPct val="150000"/>
              </a:lnSpc>
              <a:buFont typeface="Arial" panose="020B0604020202020204" pitchFamily="34" charset="0"/>
              <a:buNone/>
            </a:pPr>
            <a:endParaRPr lang="en-US" altLang="zh-CN" sz="2400" b="1" dirty="0">
              <a:latin typeface="Microsoft YaHei" panose="020B0503020204020204" charset="-122"/>
              <a:ea typeface="Microsoft YaHei" panose="020B0503020204020204" charset="-122"/>
            </a:endParaRPr>
          </a:p>
          <a:p>
            <a:pPr marL="263525" indent="6350" algn="just">
              <a:lnSpc>
                <a:spcPct val="110000"/>
              </a:lnSpc>
              <a:buFont typeface="Arial" panose="020B0604020202020204" pitchFamily="34" charset="0"/>
              <a:buNone/>
            </a:pPr>
            <a:endParaRPr lang="en-US" altLang="zh-CN" sz="2400" b="1" dirty="0">
              <a:solidFill>
                <a:schemeClr val="accent2"/>
              </a:solidFill>
              <a:latin typeface="Microsoft YaHei" panose="020B0503020204020204" charset="-122"/>
              <a:ea typeface="Microsoft YaHei" panose="020B0503020204020204" charset="-122"/>
              <a:sym typeface="Wingdings" panose="05000000000000000000" pitchFamily="2" charset="2"/>
            </a:endParaRPr>
          </a:p>
        </p:txBody>
      </p:sp>
    </p:spTree>
    <p:extLst>
      <p:ext uri="{BB962C8B-B14F-4D97-AF65-F5344CB8AC3E}">
        <p14:creationId xmlns:p14="http://schemas.microsoft.com/office/powerpoint/2010/main" val="2775233594"/>
      </p:ext>
    </p:extLst>
  </p:cSld>
  <p:clrMapOvr>
    <a:masterClrMapping/>
  </p:clrMapOvr>
  <p:transition spd="slow" advTm="0">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Special Graph </a:t>
            </a:r>
            <a:endParaRPr lang="zh-CN" altLang="en-US" sz="3600" dirty="0">
              <a:latin typeface="Lucida Handwriting" panose="03010101010101010101" pitchFamily="66" charset="0"/>
            </a:endParaRPr>
          </a:p>
        </p:txBody>
      </p:sp>
      <p:pic>
        <p:nvPicPr>
          <p:cNvPr id="5" name="图片 4">
            <a:extLst>
              <a:ext uri="{FF2B5EF4-FFF2-40B4-BE49-F238E27FC236}">
                <a16:creationId xmlns:a16="http://schemas.microsoft.com/office/drawing/2014/main" id="{23658E22-EA70-470E-ACC9-FB52533D408B}"/>
              </a:ext>
            </a:extLst>
          </p:cNvPr>
          <p:cNvPicPr>
            <a:picLocks noChangeAspect="1"/>
          </p:cNvPicPr>
          <p:nvPr/>
        </p:nvPicPr>
        <p:blipFill>
          <a:blip r:embed="rId4"/>
          <a:stretch>
            <a:fillRect/>
          </a:stretch>
        </p:blipFill>
        <p:spPr>
          <a:xfrm>
            <a:off x="2149090" y="1881142"/>
            <a:ext cx="7447915" cy="3733165"/>
          </a:xfrm>
          <a:prstGeom prst="rect">
            <a:avLst/>
          </a:prstGeom>
        </p:spPr>
      </p:pic>
    </p:spTree>
    <p:extLst>
      <p:ext uri="{BB962C8B-B14F-4D97-AF65-F5344CB8AC3E}">
        <p14:creationId xmlns:p14="http://schemas.microsoft.com/office/powerpoint/2010/main" val="380615686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Special Graph </a:t>
            </a:r>
            <a:endParaRPr lang="zh-CN" altLang="en-US" sz="3600" dirty="0">
              <a:latin typeface="Lucida Handwriting" panose="03010101010101010101" pitchFamily="66" charset="0"/>
            </a:endParaRPr>
          </a:p>
        </p:txBody>
      </p:sp>
      <p:sp>
        <p:nvSpPr>
          <p:cNvPr id="34" name="Rectangle 3">
            <a:extLst>
              <a:ext uri="{FF2B5EF4-FFF2-40B4-BE49-F238E27FC236}">
                <a16:creationId xmlns:a16="http://schemas.microsoft.com/office/drawing/2014/main" id="{32215CE2-9947-42FA-A279-186A84F4B323}"/>
              </a:ext>
            </a:extLst>
          </p:cNvPr>
          <p:cNvSpPr txBox="1">
            <a:spLocks noChangeArrowheads="1"/>
          </p:cNvSpPr>
          <p:nvPr/>
        </p:nvSpPr>
        <p:spPr bwMode="auto">
          <a:xfrm>
            <a:off x="1571625" y="1060902"/>
            <a:ext cx="9015281" cy="547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30000"/>
              </a:lnSpc>
              <a:spcBef>
                <a:spcPct val="20000"/>
              </a:spcBef>
              <a:spcAft>
                <a:spcPct val="0"/>
              </a:spcAft>
              <a:buClr>
                <a:schemeClr val="bg1"/>
              </a:buClr>
              <a:buFont typeface="Symbol" panose="05050102010706020507" pitchFamily="18" charset="2"/>
              <a:defRPr kumimoji="1" sz="2800" b="1" kern="1200">
                <a:solidFill>
                  <a:srgbClr val="003399"/>
                </a:solidFill>
                <a:latin typeface="+mn-lt"/>
                <a:ea typeface="+mn-ea"/>
                <a:cs typeface="+mn-cs"/>
              </a:defRPr>
            </a:lvl1pPr>
            <a:lvl2pPr marL="742950" indent="-285750" algn="l" rtl="0" fontAlgn="base">
              <a:lnSpc>
                <a:spcPct val="130000"/>
              </a:lnSpc>
              <a:spcBef>
                <a:spcPct val="20000"/>
              </a:spcBef>
              <a:spcAft>
                <a:spcPct val="0"/>
              </a:spcAft>
              <a:buClr>
                <a:schemeClr val="bg1"/>
              </a:buClr>
              <a:buChar char="–"/>
              <a:defRPr kumimoji="1" sz="2400" b="1" kern="1200">
                <a:solidFill>
                  <a:srgbClr val="003399"/>
                </a:solidFill>
                <a:latin typeface="+mn-lt"/>
                <a:ea typeface="+mj-ea"/>
                <a:cs typeface="+mn-cs"/>
              </a:defRPr>
            </a:lvl2pPr>
            <a:lvl3pPr marL="1143000" indent="-228600" algn="l" rtl="0" fontAlgn="base">
              <a:lnSpc>
                <a:spcPct val="130000"/>
              </a:lnSpc>
              <a:spcBef>
                <a:spcPct val="20000"/>
              </a:spcBef>
              <a:spcAft>
                <a:spcPct val="0"/>
              </a:spcAft>
              <a:buClr>
                <a:schemeClr val="bg1"/>
              </a:buClr>
              <a:buChar char="•"/>
              <a:defRPr kumimoji="1" sz="2000" b="1" kern="1200">
                <a:solidFill>
                  <a:srgbClr val="003399"/>
                </a:solidFill>
                <a:latin typeface="+mn-lt"/>
                <a:ea typeface="+mj-ea"/>
                <a:cs typeface="+mn-cs"/>
              </a:defRPr>
            </a:lvl3pPr>
            <a:lvl4pPr marL="1600200" indent="-228600" algn="l" rtl="0" fontAlgn="base">
              <a:lnSpc>
                <a:spcPct val="130000"/>
              </a:lnSpc>
              <a:spcBef>
                <a:spcPct val="20000"/>
              </a:spcBef>
              <a:spcAft>
                <a:spcPct val="0"/>
              </a:spcAft>
              <a:buClr>
                <a:schemeClr val="bg1"/>
              </a:buClr>
              <a:buChar char="–"/>
              <a:defRPr kumimoji="1" b="1" kern="1200">
                <a:solidFill>
                  <a:srgbClr val="003399"/>
                </a:solidFill>
                <a:latin typeface="+mn-lt"/>
                <a:ea typeface="+mj-ea"/>
                <a:cs typeface="+mn-cs"/>
              </a:defRPr>
            </a:lvl4pPr>
            <a:lvl5pPr marL="2057400" indent="-228600" algn="l" rtl="0" fontAlgn="base">
              <a:lnSpc>
                <a:spcPct val="130000"/>
              </a:lnSpc>
              <a:spcBef>
                <a:spcPct val="20000"/>
              </a:spcBef>
              <a:spcAft>
                <a:spcPct val="0"/>
              </a:spcAft>
              <a:buClr>
                <a:schemeClr val="bg1"/>
              </a:buClr>
              <a:buChar char="•"/>
              <a:defRPr kumimoji="1" b="1" kern="1200">
                <a:solidFill>
                  <a:srgbClr val="003399"/>
                </a:solidFill>
                <a:latin typeface="+mn-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defTabSz="914400" rtl="0" eaLnBrk="1" fontAlgn="base" latinLnBrk="0" hangingPunct="1">
              <a:lnSpc>
                <a:spcPct val="130000"/>
              </a:lnSpc>
              <a:spcBef>
                <a:spcPct val="20000"/>
              </a:spcBef>
              <a:spcAft>
                <a:spcPct val="0"/>
              </a:spcAft>
              <a:buClr>
                <a:srgbClr val="6600FF"/>
              </a:buClr>
              <a:buSzTx/>
              <a:buFont typeface="Symbol" panose="05050102010706020507" pitchFamily="18" charset="2"/>
              <a:buNone/>
              <a:tabLst/>
              <a:defRPr/>
            </a:pPr>
            <a:r>
              <a:rPr kumimoji="1" lang="en-US" altLang="zh-CN" sz="24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Times New Roman" panose="02020603050405020304" pitchFamily="18" charset="0"/>
              </a:rPr>
              <a:t>定理</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若</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G</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是哈密顿图，则对于任意非空真子集</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S</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sym typeface="Symbol" panose="05050102010706020507" pitchFamily="18" charset="2"/>
              </a:rPr>
              <a:t></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V(G)</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，均有</a:t>
            </a:r>
          </a:p>
          <a:p>
            <a:pPr marL="342900" marR="0" lvl="0" indent="-342900" algn="just" defTabSz="914400" rtl="0" eaLnBrk="1" fontAlgn="base" latinLnBrk="0" hangingPunct="1">
              <a:lnSpc>
                <a:spcPct val="130000"/>
              </a:lnSpc>
              <a:spcBef>
                <a:spcPct val="20000"/>
              </a:spcBef>
              <a:spcAft>
                <a:spcPct val="0"/>
              </a:spcAft>
              <a:buClr>
                <a:srgbClr val="6600FF"/>
              </a:buClr>
              <a:buSzTx/>
              <a:buFont typeface="Symbol" panose="05050102010706020507" pitchFamily="18" charset="2"/>
              <a:buNone/>
              <a:tabLst/>
              <a:defRPr/>
            </a:pP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       </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ω(G-S)≤</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S</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a:t>
            </a:r>
          </a:p>
          <a:p>
            <a:pPr marL="342900" marR="0" lvl="0" indent="-342900" algn="just" defTabSz="914400" rtl="0" eaLnBrk="1" fontAlgn="base" latinLnBrk="0" hangingPunct="1">
              <a:lnSpc>
                <a:spcPct val="130000"/>
              </a:lnSpc>
              <a:spcBef>
                <a:spcPct val="20000"/>
              </a:spcBef>
              <a:spcAft>
                <a:spcPct val="0"/>
              </a:spcAft>
              <a:buClr>
                <a:srgbClr val="6600FF"/>
              </a:buClr>
              <a:buSzTx/>
              <a:buFont typeface="Symbol" panose="05050102010706020507" pitchFamily="18" charset="2"/>
              <a:buNone/>
              <a:tabLst/>
              <a:defRPr/>
            </a:pP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      其中</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 ω(G-S)</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为从</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G</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中去掉</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S</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中的结点及与这些结点关联的边后得到的图之分图数目。</a:t>
            </a:r>
          </a:p>
          <a:p>
            <a:pPr marL="342900" marR="0" lvl="0" indent="-342900" algn="just" defTabSz="914400" rtl="0" eaLnBrk="1" fontAlgn="base" latinLnBrk="0" hangingPunct="1">
              <a:lnSpc>
                <a:spcPct val="130000"/>
              </a:lnSpc>
              <a:spcBef>
                <a:spcPct val="20000"/>
              </a:spcBef>
              <a:spcAft>
                <a:spcPct val="0"/>
              </a:spcAft>
              <a:buClr>
                <a:srgbClr val="6600FF"/>
              </a:buClr>
              <a:buSzTx/>
              <a:buFont typeface="Symbol" panose="05050102010706020507" pitchFamily="18" charset="2"/>
              <a:buNone/>
              <a:tabLst/>
              <a:defRPr/>
            </a:pP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      上述定理同时提供了一个判定非哈密尔顿图的充分条件，因为对于割点</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构成的子集</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S={2}</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ω(G-S)=2</a:t>
            </a:r>
            <a:r>
              <a:rPr kumimoji="1" lang="es-ES_tradnl" altLang="zh-CN"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a:t>
            </a:r>
            <a:r>
              <a:rPr kumimoji="1" lang="zh-CN" altLang="es-ES_tradnl"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S</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=1</a:t>
            </a:r>
            <a:r>
              <a:rPr kumimoji="1"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黑体" panose="02010609060101010101" pitchFamily="49" charset="-122"/>
                <a:cs typeface="Times New Roman" panose="02020603050405020304" pitchFamily="18" charset="0"/>
              </a:rPr>
              <a:t>。事实上有如下命题：</a:t>
            </a:r>
            <a:r>
              <a:rPr kumimoji="1" lang="zh-CN" altLang="en-US" sz="2400" b="0" i="0" u="none" strike="noStrike" kern="1200" cap="none" spc="0" normalizeH="0" baseline="0" noProof="0" dirty="0">
                <a:ln>
                  <a:noFill/>
                </a:ln>
                <a:solidFill>
                  <a:srgbClr val="6600FF"/>
                </a:solidFill>
                <a:effectLst/>
                <a:uLnTx/>
                <a:uFillTx/>
                <a:latin typeface="黑体" panose="02010609060101010101" pitchFamily="49" charset="-122"/>
                <a:ea typeface="黑体" panose="02010609060101010101" pitchFamily="49" charset="-122"/>
                <a:cs typeface="Times New Roman" panose="02020603050405020304" pitchFamily="18" charset="0"/>
              </a:rPr>
              <a:t>如果图</a:t>
            </a:r>
            <a:r>
              <a:rPr kumimoji="1" lang="en-US" altLang="zh-CN" sz="2400" b="0" i="0" u="none" strike="noStrike" kern="1200" cap="none" spc="0" normalizeH="0" baseline="0" noProof="0" dirty="0">
                <a:ln>
                  <a:noFill/>
                </a:ln>
                <a:solidFill>
                  <a:srgbClr val="6600FF"/>
                </a:solidFill>
                <a:effectLst/>
                <a:uLnTx/>
                <a:uFillTx/>
                <a:latin typeface="黑体" panose="02010609060101010101" pitchFamily="49" charset="-122"/>
                <a:ea typeface="黑体" panose="02010609060101010101" pitchFamily="49" charset="-122"/>
                <a:cs typeface="Times New Roman" panose="02020603050405020304" pitchFamily="18" charset="0"/>
              </a:rPr>
              <a:t>G</a:t>
            </a:r>
            <a:r>
              <a:rPr kumimoji="1" lang="zh-CN" altLang="en-US" sz="2400" b="0" i="0" u="none" strike="noStrike" kern="1200" cap="none" spc="0" normalizeH="0" baseline="0" noProof="0" dirty="0">
                <a:ln>
                  <a:noFill/>
                </a:ln>
                <a:solidFill>
                  <a:srgbClr val="6600FF"/>
                </a:solidFill>
                <a:effectLst/>
                <a:uLnTx/>
                <a:uFillTx/>
                <a:latin typeface="黑体" panose="02010609060101010101" pitchFamily="49" charset="-122"/>
                <a:ea typeface="黑体" panose="02010609060101010101" pitchFamily="49" charset="-122"/>
                <a:cs typeface="Times New Roman" panose="02020603050405020304" pitchFamily="18" charset="0"/>
              </a:rPr>
              <a:t>包含一割点，则</a:t>
            </a:r>
            <a:r>
              <a:rPr kumimoji="1" lang="en-US" altLang="zh-CN" sz="2400" b="0" i="0" u="none" strike="noStrike" kern="1200" cap="none" spc="0" normalizeH="0" baseline="0" noProof="0" dirty="0">
                <a:ln>
                  <a:noFill/>
                </a:ln>
                <a:solidFill>
                  <a:srgbClr val="6600FF"/>
                </a:solidFill>
                <a:effectLst/>
                <a:uLnTx/>
                <a:uFillTx/>
                <a:latin typeface="黑体" panose="02010609060101010101" pitchFamily="49" charset="-122"/>
                <a:ea typeface="黑体" panose="02010609060101010101" pitchFamily="49" charset="-122"/>
                <a:cs typeface="Times New Roman" panose="02020603050405020304" pitchFamily="18" charset="0"/>
              </a:rPr>
              <a:t>G</a:t>
            </a:r>
            <a:r>
              <a:rPr kumimoji="1" lang="zh-CN" altLang="en-US" sz="2400" b="0" i="0" u="none" strike="noStrike" kern="1200" cap="none" spc="0" normalizeH="0" baseline="0" noProof="0" dirty="0">
                <a:ln>
                  <a:noFill/>
                </a:ln>
                <a:solidFill>
                  <a:srgbClr val="6600FF"/>
                </a:solidFill>
                <a:effectLst/>
                <a:uLnTx/>
                <a:uFillTx/>
                <a:latin typeface="黑体" panose="02010609060101010101" pitchFamily="49" charset="-122"/>
                <a:ea typeface="黑体" panose="02010609060101010101" pitchFamily="49" charset="-122"/>
                <a:cs typeface="Times New Roman" panose="02020603050405020304" pitchFamily="18" charset="0"/>
              </a:rPr>
              <a:t>不是哈密尔顿图。  </a:t>
            </a:r>
          </a:p>
        </p:txBody>
      </p:sp>
    </p:spTree>
    <p:extLst>
      <p:ext uri="{BB962C8B-B14F-4D97-AF65-F5344CB8AC3E}">
        <p14:creationId xmlns:p14="http://schemas.microsoft.com/office/powerpoint/2010/main" val="174586273"/>
      </p:ext>
    </p:extLst>
  </p:cSld>
  <p:clrMapOvr>
    <a:masterClrMapping/>
  </p:clrMapOvr>
  <p:transition spd="slow" advTm="0">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Special Graph </a:t>
            </a:r>
            <a:endParaRPr lang="zh-CN" altLang="en-US" sz="3600" dirty="0">
              <a:latin typeface="Lucida Handwriting" panose="03010101010101010101" pitchFamily="66" charset="0"/>
            </a:endParaRPr>
          </a:p>
        </p:txBody>
      </p:sp>
      <p:grpSp>
        <p:nvGrpSpPr>
          <p:cNvPr id="6" name="Group 147">
            <a:extLst>
              <a:ext uri="{FF2B5EF4-FFF2-40B4-BE49-F238E27FC236}">
                <a16:creationId xmlns:a16="http://schemas.microsoft.com/office/drawing/2014/main" id="{9BA7893D-16C7-473C-9807-5A595315373E}"/>
              </a:ext>
            </a:extLst>
          </p:cNvPr>
          <p:cNvGrpSpPr>
            <a:grpSpLocks/>
          </p:cNvGrpSpPr>
          <p:nvPr/>
        </p:nvGrpSpPr>
        <p:grpSpPr bwMode="auto">
          <a:xfrm>
            <a:off x="1796143" y="1733550"/>
            <a:ext cx="7467600" cy="3295650"/>
            <a:chOff x="936" y="2160"/>
            <a:chExt cx="4704" cy="2076"/>
          </a:xfrm>
        </p:grpSpPr>
        <p:grpSp>
          <p:nvGrpSpPr>
            <p:cNvPr id="8" name="Group 85">
              <a:extLst>
                <a:ext uri="{FF2B5EF4-FFF2-40B4-BE49-F238E27FC236}">
                  <a16:creationId xmlns:a16="http://schemas.microsoft.com/office/drawing/2014/main" id="{3CBB61D6-2948-4BA0-B84D-24803D5E86B6}"/>
                </a:ext>
              </a:extLst>
            </p:cNvPr>
            <p:cNvGrpSpPr>
              <a:grpSpLocks/>
            </p:cNvGrpSpPr>
            <p:nvPr/>
          </p:nvGrpSpPr>
          <p:grpSpPr bwMode="auto">
            <a:xfrm>
              <a:off x="936" y="2160"/>
              <a:ext cx="2340" cy="2076"/>
              <a:chOff x="3360" y="1380"/>
              <a:chExt cx="2340" cy="2076"/>
            </a:xfrm>
          </p:grpSpPr>
          <p:sp>
            <p:nvSpPr>
              <p:cNvPr id="26" name="Text Box 86">
                <a:extLst>
                  <a:ext uri="{FF2B5EF4-FFF2-40B4-BE49-F238E27FC236}">
                    <a16:creationId xmlns:a16="http://schemas.microsoft.com/office/drawing/2014/main" id="{D9766959-773F-4F0F-AEA3-93F6F076104C}"/>
                  </a:ext>
                </a:extLst>
              </p:cNvPr>
              <p:cNvSpPr txBox="1">
                <a:spLocks noChangeArrowheads="1"/>
              </p:cNvSpPr>
              <p:nvPr/>
            </p:nvSpPr>
            <p:spPr bwMode="auto">
              <a:xfrm>
                <a:off x="4453" y="3264"/>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a:r>
                  <a:rPr lang="zh-CN" altLang="en-US" sz="2000" b="0" dirty="0"/>
                  <a:t>(</a:t>
                </a:r>
                <a:r>
                  <a:rPr lang="en-US" altLang="zh-CN" sz="2000" b="0" dirty="0"/>
                  <a:t>a)</a:t>
                </a:r>
              </a:p>
            </p:txBody>
          </p:sp>
          <p:grpSp>
            <p:nvGrpSpPr>
              <p:cNvPr id="27" name="Group 87">
                <a:extLst>
                  <a:ext uri="{FF2B5EF4-FFF2-40B4-BE49-F238E27FC236}">
                    <a16:creationId xmlns:a16="http://schemas.microsoft.com/office/drawing/2014/main" id="{2AD84276-18E1-4B21-B2EB-85EFB87FCF44}"/>
                  </a:ext>
                </a:extLst>
              </p:cNvPr>
              <p:cNvGrpSpPr>
                <a:grpSpLocks/>
              </p:cNvGrpSpPr>
              <p:nvPr/>
            </p:nvGrpSpPr>
            <p:grpSpPr bwMode="auto">
              <a:xfrm>
                <a:off x="3546" y="1586"/>
                <a:ext cx="1953" cy="1711"/>
                <a:chOff x="3546" y="1586"/>
                <a:chExt cx="1953" cy="1711"/>
              </a:xfrm>
            </p:grpSpPr>
            <p:sp>
              <p:nvSpPr>
                <p:cNvPr id="37" name="Oval 88">
                  <a:extLst>
                    <a:ext uri="{FF2B5EF4-FFF2-40B4-BE49-F238E27FC236}">
                      <a16:creationId xmlns:a16="http://schemas.microsoft.com/office/drawing/2014/main" id="{7571AC8A-2F25-482B-B63F-066A79017E3C}"/>
                    </a:ext>
                  </a:extLst>
                </p:cNvPr>
                <p:cNvSpPr>
                  <a:spLocks noChangeArrowheads="1"/>
                </p:cNvSpPr>
                <p:nvPr/>
              </p:nvSpPr>
              <p:spPr bwMode="auto">
                <a:xfrm>
                  <a:off x="5073" y="3005"/>
                  <a:ext cx="91" cy="91"/>
                </a:xfrm>
                <a:prstGeom prst="ellipse">
                  <a:avLst/>
                </a:prstGeom>
                <a:solidFill>
                  <a:schemeClr val="accent2"/>
                </a:solidFill>
                <a:ln w="127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Oval 89">
                  <a:extLst>
                    <a:ext uri="{FF2B5EF4-FFF2-40B4-BE49-F238E27FC236}">
                      <a16:creationId xmlns:a16="http://schemas.microsoft.com/office/drawing/2014/main" id="{3A71E93C-3EC1-4E7A-94F8-4974D7CA9219}"/>
                    </a:ext>
                  </a:extLst>
                </p:cNvPr>
                <p:cNvSpPr>
                  <a:spLocks noChangeArrowheads="1"/>
                </p:cNvSpPr>
                <p:nvPr/>
              </p:nvSpPr>
              <p:spPr bwMode="auto">
                <a:xfrm>
                  <a:off x="4479" y="1989"/>
                  <a:ext cx="91" cy="91"/>
                </a:xfrm>
                <a:prstGeom prst="ellipse">
                  <a:avLst/>
                </a:prstGeom>
                <a:solidFill>
                  <a:schemeClr val="accent2"/>
                </a:solidFill>
                <a:ln w="127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Oval 90">
                  <a:extLst>
                    <a:ext uri="{FF2B5EF4-FFF2-40B4-BE49-F238E27FC236}">
                      <a16:creationId xmlns:a16="http://schemas.microsoft.com/office/drawing/2014/main" id="{76A3C4F2-8AB7-41DF-9924-BD5CD6A357C7}"/>
                    </a:ext>
                  </a:extLst>
                </p:cNvPr>
                <p:cNvSpPr>
                  <a:spLocks noChangeArrowheads="1"/>
                </p:cNvSpPr>
                <p:nvPr/>
              </p:nvSpPr>
              <p:spPr bwMode="auto">
                <a:xfrm>
                  <a:off x="3890" y="3005"/>
                  <a:ext cx="91" cy="91"/>
                </a:xfrm>
                <a:prstGeom prst="ellipse">
                  <a:avLst/>
                </a:prstGeom>
                <a:solidFill>
                  <a:schemeClr val="accent2"/>
                </a:solidFill>
                <a:ln w="127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Oval 91">
                  <a:extLst>
                    <a:ext uri="{FF2B5EF4-FFF2-40B4-BE49-F238E27FC236}">
                      <a16:creationId xmlns:a16="http://schemas.microsoft.com/office/drawing/2014/main" id="{3B3D86C1-2576-4B7F-ABF6-8B869E2278BB}"/>
                    </a:ext>
                  </a:extLst>
                </p:cNvPr>
                <p:cNvSpPr>
                  <a:spLocks noChangeArrowheads="1"/>
                </p:cNvSpPr>
                <p:nvPr/>
              </p:nvSpPr>
              <p:spPr bwMode="auto">
                <a:xfrm>
                  <a:off x="4772" y="2837"/>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Oval 92">
                  <a:extLst>
                    <a:ext uri="{FF2B5EF4-FFF2-40B4-BE49-F238E27FC236}">
                      <a16:creationId xmlns:a16="http://schemas.microsoft.com/office/drawing/2014/main" id="{25B3C609-727F-424B-AFED-D28ABD8A2437}"/>
                    </a:ext>
                  </a:extLst>
                </p:cNvPr>
                <p:cNvSpPr>
                  <a:spLocks noChangeArrowheads="1"/>
                </p:cNvSpPr>
                <p:nvPr/>
              </p:nvSpPr>
              <p:spPr bwMode="auto">
                <a:xfrm>
                  <a:off x="4181" y="2840"/>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Oval 93">
                  <a:extLst>
                    <a:ext uri="{FF2B5EF4-FFF2-40B4-BE49-F238E27FC236}">
                      <a16:creationId xmlns:a16="http://schemas.microsoft.com/office/drawing/2014/main" id="{530DD966-1F13-4783-B4D2-761ADA0CC356}"/>
                    </a:ext>
                  </a:extLst>
                </p:cNvPr>
                <p:cNvSpPr>
                  <a:spLocks noChangeArrowheads="1"/>
                </p:cNvSpPr>
                <p:nvPr/>
              </p:nvSpPr>
              <p:spPr bwMode="auto">
                <a:xfrm>
                  <a:off x="4478" y="2331"/>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Oval 94">
                  <a:extLst>
                    <a:ext uri="{FF2B5EF4-FFF2-40B4-BE49-F238E27FC236}">
                      <a16:creationId xmlns:a16="http://schemas.microsoft.com/office/drawing/2014/main" id="{8B138935-3682-45FE-885F-0E5EC4C494E3}"/>
                    </a:ext>
                  </a:extLst>
                </p:cNvPr>
                <p:cNvSpPr>
                  <a:spLocks noChangeArrowheads="1"/>
                </p:cNvSpPr>
                <p:nvPr/>
              </p:nvSpPr>
              <p:spPr bwMode="auto">
                <a:xfrm>
                  <a:off x="5408" y="3200"/>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Oval 95">
                  <a:extLst>
                    <a:ext uri="{FF2B5EF4-FFF2-40B4-BE49-F238E27FC236}">
                      <a16:creationId xmlns:a16="http://schemas.microsoft.com/office/drawing/2014/main" id="{2D375AE7-F733-4F5C-9132-DC1B787C580A}"/>
                    </a:ext>
                  </a:extLst>
                </p:cNvPr>
                <p:cNvSpPr>
                  <a:spLocks noChangeArrowheads="1"/>
                </p:cNvSpPr>
                <p:nvPr/>
              </p:nvSpPr>
              <p:spPr bwMode="auto">
                <a:xfrm>
                  <a:off x="3546" y="3206"/>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Oval 96">
                  <a:extLst>
                    <a:ext uri="{FF2B5EF4-FFF2-40B4-BE49-F238E27FC236}">
                      <a16:creationId xmlns:a16="http://schemas.microsoft.com/office/drawing/2014/main" id="{025EBF0F-EEB6-4C0C-AD1D-CF5424609E6D}"/>
                    </a:ext>
                  </a:extLst>
                </p:cNvPr>
                <p:cNvSpPr>
                  <a:spLocks noChangeArrowheads="1"/>
                </p:cNvSpPr>
                <p:nvPr/>
              </p:nvSpPr>
              <p:spPr bwMode="auto">
                <a:xfrm>
                  <a:off x="4478" y="1586"/>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Freeform 97">
                  <a:extLst>
                    <a:ext uri="{FF2B5EF4-FFF2-40B4-BE49-F238E27FC236}">
                      <a16:creationId xmlns:a16="http://schemas.microsoft.com/office/drawing/2014/main" id="{8FD75377-3AB5-4B3B-AC8A-E22EECE4B021}"/>
                    </a:ext>
                  </a:extLst>
                </p:cNvPr>
                <p:cNvSpPr>
                  <a:spLocks/>
                </p:cNvSpPr>
                <p:nvPr/>
              </p:nvSpPr>
              <p:spPr bwMode="auto">
                <a:xfrm>
                  <a:off x="4245" y="2412"/>
                  <a:ext cx="249" cy="435"/>
                </a:xfrm>
                <a:custGeom>
                  <a:avLst/>
                  <a:gdLst>
                    <a:gd name="T0" fmla="*/ 249 w 249"/>
                    <a:gd name="T1" fmla="*/ 0 h 435"/>
                    <a:gd name="T2" fmla="*/ 0 w 249"/>
                    <a:gd name="T3" fmla="*/ 435 h 435"/>
                  </a:gdLst>
                  <a:ahLst/>
                  <a:cxnLst>
                    <a:cxn ang="0">
                      <a:pos x="T0" y="T1"/>
                    </a:cxn>
                    <a:cxn ang="0">
                      <a:pos x="T2" y="T3"/>
                    </a:cxn>
                  </a:cxnLst>
                  <a:rect l="0" t="0" r="r" b="b"/>
                  <a:pathLst>
                    <a:path w="249" h="435">
                      <a:moveTo>
                        <a:pt x="249" y="0"/>
                      </a:moveTo>
                      <a:lnTo>
                        <a:pt x="0" y="435"/>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Freeform 98">
                  <a:extLst>
                    <a:ext uri="{FF2B5EF4-FFF2-40B4-BE49-F238E27FC236}">
                      <a16:creationId xmlns:a16="http://schemas.microsoft.com/office/drawing/2014/main" id="{FF956DF1-C05A-49A8-A312-418CC84F9BD3}"/>
                    </a:ext>
                  </a:extLst>
                </p:cNvPr>
                <p:cNvSpPr>
                  <a:spLocks/>
                </p:cNvSpPr>
                <p:nvPr/>
              </p:nvSpPr>
              <p:spPr bwMode="auto">
                <a:xfrm>
                  <a:off x="4557" y="2418"/>
                  <a:ext cx="237" cy="426"/>
                </a:xfrm>
                <a:custGeom>
                  <a:avLst/>
                  <a:gdLst>
                    <a:gd name="T0" fmla="*/ 0 w 237"/>
                    <a:gd name="T1" fmla="*/ 0 h 426"/>
                    <a:gd name="T2" fmla="*/ 237 w 237"/>
                    <a:gd name="T3" fmla="*/ 426 h 426"/>
                  </a:gdLst>
                  <a:ahLst/>
                  <a:cxnLst>
                    <a:cxn ang="0">
                      <a:pos x="T0" y="T1"/>
                    </a:cxn>
                    <a:cxn ang="0">
                      <a:pos x="T2" y="T3"/>
                    </a:cxn>
                  </a:cxnLst>
                  <a:rect l="0" t="0" r="r" b="b"/>
                  <a:pathLst>
                    <a:path w="237" h="426">
                      <a:moveTo>
                        <a:pt x="0" y="0"/>
                      </a:moveTo>
                      <a:lnTo>
                        <a:pt x="237" y="426"/>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Freeform 99">
                  <a:extLst>
                    <a:ext uri="{FF2B5EF4-FFF2-40B4-BE49-F238E27FC236}">
                      <a16:creationId xmlns:a16="http://schemas.microsoft.com/office/drawing/2014/main" id="{ADA5FFE4-8424-4A01-8C4B-BBCA5B529B9E}"/>
                    </a:ext>
                  </a:extLst>
                </p:cNvPr>
                <p:cNvSpPr>
                  <a:spLocks/>
                </p:cNvSpPr>
                <p:nvPr/>
              </p:nvSpPr>
              <p:spPr bwMode="auto">
                <a:xfrm>
                  <a:off x="4275" y="2889"/>
                  <a:ext cx="498" cy="1"/>
                </a:xfrm>
                <a:custGeom>
                  <a:avLst/>
                  <a:gdLst>
                    <a:gd name="T0" fmla="*/ 0 w 498"/>
                    <a:gd name="T1" fmla="*/ 0 h 1"/>
                    <a:gd name="T2" fmla="*/ 498 w 498"/>
                    <a:gd name="T3" fmla="*/ 0 h 1"/>
                  </a:gdLst>
                  <a:ahLst/>
                  <a:cxnLst>
                    <a:cxn ang="0">
                      <a:pos x="T0" y="T1"/>
                    </a:cxn>
                    <a:cxn ang="0">
                      <a:pos x="T2" y="T3"/>
                    </a:cxn>
                  </a:cxnLst>
                  <a:rect l="0" t="0" r="r" b="b"/>
                  <a:pathLst>
                    <a:path w="498" h="1">
                      <a:moveTo>
                        <a:pt x="0" y="0"/>
                      </a:moveTo>
                      <a:lnTo>
                        <a:pt x="498"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Freeform 100">
                  <a:extLst>
                    <a:ext uri="{FF2B5EF4-FFF2-40B4-BE49-F238E27FC236}">
                      <a16:creationId xmlns:a16="http://schemas.microsoft.com/office/drawing/2014/main" id="{83F8589D-E9D6-4966-9A3E-FF9E1E683233}"/>
                    </a:ext>
                  </a:extLst>
                </p:cNvPr>
                <p:cNvSpPr>
                  <a:spLocks/>
                </p:cNvSpPr>
                <p:nvPr/>
              </p:nvSpPr>
              <p:spPr bwMode="auto">
                <a:xfrm>
                  <a:off x="3942" y="2064"/>
                  <a:ext cx="543" cy="945"/>
                </a:xfrm>
                <a:custGeom>
                  <a:avLst/>
                  <a:gdLst>
                    <a:gd name="T0" fmla="*/ 543 w 543"/>
                    <a:gd name="T1" fmla="*/ 0 h 945"/>
                    <a:gd name="T2" fmla="*/ 0 w 543"/>
                    <a:gd name="T3" fmla="*/ 945 h 945"/>
                  </a:gdLst>
                  <a:ahLst/>
                  <a:cxnLst>
                    <a:cxn ang="0">
                      <a:pos x="T0" y="T1"/>
                    </a:cxn>
                    <a:cxn ang="0">
                      <a:pos x="T2" y="T3"/>
                    </a:cxn>
                  </a:cxnLst>
                  <a:rect l="0" t="0" r="r" b="b"/>
                  <a:pathLst>
                    <a:path w="543" h="945">
                      <a:moveTo>
                        <a:pt x="543" y="0"/>
                      </a:moveTo>
                      <a:lnTo>
                        <a:pt x="0" y="945"/>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Freeform 101">
                  <a:extLst>
                    <a:ext uri="{FF2B5EF4-FFF2-40B4-BE49-F238E27FC236}">
                      <a16:creationId xmlns:a16="http://schemas.microsoft.com/office/drawing/2014/main" id="{168FE611-7284-42EE-9315-F2CFDE77A1E8}"/>
                    </a:ext>
                  </a:extLst>
                </p:cNvPr>
                <p:cNvSpPr>
                  <a:spLocks/>
                </p:cNvSpPr>
                <p:nvPr/>
              </p:nvSpPr>
              <p:spPr bwMode="auto">
                <a:xfrm>
                  <a:off x="3978" y="3072"/>
                  <a:ext cx="1095" cy="1"/>
                </a:xfrm>
                <a:custGeom>
                  <a:avLst/>
                  <a:gdLst>
                    <a:gd name="T0" fmla="*/ 0 w 1095"/>
                    <a:gd name="T1" fmla="*/ 0 h 1"/>
                    <a:gd name="T2" fmla="*/ 1095 w 1095"/>
                    <a:gd name="T3" fmla="*/ 0 h 1"/>
                  </a:gdLst>
                  <a:ahLst/>
                  <a:cxnLst>
                    <a:cxn ang="0">
                      <a:pos x="T0" y="T1"/>
                    </a:cxn>
                    <a:cxn ang="0">
                      <a:pos x="T2" y="T3"/>
                    </a:cxn>
                  </a:cxnLst>
                  <a:rect l="0" t="0" r="r" b="b"/>
                  <a:pathLst>
                    <a:path w="1095" h="1">
                      <a:moveTo>
                        <a:pt x="0" y="0"/>
                      </a:moveTo>
                      <a:lnTo>
                        <a:pt x="1095"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Freeform 102">
                  <a:extLst>
                    <a:ext uri="{FF2B5EF4-FFF2-40B4-BE49-F238E27FC236}">
                      <a16:creationId xmlns:a16="http://schemas.microsoft.com/office/drawing/2014/main" id="{F7383AAE-51D3-40BF-A175-2B85031FFCFD}"/>
                    </a:ext>
                  </a:extLst>
                </p:cNvPr>
                <p:cNvSpPr>
                  <a:spLocks/>
                </p:cNvSpPr>
                <p:nvPr/>
              </p:nvSpPr>
              <p:spPr bwMode="auto">
                <a:xfrm>
                  <a:off x="4560" y="2064"/>
                  <a:ext cx="555" cy="945"/>
                </a:xfrm>
                <a:custGeom>
                  <a:avLst/>
                  <a:gdLst>
                    <a:gd name="T0" fmla="*/ 0 w 555"/>
                    <a:gd name="T1" fmla="*/ 0 h 945"/>
                    <a:gd name="T2" fmla="*/ 555 w 555"/>
                    <a:gd name="T3" fmla="*/ 945 h 945"/>
                  </a:gdLst>
                  <a:ahLst/>
                  <a:cxnLst>
                    <a:cxn ang="0">
                      <a:pos x="T0" y="T1"/>
                    </a:cxn>
                    <a:cxn ang="0">
                      <a:pos x="T2" y="T3"/>
                    </a:cxn>
                  </a:cxnLst>
                  <a:rect l="0" t="0" r="r" b="b"/>
                  <a:pathLst>
                    <a:path w="555" h="945">
                      <a:moveTo>
                        <a:pt x="0" y="0"/>
                      </a:moveTo>
                      <a:lnTo>
                        <a:pt x="555" y="945"/>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Freeform 103">
                  <a:extLst>
                    <a:ext uri="{FF2B5EF4-FFF2-40B4-BE49-F238E27FC236}">
                      <a16:creationId xmlns:a16="http://schemas.microsoft.com/office/drawing/2014/main" id="{F0DD6123-A378-4EE5-B369-D7F813014121}"/>
                    </a:ext>
                  </a:extLst>
                </p:cNvPr>
                <p:cNvSpPr>
                  <a:spLocks/>
                </p:cNvSpPr>
                <p:nvPr/>
              </p:nvSpPr>
              <p:spPr bwMode="auto">
                <a:xfrm>
                  <a:off x="3963" y="2382"/>
                  <a:ext cx="516" cy="636"/>
                </a:xfrm>
                <a:custGeom>
                  <a:avLst/>
                  <a:gdLst>
                    <a:gd name="T0" fmla="*/ 516 w 516"/>
                    <a:gd name="T1" fmla="*/ 0 h 636"/>
                    <a:gd name="T2" fmla="*/ 0 w 516"/>
                    <a:gd name="T3" fmla="*/ 636 h 636"/>
                  </a:gdLst>
                  <a:ahLst/>
                  <a:cxnLst>
                    <a:cxn ang="0">
                      <a:pos x="T0" y="T1"/>
                    </a:cxn>
                    <a:cxn ang="0">
                      <a:pos x="T2" y="T3"/>
                    </a:cxn>
                  </a:cxnLst>
                  <a:rect l="0" t="0" r="r" b="b"/>
                  <a:pathLst>
                    <a:path w="516" h="636">
                      <a:moveTo>
                        <a:pt x="516" y="0"/>
                      </a:moveTo>
                      <a:lnTo>
                        <a:pt x="0" y="636"/>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Freeform 104">
                  <a:extLst>
                    <a:ext uri="{FF2B5EF4-FFF2-40B4-BE49-F238E27FC236}">
                      <a16:creationId xmlns:a16="http://schemas.microsoft.com/office/drawing/2014/main" id="{5363FD28-DB36-4FAB-ABB6-130BBC9FDAE7}"/>
                    </a:ext>
                  </a:extLst>
                </p:cNvPr>
                <p:cNvSpPr>
                  <a:spLocks/>
                </p:cNvSpPr>
                <p:nvPr/>
              </p:nvSpPr>
              <p:spPr bwMode="auto">
                <a:xfrm>
                  <a:off x="4209" y="2079"/>
                  <a:ext cx="294" cy="768"/>
                </a:xfrm>
                <a:custGeom>
                  <a:avLst/>
                  <a:gdLst>
                    <a:gd name="T0" fmla="*/ 294 w 294"/>
                    <a:gd name="T1" fmla="*/ 0 h 768"/>
                    <a:gd name="T2" fmla="*/ 0 w 294"/>
                    <a:gd name="T3" fmla="*/ 768 h 768"/>
                  </a:gdLst>
                  <a:ahLst/>
                  <a:cxnLst>
                    <a:cxn ang="0">
                      <a:pos x="T0" y="T1"/>
                    </a:cxn>
                    <a:cxn ang="0">
                      <a:pos x="T2" y="T3"/>
                    </a:cxn>
                  </a:cxnLst>
                  <a:rect l="0" t="0" r="r" b="b"/>
                  <a:pathLst>
                    <a:path w="294" h="768">
                      <a:moveTo>
                        <a:pt x="294" y="0"/>
                      </a:moveTo>
                      <a:lnTo>
                        <a:pt x="0" y="768"/>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Freeform 105">
                  <a:extLst>
                    <a:ext uri="{FF2B5EF4-FFF2-40B4-BE49-F238E27FC236}">
                      <a16:creationId xmlns:a16="http://schemas.microsoft.com/office/drawing/2014/main" id="{66F672BD-C68C-4AD3-A9FA-9B64AA0D8F14}"/>
                    </a:ext>
                  </a:extLst>
                </p:cNvPr>
                <p:cNvSpPr>
                  <a:spLocks/>
                </p:cNvSpPr>
                <p:nvPr/>
              </p:nvSpPr>
              <p:spPr bwMode="auto">
                <a:xfrm>
                  <a:off x="3576" y="2040"/>
                  <a:ext cx="900" cy="1176"/>
                </a:xfrm>
                <a:custGeom>
                  <a:avLst/>
                  <a:gdLst>
                    <a:gd name="T0" fmla="*/ 900 w 900"/>
                    <a:gd name="T1" fmla="*/ 0 h 1176"/>
                    <a:gd name="T2" fmla="*/ 0 w 900"/>
                    <a:gd name="T3" fmla="*/ 1176 h 1176"/>
                  </a:gdLst>
                  <a:ahLst/>
                  <a:cxnLst>
                    <a:cxn ang="0">
                      <a:pos x="T0" y="T1"/>
                    </a:cxn>
                    <a:cxn ang="0">
                      <a:pos x="T2" y="T3"/>
                    </a:cxn>
                  </a:cxnLst>
                  <a:rect l="0" t="0" r="r" b="b"/>
                  <a:pathLst>
                    <a:path w="900" h="1176">
                      <a:moveTo>
                        <a:pt x="900" y="0"/>
                      </a:moveTo>
                      <a:lnTo>
                        <a:pt x="0" y="1176"/>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Freeform 106">
                  <a:extLst>
                    <a:ext uri="{FF2B5EF4-FFF2-40B4-BE49-F238E27FC236}">
                      <a16:creationId xmlns:a16="http://schemas.microsoft.com/office/drawing/2014/main" id="{344E986E-6CC7-4AF0-A0FD-F34A0D10BA0B}"/>
                    </a:ext>
                  </a:extLst>
                </p:cNvPr>
                <p:cNvSpPr>
                  <a:spLocks/>
                </p:cNvSpPr>
                <p:nvPr/>
              </p:nvSpPr>
              <p:spPr bwMode="auto">
                <a:xfrm>
                  <a:off x="4254" y="2922"/>
                  <a:ext cx="816" cy="129"/>
                </a:xfrm>
                <a:custGeom>
                  <a:avLst/>
                  <a:gdLst>
                    <a:gd name="T0" fmla="*/ 0 w 816"/>
                    <a:gd name="T1" fmla="*/ 0 h 129"/>
                    <a:gd name="T2" fmla="*/ 816 w 816"/>
                    <a:gd name="T3" fmla="*/ 129 h 129"/>
                  </a:gdLst>
                  <a:ahLst/>
                  <a:cxnLst>
                    <a:cxn ang="0">
                      <a:pos x="T0" y="T1"/>
                    </a:cxn>
                    <a:cxn ang="0">
                      <a:pos x="T2" y="T3"/>
                    </a:cxn>
                  </a:cxnLst>
                  <a:rect l="0" t="0" r="r" b="b"/>
                  <a:pathLst>
                    <a:path w="816" h="129">
                      <a:moveTo>
                        <a:pt x="0" y="0"/>
                      </a:moveTo>
                      <a:lnTo>
                        <a:pt x="816" y="129"/>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Freeform 107">
                  <a:extLst>
                    <a:ext uri="{FF2B5EF4-FFF2-40B4-BE49-F238E27FC236}">
                      <a16:creationId xmlns:a16="http://schemas.microsoft.com/office/drawing/2014/main" id="{6A290439-5195-4D6A-83EC-0C4FD37D4C98}"/>
                    </a:ext>
                  </a:extLst>
                </p:cNvPr>
                <p:cNvSpPr>
                  <a:spLocks/>
                </p:cNvSpPr>
                <p:nvPr/>
              </p:nvSpPr>
              <p:spPr bwMode="auto">
                <a:xfrm>
                  <a:off x="3984" y="2919"/>
                  <a:ext cx="816" cy="132"/>
                </a:xfrm>
                <a:custGeom>
                  <a:avLst/>
                  <a:gdLst>
                    <a:gd name="T0" fmla="*/ 816 w 816"/>
                    <a:gd name="T1" fmla="*/ 9 h 132"/>
                    <a:gd name="T2" fmla="*/ 804 w 816"/>
                    <a:gd name="T3" fmla="*/ 0 h 132"/>
                    <a:gd name="T4" fmla="*/ 0 w 816"/>
                    <a:gd name="T5" fmla="*/ 132 h 132"/>
                  </a:gdLst>
                  <a:ahLst/>
                  <a:cxnLst>
                    <a:cxn ang="0">
                      <a:pos x="T0" y="T1"/>
                    </a:cxn>
                    <a:cxn ang="0">
                      <a:pos x="T2" y="T3"/>
                    </a:cxn>
                    <a:cxn ang="0">
                      <a:pos x="T4" y="T5"/>
                    </a:cxn>
                  </a:cxnLst>
                  <a:rect l="0" t="0" r="r" b="b"/>
                  <a:pathLst>
                    <a:path w="816" h="132">
                      <a:moveTo>
                        <a:pt x="816" y="9"/>
                      </a:moveTo>
                      <a:lnTo>
                        <a:pt x="804" y="0"/>
                      </a:lnTo>
                      <a:lnTo>
                        <a:pt x="0" y="132"/>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Freeform 108">
                  <a:extLst>
                    <a:ext uri="{FF2B5EF4-FFF2-40B4-BE49-F238E27FC236}">
                      <a16:creationId xmlns:a16="http://schemas.microsoft.com/office/drawing/2014/main" id="{FDF8EDE5-00BA-4FDF-8D71-D67661150A1B}"/>
                    </a:ext>
                  </a:extLst>
                </p:cNvPr>
                <p:cNvSpPr>
                  <a:spLocks/>
                </p:cNvSpPr>
                <p:nvPr/>
              </p:nvSpPr>
              <p:spPr bwMode="auto">
                <a:xfrm>
                  <a:off x="3963" y="3090"/>
                  <a:ext cx="1467" cy="192"/>
                </a:xfrm>
                <a:custGeom>
                  <a:avLst/>
                  <a:gdLst>
                    <a:gd name="T0" fmla="*/ 0 w 1467"/>
                    <a:gd name="T1" fmla="*/ 0 h 192"/>
                    <a:gd name="T2" fmla="*/ 1467 w 1467"/>
                    <a:gd name="T3" fmla="*/ 192 h 192"/>
                  </a:gdLst>
                  <a:ahLst/>
                  <a:cxnLst>
                    <a:cxn ang="0">
                      <a:pos x="T0" y="T1"/>
                    </a:cxn>
                    <a:cxn ang="0">
                      <a:pos x="T2" y="T3"/>
                    </a:cxn>
                  </a:cxnLst>
                  <a:rect l="0" t="0" r="r" b="b"/>
                  <a:pathLst>
                    <a:path w="1467" h="192">
                      <a:moveTo>
                        <a:pt x="0" y="0"/>
                      </a:moveTo>
                      <a:lnTo>
                        <a:pt x="1467" y="192"/>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Freeform 109">
                  <a:extLst>
                    <a:ext uri="{FF2B5EF4-FFF2-40B4-BE49-F238E27FC236}">
                      <a16:creationId xmlns:a16="http://schemas.microsoft.com/office/drawing/2014/main" id="{21F93F22-03DD-4914-8C93-BC22ED3A2B8F}"/>
                    </a:ext>
                  </a:extLst>
                </p:cNvPr>
                <p:cNvSpPr>
                  <a:spLocks/>
                </p:cNvSpPr>
                <p:nvPr/>
              </p:nvSpPr>
              <p:spPr bwMode="auto">
                <a:xfrm>
                  <a:off x="3618" y="3090"/>
                  <a:ext cx="1479" cy="198"/>
                </a:xfrm>
                <a:custGeom>
                  <a:avLst/>
                  <a:gdLst>
                    <a:gd name="T0" fmla="*/ 1479 w 1479"/>
                    <a:gd name="T1" fmla="*/ 0 h 198"/>
                    <a:gd name="T2" fmla="*/ 0 w 1479"/>
                    <a:gd name="T3" fmla="*/ 198 h 198"/>
                  </a:gdLst>
                  <a:ahLst/>
                  <a:cxnLst>
                    <a:cxn ang="0">
                      <a:pos x="T0" y="T1"/>
                    </a:cxn>
                    <a:cxn ang="0">
                      <a:pos x="T2" y="T3"/>
                    </a:cxn>
                  </a:cxnLst>
                  <a:rect l="0" t="0" r="r" b="b"/>
                  <a:pathLst>
                    <a:path w="1479" h="198">
                      <a:moveTo>
                        <a:pt x="1479" y="0"/>
                      </a:moveTo>
                      <a:lnTo>
                        <a:pt x="0" y="198"/>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Freeform 110">
                  <a:extLst>
                    <a:ext uri="{FF2B5EF4-FFF2-40B4-BE49-F238E27FC236}">
                      <a16:creationId xmlns:a16="http://schemas.microsoft.com/office/drawing/2014/main" id="{04CE91D3-D8D0-4394-8A11-241BCACDEB3F}"/>
                    </a:ext>
                  </a:extLst>
                </p:cNvPr>
                <p:cNvSpPr>
                  <a:spLocks/>
                </p:cNvSpPr>
                <p:nvPr/>
              </p:nvSpPr>
              <p:spPr bwMode="auto">
                <a:xfrm>
                  <a:off x="4572" y="2385"/>
                  <a:ext cx="516" cy="627"/>
                </a:xfrm>
                <a:custGeom>
                  <a:avLst/>
                  <a:gdLst>
                    <a:gd name="T0" fmla="*/ 0 w 516"/>
                    <a:gd name="T1" fmla="*/ 0 h 627"/>
                    <a:gd name="T2" fmla="*/ 516 w 516"/>
                    <a:gd name="T3" fmla="*/ 627 h 627"/>
                  </a:gdLst>
                  <a:ahLst/>
                  <a:cxnLst>
                    <a:cxn ang="0">
                      <a:pos x="T0" y="T1"/>
                    </a:cxn>
                    <a:cxn ang="0">
                      <a:pos x="T2" y="T3"/>
                    </a:cxn>
                  </a:cxnLst>
                  <a:rect l="0" t="0" r="r" b="b"/>
                  <a:pathLst>
                    <a:path w="516" h="627">
                      <a:moveTo>
                        <a:pt x="0" y="0"/>
                      </a:moveTo>
                      <a:lnTo>
                        <a:pt x="516" y="627"/>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Freeform 111">
                  <a:extLst>
                    <a:ext uri="{FF2B5EF4-FFF2-40B4-BE49-F238E27FC236}">
                      <a16:creationId xmlns:a16="http://schemas.microsoft.com/office/drawing/2014/main" id="{BFA8612E-1AB6-4E52-9850-5F89A08EA9F3}"/>
                    </a:ext>
                  </a:extLst>
                </p:cNvPr>
                <p:cNvSpPr>
                  <a:spLocks/>
                </p:cNvSpPr>
                <p:nvPr/>
              </p:nvSpPr>
              <p:spPr bwMode="auto">
                <a:xfrm>
                  <a:off x="4572" y="1641"/>
                  <a:ext cx="567" cy="1368"/>
                </a:xfrm>
                <a:custGeom>
                  <a:avLst/>
                  <a:gdLst>
                    <a:gd name="T0" fmla="*/ 0 w 567"/>
                    <a:gd name="T1" fmla="*/ 0 h 1368"/>
                    <a:gd name="T2" fmla="*/ 567 w 567"/>
                    <a:gd name="T3" fmla="*/ 1368 h 1368"/>
                  </a:gdLst>
                  <a:ahLst/>
                  <a:cxnLst>
                    <a:cxn ang="0">
                      <a:pos x="T0" y="T1"/>
                    </a:cxn>
                    <a:cxn ang="0">
                      <a:pos x="T2" y="T3"/>
                    </a:cxn>
                  </a:cxnLst>
                  <a:rect l="0" t="0" r="r" b="b"/>
                  <a:pathLst>
                    <a:path w="567" h="1368">
                      <a:moveTo>
                        <a:pt x="0" y="0"/>
                      </a:moveTo>
                      <a:lnTo>
                        <a:pt x="567" y="1368"/>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Freeform 112">
                  <a:extLst>
                    <a:ext uri="{FF2B5EF4-FFF2-40B4-BE49-F238E27FC236}">
                      <a16:creationId xmlns:a16="http://schemas.microsoft.com/office/drawing/2014/main" id="{C5D36AFA-8E2B-4768-BA68-4FF262CC1F19}"/>
                    </a:ext>
                  </a:extLst>
                </p:cNvPr>
                <p:cNvSpPr>
                  <a:spLocks/>
                </p:cNvSpPr>
                <p:nvPr/>
              </p:nvSpPr>
              <p:spPr bwMode="auto">
                <a:xfrm>
                  <a:off x="3921" y="1638"/>
                  <a:ext cx="561" cy="1371"/>
                </a:xfrm>
                <a:custGeom>
                  <a:avLst/>
                  <a:gdLst>
                    <a:gd name="T0" fmla="*/ 561 w 561"/>
                    <a:gd name="T1" fmla="*/ 0 h 1371"/>
                    <a:gd name="T2" fmla="*/ 0 w 561"/>
                    <a:gd name="T3" fmla="*/ 1371 h 1371"/>
                  </a:gdLst>
                  <a:ahLst/>
                  <a:cxnLst>
                    <a:cxn ang="0">
                      <a:pos x="T0" y="T1"/>
                    </a:cxn>
                    <a:cxn ang="0">
                      <a:pos x="T2" y="T3"/>
                    </a:cxn>
                  </a:cxnLst>
                  <a:rect l="0" t="0" r="r" b="b"/>
                  <a:pathLst>
                    <a:path w="561" h="1371">
                      <a:moveTo>
                        <a:pt x="561" y="0"/>
                      </a:moveTo>
                      <a:lnTo>
                        <a:pt x="0" y="1371"/>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Freeform 113">
                  <a:extLst>
                    <a:ext uri="{FF2B5EF4-FFF2-40B4-BE49-F238E27FC236}">
                      <a16:creationId xmlns:a16="http://schemas.microsoft.com/office/drawing/2014/main" id="{55E384BB-FF24-4ED5-9D61-200436096F1E}"/>
                    </a:ext>
                  </a:extLst>
                </p:cNvPr>
                <p:cNvSpPr>
                  <a:spLocks/>
                </p:cNvSpPr>
                <p:nvPr/>
              </p:nvSpPr>
              <p:spPr bwMode="auto">
                <a:xfrm>
                  <a:off x="4566" y="2034"/>
                  <a:ext cx="912" cy="1179"/>
                </a:xfrm>
                <a:custGeom>
                  <a:avLst/>
                  <a:gdLst>
                    <a:gd name="T0" fmla="*/ 0 w 912"/>
                    <a:gd name="T1" fmla="*/ 0 h 1179"/>
                    <a:gd name="T2" fmla="*/ 912 w 912"/>
                    <a:gd name="T3" fmla="*/ 1179 h 1179"/>
                  </a:gdLst>
                  <a:ahLst/>
                  <a:cxnLst>
                    <a:cxn ang="0">
                      <a:pos x="T0" y="T1"/>
                    </a:cxn>
                    <a:cxn ang="0">
                      <a:pos x="T2" y="T3"/>
                    </a:cxn>
                  </a:cxnLst>
                  <a:rect l="0" t="0" r="r" b="b"/>
                  <a:pathLst>
                    <a:path w="912" h="1179">
                      <a:moveTo>
                        <a:pt x="0" y="0"/>
                      </a:moveTo>
                      <a:lnTo>
                        <a:pt x="912" y="1179"/>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Freeform 114">
                  <a:extLst>
                    <a:ext uri="{FF2B5EF4-FFF2-40B4-BE49-F238E27FC236}">
                      <a16:creationId xmlns:a16="http://schemas.microsoft.com/office/drawing/2014/main" id="{145AC6EE-6C43-409E-B196-20B64ADC537C}"/>
                    </a:ext>
                  </a:extLst>
                </p:cNvPr>
                <p:cNvSpPr>
                  <a:spLocks/>
                </p:cNvSpPr>
                <p:nvPr/>
              </p:nvSpPr>
              <p:spPr bwMode="auto">
                <a:xfrm>
                  <a:off x="4545" y="2079"/>
                  <a:ext cx="285" cy="765"/>
                </a:xfrm>
                <a:custGeom>
                  <a:avLst/>
                  <a:gdLst>
                    <a:gd name="T0" fmla="*/ 0 w 285"/>
                    <a:gd name="T1" fmla="*/ 0 h 765"/>
                    <a:gd name="T2" fmla="*/ 285 w 285"/>
                    <a:gd name="T3" fmla="*/ 765 h 765"/>
                  </a:gdLst>
                  <a:ahLst/>
                  <a:cxnLst>
                    <a:cxn ang="0">
                      <a:pos x="T0" y="T1"/>
                    </a:cxn>
                    <a:cxn ang="0">
                      <a:pos x="T2" y="T3"/>
                    </a:cxn>
                  </a:cxnLst>
                  <a:rect l="0" t="0" r="r" b="b"/>
                  <a:pathLst>
                    <a:path w="285" h="765">
                      <a:moveTo>
                        <a:pt x="0" y="0"/>
                      </a:moveTo>
                      <a:lnTo>
                        <a:pt x="285" y="765"/>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Freeform 115">
                  <a:extLst>
                    <a:ext uri="{FF2B5EF4-FFF2-40B4-BE49-F238E27FC236}">
                      <a16:creationId xmlns:a16="http://schemas.microsoft.com/office/drawing/2014/main" id="{B1EEC199-16A8-43DC-B703-72159E7D8BFF}"/>
                    </a:ext>
                  </a:extLst>
                </p:cNvPr>
                <p:cNvSpPr>
                  <a:spLocks/>
                </p:cNvSpPr>
                <p:nvPr/>
              </p:nvSpPr>
              <p:spPr bwMode="auto">
                <a:xfrm>
                  <a:off x="3633" y="3075"/>
                  <a:ext cx="255" cy="156"/>
                </a:xfrm>
                <a:custGeom>
                  <a:avLst/>
                  <a:gdLst>
                    <a:gd name="T0" fmla="*/ 255 w 255"/>
                    <a:gd name="T1" fmla="*/ 0 h 156"/>
                    <a:gd name="T2" fmla="*/ 0 w 255"/>
                    <a:gd name="T3" fmla="*/ 156 h 156"/>
                  </a:gdLst>
                  <a:ahLst/>
                  <a:cxnLst>
                    <a:cxn ang="0">
                      <a:pos x="T0" y="T1"/>
                    </a:cxn>
                    <a:cxn ang="0">
                      <a:pos x="T2" y="T3"/>
                    </a:cxn>
                  </a:cxnLst>
                  <a:rect l="0" t="0" r="r" b="b"/>
                  <a:pathLst>
                    <a:path w="255" h="156">
                      <a:moveTo>
                        <a:pt x="255" y="0"/>
                      </a:moveTo>
                      <a:lnTo>
                        <a:pt x="0" y="156"/>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Freeform 116">
                  <a:extLst>
                    <a:ext uri="{FF2B5EF4-FFF2-40B4-BE49-F238E27FC236}">
                      <a16:creationId xmlns:a16="http://schemas.microsoft.com/office/drawing/2014/main" id="{F04D160C-5129-4B7C-A984-3D08E2C2C10B}"/>
                    </a:ext>
                  </a:extLst>
                </p:cNvPr>
                <p:cNvSpPr>
                  <a:spLocks/>
                </p:cNvSpPr>
                <p:nvPr/>
              </p:nvSpPr>
              <p:spPr bwMode="auto">
                <a:xfrm>
                  <a:off x="3981" y="2910"/>
                  <a:ext cx="207" cy="120"/>
                </a:xfrm>
                <a:custGeom>
                  <a:avLst/>
                  <a:gdLst>
                    <a:gd name="T0" fmla="*/ 207 w 207"/>
                    <a:gd name="T1" fmla="*/ 0 h 120"/>
                    <a:gd name="T2" fmla="*/ 0 w 207"/>
                    <a:gd name="T3" fmla="*/ 120 h 120"/>
                  </a:gdLst>
                  <a:ahLst/>
                  <a:cxnLst>
                    <a:cxn ang="0">
                      <a:pos x="T0" y="T1"/>
                    </a:cxn>
                    <a:cxn ang="0">
                      <a:pos x="T2" y="T3"/>
                    </a:cxn>
                  </a:cxnLst>
                  <a:rect l="0" t="0" r="r" b="b"/>
                  <a:pathLst>
                    <a:path w="207" h="120">
                      <a:moveTo>
                        <a:pt x="207" y="0"/>
                      </a:moveTo>
                      <a:lnTo>
                        <a:pt x="0" y="12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Freeform 117">
                  <a:extLst>
                    <a:ext uri="{FF2B5EF4-FFF2-40B4-BE49-F238E27FC236}">
                      <a16:creationId xmlns:a16="http://schemas.microsoft.com/office/drawing/2014/main" id="{7600CFC6-A534-464C-B9E1-5EA3B7CBAEC3}"/>
                    </a:ext>
                  </a:extLst>
                </p:cNvPr>
                <p:cNvSpPr>
                  <a:spLocks/>
                </p:cNvSpPr>
                <p:nvPr/>
              </p:nvSpPr>
              <p:spPr bwMode="auto">
                <a:xfrm>
                  <a:off x="5157" y="3078"/>
                  <a:ext cx="258" cy="150"/>
                </a:xfrm>
                <a:custGeom>
                  <a:avLst/>
                  <a:gdLst>
                    <a:gd name="T0" fmla="*/ 0 w 258"/>
                    <a:gd name="T1" fmla="*/ 0 h 150"/>
                    <a:gd name="T2" fmla="*/ 258 w 258"/>
                    <a:gd name="T3" fmla="*/ 150 h 150"/>
                  </a:gdLst>
                  <a:ahLst/>
                  <a:cxnLst>
                    <a:cxn ang="0">
                      <a:pos x="T0" y="T1"/>
                    </a:cxn>
                    <a:cxn ang="0">
                      <a:pos x="T2" y="T3"/>
                    </a:cxn>
                  </a:cxnLst>
                  <a:rect l="0" t="0" r="r" b="b"/>
                  <a:pathLst>
                    <a:path w="258" h="150">
                      <a:moveTo>
                        <a:pt x="0" y="0"/>
                      </a:moveTo>
                      <a:lnTo>
                        <a:pt x="258" y="15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Freeform 118">
                  <a:extLst>
                    <a:ext uri="{FF2B5EF4-FFF2-40B4-BE49-F238E27FC236}">
                      <a16:creationId xmlns:a16="http://schemas.microsoft.com/office/drawing/2014/main" id="{7B541BAE-9E41-4B57-B888-61D000B24565}"/>
                    </a:ext>
                  </a:extLst>
                </p:cNvPr>
                <p:cNvSpPr>
                  <a:spLocks/>
                </p:cNvSpPr>
                <p:nvPr/>
              </p:nvSpPr>
              <p:spPr bwMode="auto">
                <a:xfrm>
                  <a:off x="4869" y="2907"/>
                  <a:ext cx="213" cy="126"/>
                </a:xfrm>
                <a:custGeom>
                  <a:avLst/>
                  <a:gdLst>
                    <a:gd name="T0" fmla="*/ 0 w 213"/>
                    <a:gd name="T1" fmla="*/ 0 h 126"/>
                    <a:gd name="T2" fmla="*/ 213 w 213"/>
                    <a:gd name="T3" fmla="*/ 126 h 126"/>
                  </a:gdLst>
                  <a:ahLst/>
                  <a:cxnLst>
                    <a:cxn ang="0">
                      <a:pos x="T0" y="T1"/>
                    </a:cxn>
                    <a:cxn ang="0">
                      <a:pos x="T2" y="T3"/>
                    </a:cxn>
                  </a:cxnLst>
                  <a:rect l="0" t="0" r="r" b="b"/>
                  <a:pathLst>
                    <a:path w="213" h="126">
                      <a:moveTo>
                        <a:pt x="0" y="0"/>
                      </a:moveTo>
                      <a:lnTo>
                        <a:pt x="213" y="126"/>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Freeform 119">
                  <a:extLst>
                    <a:ext uri="{FF2B5EF4-FFF2-40B4-BE49-F238E27FC236}">
                      <a16:creationId xmlns:a16="http://schemas.microsoft.com/office/drawing/2014/main" id="{BD92BD67-23B8-4541-89B5-3551F91B688C}"/>
                    </a:ext>
                  </a:extLst>
                </p:cNvPr>
                <p:cNvSpPr>
                  <a:spLocks/>
                </p:cNvSpPr>
                <p:nvPr/>
              </p:nvSpPr>
              <p:spPr bwMode="auto">
                <a:xfrm>
                  <a:off x="4524" y="2085"/>
                  <a:ext cx="1" cy="249"/>
                </a:xfrm>
                <a:custGeom>
                  <a:avLst/>
                  <a:gdLst>
                    <a:gd name="T0" fmla="*/ 0 w 1"/>
                    <a:gd name="T1" fmla="*/ 0 h 249"/>
                    <a:gd name="T2" fmla="*/ 0 w 1"/>
                    <a:gd name="T3" fmla="*/ 249 h 249"/>
                  </a:gdLst>
                  <a:ahLst/>
                  <a:cxnLst>
                    <a:cxn ang="0">
                      <a:pos x="T0" y="T1"/>
                    </a:cxn>
                    <a:cxn ang="0">
                      <a:pos x="T2" y="T3"/>
                    </a:cxn>
                  </a:cxnLst>
                  <a:rect l="0" t="0" r="r" b="b"/>
                  <a:pathLst>
                    <a:path w="1" h="249">
                      <a:moveTo>
                        <a:pt x="0" y="0"/>
                      </a:moveTo>
                      <a:lnTo>
                        <a:pt x="0" y="249"/>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Freeform 120">
                  <a:extLst>
                    <a:ext uri="{FF2B5EF4-FFF2-40B4-BE49-F238E27FC236}">
                      <a16:creationId xmlns:a16="http://schemas.microsoft.com/office/drawing/2014/main" id="{D9B0D8E9-E0CC-4FA1-872C-CEC6AB08EFC5}"/>
                    </a:ext>
                  </a:extLst>
                </p:cNvPr>
                <p:cNvSpPr>
                  <a:spLocks/>
                </p:cNvSpPr>
                <p:nvPr/>
              </p:nvSpPr>
              <p:spPr bwMode="auto">
                <a:xfrm>
                  <a:off x="4524" y="1680"/>
                  <a:ext cx="1" cy="309"/>
                </a:xfrm>
                <a:custGeom>
                  <a:avLst/>
                  <a:gdLst>
                    <a:gd name="T0" fmla="*/ 0 w 1"/>
                    <a:gd name="T1" fmla="*/ 0 h 309"/>
                    <a:gd name="T2" fmla="*/ 0 w 1"/>
                    <a:gd name="T3" fmla="*/ 309 h 309"/>
                  </a:gdLst>
                  <a:ahLst/>
                  <a:cxnLst>
                    <a:cxn ang="0">
                      <a:pos x="T0" y="T1"/>
                    </a:cxn>
                    <a:cxn ang="0">
                      <a:pos x="T2" y="T3"/>
                    </a:cxn>
                  </a:cxnLst>
                  <a:rect l="0" t="0" r="r" b="b"/>
                  <a:pathLst>
                    <a:path w="1" h="309">
                      <a:moveTo>
                        <a:pt x="0" y="0"/>
                      </a:moveTo>
                      <a:lnTo>
                        <a:pt x="0" y="309"/>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8" name="Text Box 121">
                <a:extLst>
                  <a:ext uri="{FF2B5EF4-FFF2-40B4-BE49-F238E27FC236}">
                    <a16:creationId xmlns:a16="http://schemas.microsoft.com/office/drawing/2014/main" id="{D3717CC2-9CAF-4C56-A550-C7F3E126BFFE}"/>
                  </a:ext>
                </a:extLst>
              </p:cNvPr>
              <p:cNvSpPr txBox="1">
                <a:spLocks noChangeArrowheads="1"/>
              </p:cNvSpPr>
              <p:nvPr/>
            </p:nvSpPr>
            <p:spPr bwMode="auto">
              <a:xfrm>
                <a:off x="4452" y="1380"/>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a:r>
                  <a:rPr lang="en-US" altLang="zh-CN" sz="2000" b="0" i="1"/>
                  <a:t>v</a:t>
                </a:r>
                <a:r>
                  <a:rPr lang="en-US" altLang="zh-CN" sz="2000" b="0" baseline="-25000"/>
                  <a:t>1</a:t>
                </a:r>
                <a:endParaRPr lang="en-US" altLang="zh-CN" sz="2000" b="0"/>
              </a:p>
            </p:txBody>
          </p:sp>
          <p:sp>
            <p:nvSpPr>
              <p:cNvPr id="29" name="Text Box 122">
                <a:extLst>
                  <a:ext uri="{FF2B5EF4-FFF2-40B4-BE49-F238E27FC236}">
                    <a16:creationId xmlns:a16="http://schemas.microsoft.com/office/drawing/2014/main" id="{289DB960-9484-4397-A8CE-4F8F8DE1745A}"/>
                  </a:ext>
                </a:extLst>
              </p:cNvPr>
              <p:cNvSpPr txBox="1">
                <a:spLocks noChangeArrowheads="1"/>
              </p:cNvSpPr>
              <p:nvPr/>
            </p:nvSpPr>
            <p:spPr bwMode="auto">
              <a:xfrm>
                <a:off x="3360" y="3144"/>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a:r>
                  <a:rPr lang="en-US" altLang="zh-CN" sz="2000" b="0" i="1"/>
                  <a:t>v</a:t>
                </a:r>
                <a:r>
                  <a:rPr lang="en-US" altLang="zh-CN" sz="2000" b="0" baseline="-25000"/>
                  <a:t>2</a:t>
                </a:r>
                <a:endParaRPr lang="en-US" altLang="zh-CN" sz="2000" b="0"/>
              </a:p>
            </p:txBody>
          </p:sp>
          <p:sp>
            <p:nvSpPr>
              <p:cNvPr id="30" name="Text Box 123">
                <a:extLst>
                  <a:ext uri="{FF2B5EF4-FFF2-40B4-BE49-F238E27FC236}">
                    <a16:creationId xmlns:a16="http://schemas.microsoft.com/office/drawing/2014/main" id="{102C256F-D732-481E-80EA-DA4187F24BEA}"/>
                  </a:ext>
                </a:extLst>
              </p:cNvPr>
              <p:cNvSpPr txBox="1">
                <a:spLocks noChangeArrowheads="1"/>
              </p:cNvSpPr>
              <p:nvPr/>
            </p:nvSpPr>
            <p:spPr bwMode="auto">
              <a:xfrm>
                <a:off x="5497" y="3144"/>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a:r>
                  <a:rPr lang="en-US" altLang="zh-CN" sz="2000" b="0" i="1"/>
                  <a:t>v</a:t>
                </a:r>
                <a:r>
                  <a:rPr lang="en-US" altLang="zh-CN" sz="2000" b="0" baseline="-25000"/>
                  <a:t>3</a:t>
                </a:r>
                <a:endParaRPr lang="en-US" altLang="zh-CN" sz="2000" b="0"/>
              </a:p>
            </p:txBody>
          </p:sp>
          <p:sp>
            <p:nvSpPr>
              <p:cNvPr id="31" name="Text Box 124">
                <a:extLst>
                  <a:ext uri="{FF2B5EF4-FFF2-40B4-BE49-F238E27FC236}">
                    <a16:creationId xmlns:a16="http://schemas.microsoft.com/office/drawing/2014/main" id="{96A6CEC6-5688-4C9C-B9FD-0FB0EDB616DF}"/>
                  </a:ext>
                </a:extLst>
              </p:cNvPr>
              <p:cNvSpPr txBox="1">
                <a:spLocks noChangeArrowheads="1"/>
              </p:cNvSpPr>
              <p:nvPr/>
            </p:nvSpPr>
            <p:spPr bwMode="auto">
              <a:xfrm>
                <a:off x="4548" y="1872"/>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a:r>
                  <a:rPr lang="en-US" altLang="zh-CN" sz="2000" b="0" i="1"/>
                  <a:t>v</a:t>
                </a:r>
                <a:r>
                  <a:rPr lang="en-US" altLang="zh-CN" sz="2000" b="0" baseline="-25000"/>
                  <a:t>4</a:t>
                </a:r>
                <a:endParaRPr lang="en-US" altLang="zh-CN" sz="2000" b="0"/>
              </a:p>
            </p:txBody>
          </p:sp>
          <p:sp>
            <p:nvSpPr>
              <p:cNvPr id="32" name="Text Box 125">
                <a:extLst>
                  <a:ext uri="{FF2B5EF4-FFF2-40B4-BE49-F238E27FC236}">
                    <a16:creationId xmlns:a16="http://schemas.microsoft.com/office/drawing/2014/main" id="{FE06C03C-E38D-4D03-B9D5-C7EAED0731D2}"/>
                  </a:ext>
                </a:extLst>
              </p:cNvPr>
              <p:cNvSpPr txBox="1">
                <a:spLocks noChangeArrowheads="1"/>
              </p:cNvSpPr>
              <p:nvPr/>
            </p:nvSpPr>
            <p:spPr bwMode="auto">
              <a:xfrm>
                <a:off x="3732" y="2880"/>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a:r>
                  <a:rPr lang="en-US" altLang="zh-CN" sz="2000" b="0" i="1"/>
                  <a:t>v</a:t>
                </a:r>
                <a:r>
                  <a:rPr lang="en-US" altLang="zh-CN" sz="2000" b="0" baseline="-25000"/>
                  <a:t>5</a:t>
                </a:r>
                <a:endParaRPr lang="en-US" altLang="zh-CN" sz="2000" b="0"/>
              </a:p>
            </p:txBody>
          </p:sp>
          <p:sp>
            <p:nvSpPr>
              <p:cNvPr id="33" name="Text Box 126">
                <a:extLst>
                  <a:ext uri="{FF2B5EF4-FFF2-40B4-BE49-F238E27FC236}">
                    <a16:creationId xmlns:a16="http://schemas.microsoft.com/office/drawing/2014/main" id="{15BFA357-BBC3-416C-B800-82CE26DF311D}"/>
                  </a:ext>
                </a:extLst>
              </p:cNvPr>
              <p:cNvSpPr txBox="1">
                <a:spLocks noChangeArrowheads="1"/>
              </p:cNvSpPr>
              <p:nvPr/>
            </p:nvSpPr>
            <p:spPr bwMode="auto">
              <a:xfrm>
                <a:off x="5149" y="2904"/>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a:r>
                  <a:rPr lang="en-US" altLang="zh-CN" sz="2000" b="0" i="1"/>
                  <a:t>v</a:t>
                </a:r>
                <a:r>
                  <a:rPr lang="en-US" altLang="zh-CN" sz="2000" b="0" baseline="-25000"/>
                  <a:t>6</a:t>
                </a:r>
                <a:endParaRPr lang="en-US" altLang="zh-CN" sz="2000" b="0"/>
              </a:p>
            </p:txBody>
          </p:sp>
          <p:sp>
            <p:nvSpPr>
              <p:cNvPr id="34" name="Text Box 127">
                <a:extLst>
                  <a:ext uri="{FF2B5EF4-FFF2-40B4-BE49-F238E27FC236}">
                    <a16:creationId xmlns:a16="http://schemas.microsoft.com/office/drawing/2014/main" id="{BB404B54-082F-4CA7-8DA3-93F3925C08A4}"/>
                  </a:ext>
                </a:extLst>
              </p:cNvPr>
              <p:cNvSpPr txBox="1">
                <a:spLocks noChangeArrowheads="1"/>
              </p:cNvSpPr>
              <p:nvPr/>
            </p:nvSpPr>
            <p:spPr bwMode="auto">
              <a:xfrm>
                <a:off x="4440" y="2388"/>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a:r>
                  <a:rPr lang="en-US" altLang="zh-CN" sz="2000" b="0" i="1"/>
                  <a:t>v</a:t>
                </a:r>
                <a:r>
                  <a:rPr lang="en-US" altLang="zh-CN" sz="2000" b="0" baseline="-25000"/>
                  <a:t>7</a:t>
                </a:r>
                <a:endParaRPr lang="en-US" altLang="zh-CN" sz="2000" b="0"/>
              </a:p>
            </p:txBody>
          </p:sp>
          <p:sp>
            <p:nvSpPr>
              <p:cNvPr id="35" name="Text Box 128">
                <a:extLst>
                  <a:ext uri="{FF2B5EF4-FFF2-40B4-BE49-F238E27FC236}">
                    <a16:creationId xmlns:a16="http://schemas.microsoft.com/office/drawing/2014/main" id="{1804BAB9-1895-49D7-906A-BFFCB228FF0E}"/>
                  </a:ext>
                </a:extLst>
              </p:cNvPr>
              <p:cNvSpPr txBox="1">
                <a:spLocks noChangeArrowheads="1"/>
              </p:cNvSpPr>
              <p:nvPr/>
            </p:nvSpPr>
            <p:spPr bwMode="auto">
              <a:xfrm>
                <a:off x="4273" y="2700"/>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a:r>
                  <a:rPr lang="en-US" altLang="zh-CN" sz="2000" b="0" i="1"/>
                  <a:t>v</a:t>
                </a:r>
                <a:r>
                  <a:rPr lang="en-US" altLang="zh-CN" sz="2000" b="0" baseline="-25000"/>
                  <a:t>8</a:t>
                </a:r>
                <a:endParaRPr lang="en-US" altLang="zh-CN" sz="2000" b="0"/>
              </a:p>
            </p:txBody>
          </p:sp>
          <p:sp>
            <p:nvSpPr>
              <p:cNvPr id="36" name="Text Box 129">
                <a:extLst>
                  <a:ext uri="{FF2B5EF4-FFF2-40B4-BE49-F238E27FC236}">
                    <a16:creationId xmlns:a16="http://schemas.microsoft.com/office/drawing/2014/main" id="{007F5759-5393-4540-81F8-65C6C46E0983}"/>
                  </a:ext>
                </a:extLst>
              </p:cNvPr>
              <p:cNvSpPr txBox="1">
                <a:spLocks noChangeArrowheads="1"/>
              </p:cNvSpPr>
              <p:nvPr/>
            </p:nvSpPr>
            <p:spPr bwMode="auto">
              <a:xfrm>
                <a:off x="4596" y="2700"/>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a:r>
                  <a:rPr lang="en-US" altLang="zh-CN" sz="2000" b="0" i="1"/>
                  <a:t>v</a:t>
                </a:r>
                <a:r>
                  <a:rPr lang="en-US" altLang="zh-CN" sz="2000" b="0" baseline="-25000"/>
                  <a:t>9</a:t>
                </a:r>
                <a:endParaRPr lang="en-US" altLang="zh-CN" sz="2000" b="0"/>
              </a:p>
            </p:txBody>
          </p:sp>
        </p:grpSp>
        <p:grpSp>
          <p:nvGrpSpPr>
            <p:cNvPr id="9" name="Group 130">
              <a:extLst>
                <a:ext uri="{FF2B5EF4-FFF2-40B4-BE49-F238E27FC236}">
                  <a16:creationId xmlns:a16="http://schemas.microsoft.com/office/drawing/2014/main" id="{7A87CA33-5CE7-491D-A275-6B653B72922A}"/>
                </a:ext>
              </a:extLst>
            </p:cNvPr>
            <p:cNvGrpSpPr>
              <a:grpSpLocks/>
            </p:cNvGrpSpPr>
            <p:nvPr/>
          </p:nvGrpSpPr>
          <p:grpSpPr bwMode="auto">
            <a:xfrm>
              <a:off x="3300" y="2160"/>
              <a:ext cx="2340" cy="2076"/>
              <a:chOff x="3276" y="624"/>
              <a:chExt cx="2340" cy="2076"/>
            </a:xfrm>
          </p:grpSpPr>
          <p:sp>
            <p:nvSpPr>
              <p:cNvPr id="10" name="Text Box 131">
                <a:extLst>
                  <a:ext uri="{FF2B5EF4-FFF2-40B4-BE49-F238E27FC236}">
                    <a16:creationId xmlns:a16="http://schemas.microsoft.com/office/drawing/2014/main" id="{37DA0B23-4AA6-4028-818A-5BD20D162CF2}"/>
                  </a:ext>
                </a:extLst>
              </p:cNvPr>
              <p:cNvSpPr txBox="1">
                <a:spLocks noChangeArrowheads="1"/>
              </p:cNvSpPr>
              <p:nvPr/>
            </p:nvSpPr>
            <p:spPr bwMode="auto">
              <a:xfrm>
                <a:off x="4369" y="2508"/>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a:r>
                  <a:rPr lang="zh-CN" altLang="en-US" sz="2000" b="0"/>
                  <a:t>(</a:t>
                </a:r>
                <a:r>
                  <a:rPr lang="en-US" altLang="zh-CN" sz="2000" b="0"/>
                  <a:t>b)</a:t>
                </a:r>
              </a:p>
            </p:txBody>
          </p:sp>
          <p:sp>
            <p:nvSpPr>
              <p:cNvPr id="11" name="Oval 132">
                <a:extLst>
                  <a:ext uri="{FF2B5EF4-FFF2-40B4-BE49-F238E27FC236}">
                    <a16:creationId xmlns:a16="http://schemas.microsoft.com/office/drawing/2014/main" id="{57F7A70B-89C7-45D1-9F21-5CBF9AD38C85}"/>
                  </a:ext>
                </a:extLst>
              </p:cNvPr>
              <p:cNvSpPr>
                <a:spLocks noChangeArrowheads="1"/>
              </p:cNvSpPr>
              <p:nvPr/>
            </p:nvSpPr>
            <p:spPr bwMode="auto">
              <a:xfrm>
                <a:off x="4688" y="2081"/>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33">
                <a:extLst>
                  <a:ext uri="{FF2B5EF4-FFF2-40B4-BE49-F238E27FC236}">
                    <a16:creationId xmlns:a16="http://schemas.microsoft.com/office/drawing/2014/main" id="{82D78C85-F0CF-4EA7-A736-8794372F23AB}"/>
                  </a:ext>
                </a:extLst>
              </p:cNvPr>
              <p:cNvSpPr>
                <a:spLocks noChangeArrowheads="1"/>
              </p:cNvSpPr>
              <p:nvPr/>
            </p:nvSpPr>
            <p:spPr bwMode="auto">
              <a:xfrm>
                <a:off x="4097" y="2084"/>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134">
                <a:extLst>
                  <a:ext uri="{FF2B5EF4-FFF2-40B4-BE49-F238E27FC236}">
                    <a16:creationId xmlns:a16="http://schemas.microsoft.com/office/drawing/2014/main" id="{34B588CE-7123-4600-BCB8-49806B59F6C1}"/>
                  </a:ext>
                </a:extLst>
              </p:cNvPr>
              <p:cNvSpPr>
                <a:spLocks noChangeArrowheads="1"/>
              </p:cNvSpPr>
              <p:nvPr/>
            </p:nvSpPr>
            <p:spPr bwMode="auto">
              <a:xfrm>
                <a:off x="4394" y="1575"/>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135">
                <a:extLst>
                  <a:ext uri="{FF2B5EF4-FFF2-40B4-BE49-F238E27FC236}">
                    <a16:creationId xmlns:a16="http://schemas.microsoft.com/office/drawing/2014/main" id="{DE74A056-3435-49A9-A991-56384CABCB9F}"/>
                  </a:ext>
                </a:extLst>
              </p:cNvPr>
              <p:cNvSpPr>
                <a:spLocks noChangeArrowheads="1"/>
              </p:cNvSpPr>
              <p:nvPr/>
            </p:nvSpPr>
            <p:spPr bwMode="auto">
              <a:xfrm>
                <a:off x="5324" y="2444"/>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136">
                <a:extLst>
                  <a:ext uri="{FF2B5EF4-FFF2-40B4-BE49-F238E27FC236}">
                    <a16:creationId xmlns:a16="http://schemas.microsoft.com/office/drawing/2014/main" id="{A151B0BA-C42D-4611-83B4-0F81496F3420}"/>
                  </a:ext>
                </a:extLst>
              </p:cNvPr>
              <p:cNvSpPr>
                <a:spLocks noChangeArrowheads="1"/>
              </p:cNvSpPr>
              <p:nvPr/>
            </p:nvSpPr>
            <p:spPr bwMode="auto">
              <a:xfrm>
                <a:off x="3462" y="2450"/>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137">
                <a:extLst>
                  <a:ext uri="{FF2B5EF4-FFF2-40B4-BE49-F238E27FC236}">
                    <a16:creationId xmlns:a16="http://schemas.microsoft.com/office/drawing/2014/main" id="{97698622-A20F-4429-A239-9015FC963E95}"/>
                  </a:ext>
                </a:extLst>
              </p:cNvPr>
              <p:cNvSpPr>
                <a:spLocks noChangeArrowheads="1"/>
              </p:cNvSpPr>
              <p:nvPr/>
            </p:nvSpPr>
            <p:spPr bwMode="auto">
              <a:xfrm>
                <a:off x="4394" y="830"/>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Freeform 138">
                <a:extLst>
                  <a:ext uri="{FF2B5EF4-FFF2-40B4-BE49-F238E27FC236}">
                    <a16:creationId xmlns:a16="http://schemas.microsoft.com/office/drawing/2014/main" id="{883A4C1C-1A23-4D48-A89E-1F7F54A2D783}"/>
                  </a:ext>
                </a:extLst>
              </p:cNvPr>
              <p:cNvSpPr>
                <a:spLocks/>
              </p:cNvSpPr>
              <p:nvPr/>
            </p:nvSpPr>
            <p:spPr bwMode="auto">
              <a:xfrm>
                <a:off x="4161" y="1656"/>
                <a:ext cx="249" cy="435"/>
              </a:xfrm>
              <a:custGeom>
                <a:avLst/>
                <a:gdLst>
                  <a:gd name="T0" fmla="*/ 249 w 249"/>
                  <a:gd name="T1" fmla="*/ 0 h 435"/>
                  <a:gd name="T2" fmla="*/ 0 w 249"/>
                  <a:gd name="T3" fmla="*/ 435 h 435"/>
                </a:gdLst>
                <a:ahLst/>
                <a:cxnLst>
                  <a:cxn ang="0">
                    <a:pos x="T0" y="T1"/>
                  </a:cxn>
                  <a:cxn ang="0">
                    <a:pos x="T2" y="T3"/>
                  </a:cxn>
                </a:cxnLst>
                <a:rect l="0" t="0" r="r" b="b"/>
                <a:pathLst>
                  <a:path w="249" h="435">
                    <a:moveTo>
                      <a:pt x="249" y="0"/>
                    </a:moveTo>
                    <a:lnTo>
                      <a:pt x="0" y="435"/>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139">
                <a:extLst>
                  <a:ext uri="{FF2B5EF4-FFF2-40B4-BE49-F238E27FC236}">
                    <a16:creationId xmlns:a16="http://schemas.microsoft.com/office/drawing/2014/main" id="{6BC685DB-C877-4C7F-AA85-6B9B42118CBE}"/>
                  </a:ext>
                </a:extLst>
              </p:cNvPr>
              <p:cNvSpPr>
                <a:spLocks/>
              </p:cNvSpPr>
              <p:nvPr/>
            </p:nvSpPr>
            <p:spPr bwMode="auto">
              <a:xfrm>
                <a:off x="4473" y="1662"/>
                <a:ext cx="237" cy="426"/>
              </a:xfrm>
              <a:custGeom>
                <a:avLst/>
                <a:gdLst>
                  <a:gd name="T0" fmla="*/ 0 w 237"/>
                  <a:gd name="T1" fmla="*/ 0 h 426"/>
                  <a:gd name="T2" fmla="*/ 237 w 237"/>
                  <a:gd name="T3" fmla="*/ 426 h 426"/>
                </a:gdLst>
                <a:ahLst/>
                <a:cxnLst>
                  <a:cxn ang="0">
                    <a:pos x="T0" y="T1"/>
                  </a:cxn>
                  <a:cxn ang="0">
                    <a:pos x="T2" y="T3"/>
                  </a:cxn>
                </a:cxnLst>
                <a:rect l="0" t="0" r="r" b="b"/>
                <a:pathLst>
                  <a:path w="237" h="426">
                    <a:moveTo>
                      <a:pt x="0" y="0"/>
                    </a:moveTo>
                    <a:lnTo>
                      <a:pt x="237" y="426"/>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140">
                <a:extLst>
                  <a:ext uri="{FF2B5EF4-FFF2-40B4-BE49-F238E27FC236}">
                    <a16:creationId xmlns:a16="http://schemas.microsoft.com/office/drawing/2014/main" id="{D4D32FF7-D809-4056-8E74-48F1CBA486FE}"/>
                  </a:ext>
                </a:extLst>
              </p:cNvPr>
              <p:cNvSpPr>
                <a:spLocks/>
              </p:cNvSpPr>
              <p:nvPr/>
            </p:nvSpPr>
            <p:spPr bwMode="auto">
              <a:xfrm>
                <a:off x="4191" y="2133"/>
                <a:ext cx="498" cy="1"/>
              </a:xfrm>
              <a:custGeom>
                <a:avLst/>
                <a:gdLst>
                  <a:gd name="T0" fmla="*/ 0 w 498"/>
                  <a:gd name="T1" fmla="*/ 0 h 1"/>
                  <a:gd name="T2" fmla="*/ 498 w 498"/>
                  <a:gd name="T3" fmla="*/ 0 h 1"/>
                </a:gdLst>
                <a:ahLst/>
                <a:cxnLst>
                  <a:cxn ang="0">
                    <a:pos x="T0" y="T1"/>
                  </a:cxn>
                  <a:cxn ang="0">
                    <a:pos x="T2" y="T3"/>
                  </a:cxn>
                </a:cxnLst>
                <a:rect l="0" t="0" r="r" b="b"/>
                <a:pathLst>
                  <a:path w="498" h="1">
                    <a:moveTo>
                      <a:pt x="0" y="0"/>
                    </a:moveTo>
                    <a:lnTo>
                      <a:pt x="498"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141">
                <a:extLst>
                  <a:ext uri="{FF2B5EF4-FFF2-40B4-BE49-F238E27FC236}">
                    <a16:creationId xmlns:a16="http://schemas.microsoft.com/office/drawing/2014/main" id="{A06ED465-0323-4127-B166-BB7B3E6CB7E1}"/>
                  </a:ext>
                </a:extLst>
              </p:cNvPr>
              <p:cNvSpPr txBox="1">
                <a:spLocks noChangeArrowheads="1"/>
              </p:cNvSpPr>
              <p:nvPr/>
            </p:nvSpPr>
            <p:spPr bwMode="auto">
              <a:xfrm>
                <a:off x="4368" y="624"/>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a:r>
                  <a:rPr lang="en-US" altLang="zh-CN" sz="2000" b="0" i="1"/>
                  <a:t>v</a:t>
                </a:r>
                <a:r>
                  <a:rPr lang="en-US" altLang="zh-CN" sz="2000" b="0" baseline="-25000"/>
                  <a:t>1</a:t>
                </a:r>
                <a:endParaRPr lang="en-US" altLang="zh-CN" sz="2000" b="0"/>
              </a:p>
            </p:txBody>
          </p:sp>
          <p:sp>
            <p:nvSpPr>
              <p:cNvPr id="21" name="Text Box 142">
                <a:extLst>
                  <a:ext uri="{FF2B5EF4-FFF2-40B4-BE49-F238E27FC236}">
                    <a16:creationId xmlns:a16="http://schemas.microsoft.com/office/drawing/2014/main" id="{8B65FC05-125B-45B1-9D55-F07F9C7B9980}"/>
                  </a:ext>
                </a:extLst>
              </p:cNvPr>
              <p:cNvSpPr txBox="1">
                <a:spLocks noChangeArrowheads="1"/>
              </p:cNvSpPr>
              <p:nvPr/>
            </p:nvSpPr>
            <p:spPr bwMode="auto">
              <a:xfrm>
                <a:off x="3276" y="2388"/>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a:r>
                  <a:rPr lang="en-US" altLang="zh-CN" sz="2000" b="0" i="1"/>
                  <a:t>v</a:t>
                </a:r>
                <a:r>
                  <a:rPr lang="en-US" altLang="zh-CN" sz="2000" b="0" baseline="-25000"/>
                  <a:t>2</a:t>
                </a:r>
                <a:endParaRPr lang="en-US" altLang="zh-CN" sz="2000" b="0"/>
              </a:p>
            </p:txBody>
          </p:sp>
          <p:sp>
            <p:nvSpPr>
              <p:cNvPr id="22" name="Text Box 143">
                <a:extLst>
                  <a:ext uri="{FF2B5EF4-FFF2-40B4-BE49-F238E27FC236}">
                    <a16:creationId xmlns:a16="http://schemas.microsoft.com/office/drawing/2014/main" id="{F10EB98A-9A8D-4D0F-8D58-863E8C04BF45}"/>
                  </a:ext>
                </a:extLst>
              </p:cNvPr>
              <p:cNvSpPr txBox="1">
                <a:spLocks noChangeArrowheads="1"/>
              </p:cNvSpPr>
              <p:nvPr/>
            </p:nvSpPr>
            <p:spPr bwMode="auto">
              <a:xfrm>
                <a:off x="5413" y="2388"/>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a:r>
                  <a:rPr lang="en-US" altLang="zh-CN" sz="2000" b="0" i="1"/>
                  <a:t>v</a:t>
                </a:r>
                <a:r>
                  <a:rPr lang="en-US" altLang="zh-CN" sz="2000" b="0" baseline="-25000"/>
                  <a:t>3</a:t>
                </a:r>
                <a:endParaRPr lang="en-US" altLang="zh-CN" sz="2000" b="0"/>
              </a:p>
            </p:txBody>
          </p:sp>
          <p:sp>
            <p:nvSpPr>
              <p:cNvPr id="23" name="Text Box 144">
                <a:extLst>
                  <a:ext uri="{FF2B5EF4-FFF2-40B4-BE49-F238E27FC236}">
                    <a16:creationId xmlns:a16="http://schemas.microsoft.com/office/drawing/2014/main" id="{D36A46E4-E0A5-44BC-B669-32FA5D6CB9E3}"/>
                  </a:ext>
                </a:extLst>
              </p:cNvPr>
              <p:cNvSpPr txBox="1">
                <a:spLocks noChangeArrowheads="1"/>
              </p:cNvSpPr>
              <p:nvPr/>
            </p:nvSpPr>
            <p:spPr bwMode="auto">
              <a:xfrm>
                <a:off x="4356" y="1632"/>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a:r>
                  <a:rPr lang="en-US" altLang="zh-CN" sz="2000" b="0" i="1"/>
                  <a:t>v</a:t>
                </a:r>
                <a:r>
                  <a:rPr lang="en-US" altLang="zh-CN" sz="2000" b="0" baseline="-25000"/>
                  <a:t>7</a:t>
                </a:r>
                <a:endParaRPr lang="en-US" altLang="zh-CN" sz="2000" b="0"/>
              </a:p>
            </p:txBody>
          </p:sp>
          <p:sp>
            <p:nvSpPr>
              <p:cNvPr id="24" name="Text Box 145">
                <a:extLst>
                  <a:ext uri="{FF2B5EF4-FFF2-40B4-BE49-F238E27FC236}">
                    <a16:creationId xmlns:a16="http://schemas.microsoft.com/office/drawing/2014/main" id="{DAB11F64-44CF-4477-827D-A549CAB58386}"/>
                  </a:ext>
                </a:extLst>
              </p:cNvPr>
              <p:cNvSpPr txBox="1">
                <a:spLocks noChangeArrowheads="1"/>
              </p:cNvSpPr>
              <p:nvPr/>
            </p:nvSpPr>
            <p:spPr bwMode="auto">
              <a:xfrm>
                <a:off x="4189" y="1944"/>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a:r>
                  <a:rPr lang="en-US" altLang="zh-CN" sz="2000" b="0" i="1"/>
                  <a:t>v</a:t>
                </a:r>
                <a:r>
                  <a:rPr lang="en-US" altLang="zh-CN" sz="2000" b="0" baseline="-25000"/>
                  <a:t>8</a:t>
                </a:r>
                <a:endParaRPr lang="en-US" altLang="zh-CN" sz="2000" b="0"/>
              </a:p>
            </p:txBody>
          </p:sp>
          <p:sp>
            <p:nvSpPr>
              <p:cNvPr id="25" name="Text Box 146">
                <a:extLst>
                  <a:ext uri="{FF2B5EF4-FFF2-40B4-BE49-F238E27FC236}">
                    <a16:creationId xmlns:a16="http://schemas.microsoft.com/office/drawing/2014/main" id="{52021519-35C5-48E7-8A54-3C78B4D17216}"/>
                  </a:ext>
                </a:extLst>
              </p:cNvPr>
              <p:cNvSpPr txBox="1">
                <a:spLocks noChangeArrowheads="1"/>
              </p:cNvSpPr>
              <p:nvPr/>
            </p:nvSpPr>
            <p:spPr bwMode="auto">
              <a:xfrm>
                <a:off x="4512" y="1944"/>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a:r>
                  <a:rPr lang="en-US" altLang="zh-CN" sz="2000" b="0" i="1"/>
                  <a:t>v</a:t>
                </a:r>
                <a:r>
                  <a:rPr lang="en-US" altLang="zh-CN" sz="2000" b="0" baseline="-25000"/>
                  <a:t>9</a:t>
                </a:r>
                <a:endParaRPr lang="en-US" altLang="zh-CN" sz="2000" b="0"/>
              </a:p>
            </p:txBody>
          </p:sp>
        </p:grpSp>
      </p:grpSp>
    </p:spTree>
    <p:extLst>
      <p:ext uri="{BB962C8B-B14F-4D97-AF65-F5344CB8AC3E}">
        <p14:creationId xmlns:p14="http://schemas.microsoft.com/office/powerpoint/2010/main" val="1318527610"/>
      </p:ext>
    </p:extLst>
  </p:cSld>
  <p:clrMapOvr>
    <a:masterClrMapping/>
  </p:clrMapOvr>
  <p:transition spd="slow" advTm="0">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Special Graph </a:t>
            </a:r>
            <a:endParaRPr lang="zh-CN" altLang="en-US" sz="3600" dirty="0">
              <a:latin typeface="Lucida Handwriting" panose="03010101010101010101" pitchFamily="66" charset="0"/>
            </a:endParaRPr>
          </a:p>
        </p:txBody>
      </p:sp>
      <p:grpSp>
        <p:nvGrpSpPr>
          <p:cNvPr id="6" name="Group 97">
            <a:extLst>
              <a:ext uri="{FF2B5EF4-FFF2-40B4-BE49-F238E27FC236}">
                <a16:creationId xmlns:a16="http://schemas.microsoft.com/office/drawing/2014/main" id="{0FB90A36-C630-4B34-8604-0F2B18CC90E5}"/>
              </a:ext>
            </a:extLst>
          </p:cNvPr>
          <p:cNvGrpSpPr>
            <a:grpSpLocks/>
          </p:cNvGrpSpPr>
          <p:nvPr/>
        </p:nvGrpSpPr>
        <p:grpSpPr bwMode="auto">
          <a:xfrm>
            <a:off x="1999631" y="2019300"/>
            <a:ext cx="7315200" cy="2819400"/>
            <a:chOff x="960" y="2160"/>
            <a:chExt cx="4608" cy="1776"/>
          </a:xfrm>
        </p:grpSpPr>
        <p:grpSp>
          <p:nvGrpSpPr>
            <p:cNvPr id="7" name="Group 94">
              <a:extLst>
                <a:ext uri="{FF2B5EF4-FFF2-40B4-BE49-F238E27FC236}">
                  <a16:creationId xmlns:a16="http://schemas.microsoft.com/office/drawing/2014/main" id="{B98B86EA-C664-4B56-BF54-C53351DCAD98}"/>
                </a:ext>
              </a:extLst>
            </p:cNvPr>
            <p:cNvGrpSpPr>
              <a:grpSpLocks/>
            </p:cNvGrpSpPr>
            <p:nvPr/>
          </p:nvGrpSpPr>
          <p:grpSpPr bwMode="auto">
            <a:xfrm>
              <a:off x="2592" y="2176"/>
              <a:ext cx="1381" cy="1520"/>
              <a:chOff x="2592" y="2176"/>
              <a:chExt cx="1381" cy="1520"/>
            </a:xfrm>
          </p:grpSpPr>
          <p:sp>
            <p:nvSpPr>
              <p:cNvPr id="52" name="Freeform 10">
                <a:extLst>
                  <a:ext uri="{FF2B5EF4-FFF2-40B4-BE49-F238E27FC236}">
                    <a16:creationId xmlns:a16="http://schemas.microsoft.com/office/drawing/2014/main" id="{7A5C67A5-7C42-4F8B-9CA3-E0012DE0B22A}"/>
                  </a:ext>
                </a:extLst>
              </p:cNvPr>
              <p:cNvSpPr>
                <a:spLocks/>
              </p:cNvSpPr>
              <p:nvPr/>
            </p:nvSpPr>
            <p:spPr bwMode="auto">
              <a:xfrm>
                <a:off x="2685" y="2710"/>
                <a:ext cx="183" cy="57"/>
              </a:xfrm>
              <a:custGeom>
                <a:avLst/>
                <a:gdLst>
                  <a:gd name="T0" fmla="*/ 0 w 183"/>
                  <a:gd name="T1" fmla="*/ 0 h 57"/>
                  <a:gd name="T2" fmla="*/ 183 w 183"/>
                  <a:gd name="T3" fmla="*/ 57 h 57"/>
                </a:gdLst>
                <a:ahLst/>
                <a:cxnLst>
                  <a:cxn ang="0">
                    <a:pos x="T0" y="T1"/>
                  </a:cxn>
                  <a:cxn ang="0">
                    <a:pos x="T2" y="T3"/>
                  </a:cxn>
                </a:cxnLst>
                <a:rect l="0" t="0" r="r" b="b"/>
                <a:pathLst>
                  <a:path w="183" h="57">
                    <a:moveTo>
                      <a:pt x="0" y="0"/>
                    </a:moveTo>
                    <a:lnTo>
                      <a:pt x="183" y="57"/>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Freeform 11">
                <a:extLst>
                  <a:ext uri="{FF2B5EF4-FFF2-40B4-BE49-F238E27FC236}">
                    <a16:creationId xmlns:a16="http://schemas.microsoft.com/office/drawing/2014/main" id="{B7B87399-53A7-46DD-BE89-A8598F2E7046}"/>
                  </a:ext>
                </a:extLst>
              </p:cNvPr>
              <p:cNvSpPr>
                <a:spLocks/>
              </p:cNvSpPr>
              <p:nvPr/>
            </p:nvSpPr>
            <p:spPr bwMode="auto">
              <a:xfrm>
                <a:off x="2913" y="3265"/>
                <a:ext cx="111" cy="150"/>
              </a:xfrm>
              <a:custGeom>
                <a:avLst/>
                <a:gdLst>
                  <a:gd name="T0" fmla="*/ 0 w 111"/>
                  <a:gd name="T1" fmla="*/ 150 h 150"/>
                  <a:gd name="T2" fmla="*/ 111 w 111"/>
                  <a:gd name="T3" fmla="*/ 0 h 150"/>
                </a:gdLst>
                <a:ahLst/>
                <a:cxnLst>
                  <a:cxn ang="0">
                    <a:pos x="T0" y="T1"/>
                  </a:cxn>
                  <a:cxn ang="0">
                    <a:pos x="T2" y="T3"/>
                  </a:cxn>
                </a:cxnLst>
                <a:rect l="0" t="0" r="r" b="b"/>
                <a:pathLst>
                  <a:path w="111" h="150">
                    <a:moveTo>
                      <a:pt x="0" y="150"/>
                    </a:moveTo>
                    <a:lnTo>
                      <a:pt x="111"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Oval 13">
                <a:extLst>
                  <a:ext uri="{FF2B5EF4-FFF2-40B4-BE49-F238E27FC236}">
                    <a16:creationId xmlns:a16="http://schemas.microsoft.com/office/drawing/2014/main" id="{BADE2D79-DD31-46AC-BDE6-340DC8DBEBD7}"/>
                  </a:ext>
                </a:extLst>
              </p:cNvPr>
              <p:cNvSpPr>
                <a:spLocks noChangeArrowheads="1"/>
              </p:cNvSpPr>
              <p:nvPr/>
            </p:nvSpPr>
            <p:spPr bwMode="auto">
              <a:xfrm>
                <a:off x="3240" y="2176"/>
                <a:ext cx="91" cy="91"/>
              </a:xfrm>
              <a:prstGeom prst="ellipse">
                <a:avLst/>
              </a:prstGeom>
              <a:solidFill>
                <a:schemeClr val="accent2"/>
              </a:solidFill>
              <a:ln w="127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Oval 14">
                <a:extLst>
                  <a:ext uri="{FF2B5EF4-FFF2-40B4-BE49-F238E27FC236}">
                    <a16:creationId xmlns:a16="http://schemas.microsoft.com/office/drawing/2014/main" id="{708265CD-B775-417E-9214-66F27DF60BD2}"/>
                  </a:ext>
                </a:extLst>
              </p:cNvPr>
              <p:cNvSpPr>
                <a:spLocks noChangeArrowheads="1"/>
              </p:cNvSpPr>
              <p:nvPr/>
            </p:nvSpPr>
            <p:spPr bwMode="auto">
              <a:xfrm>
                <a:off x="3240" y="2461"/>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15">
                <a:extLst>
                  <a:ext uri="{FF2B5EF4-FFF2-40B4-BE49-F238E27FC236}">
                    <a16:creationId xmlns:a16="http://schemas.microsoft.com/office/drawing/2014/main" id="{C86086C2-A08D-4ADA-8F73-DC261F53CCCD}"/>
                  </a:ext>
                </a:extLst>
              </p:cNvPr>
              <p:cNvSpPr>
                <a:spLocks noChangeArrowheads="1"/>
              </p:cNvSpPr>
              <p:nvPr/>
            </p:nvSpPr>
            <p:spPr bwMode="auto">
              <a:xfrm>
                <a:off x="2865" y="2734"/>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Oval 16">
                <a:extLst>
                  <a:ext uri="{FF2B5EF4-FFF2-40B4-BE49-F238E27FC236}">
                    <a16:creationId xmlns:a16="http://schemas.microsoft.com/office/drawing/2014/main" id="{0EDB65DD-11CE-44F6-B36C-BC3FDE8DC8DE}"/>
                  </a:ext>
                </a:extLst>
              </p:cNvPr>
              <p:cNvSpPr>
                <a:spLocks noChangeArrowheads="1"/>
              </p:cNvSpPr>
              <p:nvPr/>
            </p:nvSpPr>
            <p:spPr bwMode="auto">
              <a:xfrm>
                <a:off x="2592" y="2646"/>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Oval 17">
                <a:extLst>
                  <a:ext uri="{FF2B5EF4-FFF2-40B4-BE49-F238E27FC236}">
                    <a16:creationId xmlns:a16="http://schemas.microsoft.com/office/drawing/2014/main" id="{43B83EEB-5369-4F7B-8771-1F3F52EBF27E}"/>
                  </a:ext>
                </a:extLst>
              </p:cNvPr>
              <p:cNvSpPr>
                <a:spLocks noChangeArrowheads="1"/>
              </p:cNvSpPr>
              <p:nvPr/>
            </p:nvSpPr>
            <p:spPr bwMode="auto">
              <a:xfrm>
                <a:off x="3615" y="2731"/>
                <a:ext cx="91" cy="91"/>
              </a:xfrm>
              <a:prstGeom prst="ellipse">
                <a:avLst/>
              </a:prstGeom>
              <a:solidFill>
                <a:schemeClr val="accent2"/>
              </a:solidFill>
              <a:ln w="127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Oval 18">
                <a:extLst>
                  <a:ext uri="{FF2B5EF4-FFF2-40B4-BE49-F238E27FC236}">
                    <a16:creationId xmlns:a16="http://schemas.microsoft.com/office/drawing/2014/main" id="{9272399F-EF1B-430D-B864-E465DFE49539}"/>
                  </a:ext>
                </a:extLst>
              </p:cNvPr>
              <p:cNvSpPr>
                <a:spLocks noChangeArrowheads="1"/>
              </p:cNvSpPr>
              <p:nvPr/>
            </p:nvSpPr>
            <p:spPr bwMode="auto">
              <a:xfrm>
                <a:off x="3882" y="2640"/>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Oval 19">
                <a:extLst>
                  <a:ext uri="{FF2B5EF4-FFF2-40B4-BE49-F238E27FC236}">
                    <a16:creationId xmlns:a16="http://schemas.microsoft.com/office/drawing/2014/main" id="{8AAB49DD-C0DF-4890-B1B8-E3781AB1CFA3}"/>
                  </a:ext>
                </a:extLst>
              </p:cNvPr>
              <p:cNvSpPr>
                <a:spLocks noChangeArrowheads="1"/>
              </p:cNvSpPr>
              <p:nvPr/>
            </p:nvSpPr>
            <p:spPr bwMode="auto">
              <a:xfrm>
                <a:off x="2841" y="3403"/>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Oval 20">
                <a:extLst>
                  <a:ext uri="{FF2B5EF4-FFF2-40B4-BE49-F238E27FC236}">
                    <a16:creationId xmlns:a16="http://schemas.microsoft.com/office/drawing/2014/main" id="{1F29351A-6131-486B-90CA-EB369B2C87AD}"/>
                  </a:ext>
                </a:extLst>
              </p:cNvPr>
              <p:cNvSpPr>
                <a:spLocks noChangeArrowheads="1"/>
              </p:cNvSpPr>
              <p:nvPr/>
            </p:nvSpPr>
            <p:spPr bwMode="auto">
              <a:xfrm>
                <a:off x="3636" y="3406"/>
                <a:ext cx="91" cy="91"/>
              </a:xfrm>
              <a:prstGeom prst="ellipse">
                <a:avLst/>
              </a:prstGeom>
              <a:solidFill>
                <a:schemeClr val="accent2"/>
              </a:solidFill>
              <a:ln w="127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Oval 21">
                <a:extLst>
                  <a:ext uri="{FF2B5EF4-FFF2-40B4-BE49-F238E27FC236}">
                    <a16:creationId xmlns:a16="http://schemas.microsoft.com/office/drawing/2014/main" id="{99C972B0-20E2-4DCD-A122-86BF4C1D31BE}"/>
                  </a:ext>
                </a:extLst>
              </p:cNvPr>
              <p:cNvSpPr>
                <a:spLocks noChangeArrowheads="1"/>
              </p:cNvSpPr>
              <p:nvPr/>
            </p:nvSpPr>
            <p:spPr bwMode="auto">
              <a:xfrm>
                <a:off x="3006" y="3180"/>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Oval 22">
                <a:extLst>
                  <a:ext uri="{FF2B5EF4-FFF2-40B4-BE49-F238E27FC236}">
                    <a16:creationId xmlns:a16="http://schemas.microsoft.com/office/drawing/2014/main" id="{D781BA2C-9D94-416B-9194-B669A3AA9F55}"/>
                  </a:ext>
                </a:extLst>
              </p:cNvPr>
              <p:cNvSpPr>
                <a:spLocks noChangeArrowheads="1"/>
              </p:cNvSpPr>
              <p:nvPr/>
            </p:nvSpPr>
            <p:spPr bwMode="auto">
              <a:xfrm>
                <a:off x="3474" y="3174"/>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Freeform 24">
                <a:extLst>
                  <a:ext uri="{FF2B5EF4-FFF2-40B4-BE49-F238E27FC236}">
                    <a16:creationId xmlns:a16="http://schemas.microsoft.com/office/drawing/2014/main" id="{D7D179E9-DA44-4053-B5BF-4D70BD58488D}"/>
                  </a:ext>
                </a:extLst>
              </p:cNvPr>
              <p:cNvSpPr>
                <a:spLocks/>
              </p:cNvSpPr>
              <p:nvPr/>
            </p:nvSpPr>
            <p:spPr bwMode="auto">
              <a:xfrm>
                <a:off x="2628" y="2740"/>
                <a:ext cx="219" cy="693"/>
              </a:xfrm>
              <a:custGeom>
                <a:avLst/>
                <a:gdLst>
                  <a:gd name="T0" fmla="*/ 0 w 219"/>
                  <a:gd name="T1" fmla="*/ 0 h 693"/>
                  <a:gd name="T2" fmla="*/ 219 w 219"/>
                  <a:gd name="T3" fmla="*/ 693 h 693"/>
                </a:gdLst>
                <a:ahLst/>
                <a:cxnLst>
                  <a:cxn ang="0">
                    <a:pos x="T0" y="T1"/>
                  </a:cxn>
                  <a:cxn ang="0">
                    <a:pos x="T2" y="T3"/>
                  </a:cxn>
                </a:cxnLst>
                <a:rect l="0" t="0" r="r" b="b"/>
                <a:pathLst>
                  <a:path w="219" h="693">
                    <a:moveTo>
                      <a:pt x="0" y="0"/>
                    </a:moveTo>
                    <a:lnTo>
                      <a:pt x="219" y="693"/>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Freeform 28">
                <a:extLst>
                  <a:ext uri="{FF2B5EF4-FFF2-40B4-BE49-F238E27FC236}">
                    <a16:creationId xmlns:a16="http://schemas.microsoft.com/office/drawing/2014/main" id="{03E54C89-A6DC-40D5-9022-5A30B032FE87}"/>
                  </a:ext>
                </a:extLst>
              </p:cNvPr>
              <p:cNvSpPr>
                <a:spLocks/>
              </p:cNvSpPr>
              <p:nvPr/>
            </p:nvSpPr>
            <p:spPr bwMode="auto">
              <a:xfrm>
                <a:off x="3018" y="2515"/>
                <a:ext cx="222" cy="684"/>
              </a:xfrm>
              <a:custGeom>
                <a:avLst/>
                <a:gdLst>
                  <a:gd name="T0" fmla="*/ 222 w 222"/>
                  <a:gd name="T1" fmla="*/ 0 h 684"/>
                  <a:gd name="T2" fmla="*/ 0 w 222"/>
                  <a:gd name="T3" fmla="*/ 684 h 684"/>
                </a:gdLst>
                <a:ahLst/>
                <a:cxnLst>
                  <a:cxn ang="0">
                    <a:pos x="T0" y="T1"/>
                  </a:cxn>
                  <a:cxn ang="0">
                    <a:pos x="T2" y="T3"/>
                  </a:cxn>
                </a:cxnLst>
                <a:rect l="0" t="0" r="r" b="b"/>
                <a:pathLst>
                  <a:path w="222" h="684">
                    <a:moveTo>
                      <a:pt x="222" y="0"/>
                    </a:moveTo>
                    <a:lnTo>
                      <a:pt x="0" y="684"/>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Freeform 29">
                <a:extLst>
                  <a:ext uri="{FF2B5EF4-FFF2-40B4-BE49-F238E27FC236}">
                    <a16:creationId xmlns:a16="http://schemas.microsoft.com/office/drawing/2014/main" id="{67C5A6FC-628D-43F4-87D6-CC6205AAFC86}"/>
                  </a:ext>
                </a:extLst>
              </p:cNvPr>
              <p:cNvSpPr>
                <a:spLocks/>
              </p:cNvSpPr>
              <p:nvPr/>
            </p:nvSpPr>
            <p:spPr bwMode="auto">
              <a:xfrm>
                <a:off x="3336" y="2509"/>
                <a:ext cx="219" cy="684"/>
              </a:xfrm>
              <a:custGeom>
                <a:avLst/>
                <a:gdLst>
                  <a:gd name="T0" fmla="*/ 0 w 219"/>
                  <a:gd name="T1" fmla="*/ 0 h 684"/>
                  <a:gd name="T2" fmla="*/ 219 w 219"/>
                  <a:gd name="T3" fmla="*/ 684 h 684"/>
                </a:gdLst>
                <a:ahLst/>
                <a:cxnLst>
                  <a:cxn ang="0">
                    <a:pos x="T0" y="T1"/>
                  </a:cxn>
                  <a:cxn ang="0">
                    <a:pos x="T2" y="T3"/>
                  </a:cxn>
                </a:cxnLst>
                <a:rect l="0" t="0" r="r" b="b"/>
                <a:pathLst>
                  <a:path w="219" h="684">
                    <a:moveTo>
                      <a:pt x="0" y="0"/>
                    </a:moveTo>
                    <a:lnTo>
                      <a:pt x="219" y="684"/>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Freeform 32">
                <a:extLst>
                  <a:ext uri="{FF2B5EF4-FFF2-40B4-BE49-F238E27FC236}">
                    <a16:creationId xmlns:a16="http://schemas.microsoft.com/office/drawing/2014/main" id="{4FA64825-A308-4E8F-A8E6-F60F34F84C45}"/>
                  </a:ext>
                </a:extLst>
              </p:cNvPr>
              <p:cNvSpPr>
                <a:spLocks/>
              </p:cNvSpPr>
              <p:nvPr/>
            </p:nvSpPr>
            <p:spPr bwMode="auto">
              <a:xfrm>
                <a:off x="2898" y="2827"/>
                <a:ext cx="582" cy="417"/>
              </a:xfrm>
              <a:custGeom>
                <a:avLst/>
                <a:gdLst>
                  <a:gd name="T0" fmla="*/ 0 w 582"/>
                  <a:gd name="T1" fmla="*/ 0 h 417"/>
                  <a:gd name="T2" fmla="*/ 582 w 582"/>
                  <a:gd name="T3" fmla="*/ 417 h 417"/>
                </a:gdLst>
                <a:ahLst/>
                <a:cxnLst>
                  <a:cxn ang="0">
                    <a:pos x="T0" y="T1"/>
                  </a:cxn>
                  <a:cxn ang="0">
                    <a:pos x="T2" y="T3"/>
                  </a:cxn>
                </a:cxnLst>
                <a:rect l="0" t="0" r="r" b="b"/>
                <a:pathLst>
                  <a:path w="582" h="417">
                    <a:moveTo>
                      <a:pt x="0" y="0"/>
                    </a:moveTo>
                    <a:lnTo>
                      <a:pt x="582" y="417"/>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Text Box 35">
                <a:extLst>
                  <a:ext uri="{FF2B5EF4-FFF2-40B4-BE49-F238E27FC236}">
                    <a16:creationId xmlns:a16="http://schemas.microsoft.com/office/drawing/2014/main" id="{BF55F2CC-113C-4A33-9363-639BC5232611}"/>
                  </a:ext>
                </a:extLst>
              </p:cNvPr>
              <p:cNvSpPr txBox="1">
                <a:spLocks noChangeArrowheads="1"/>
              </p:cNvSpPr>
              <p:nvPr/>
            </p:nvSpPr>
            <p:spPr bwMode="auto">
              <a:xfrm>
                <a:off x="3216" y="3504"/>
                <a:ext cx="1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r>
                  <a:rPr lang="zh-CN" altLang="en-US" sz="2000" b="0"/>
                  <a:t>(</a:t>
                </a:r>
                <a:r>
                  <a:rPr lang="en-US" altLang="zh-CN" sz="2000" b="0"/>
                  <a:t>b)</a:t>
                </a:r>
              </a:p>
            </p:txBody>
          </p:sp>
        </p:grpSp>
        <p:grpSp>
          <p:nvGrpSpPr>
            <p:cNvPr id="8" name="Group 37">
              <a:extLst>
                <a:ext uri="{FF2B5EF4-FFF2-40B4-BE49-F238E27FC236}">
                  <a16:creationId xmlns:a16="http://schemas.microsoft.com/office/drawing/2014/main" id="{D256E57D-504C-42B2-8241-9E9FB4BAFC70}"/>
                </a:ext>
              </a:extLst>
            </p:cNvPr>
            <p:cNvGrpSpPr>
              <a:grpSpLocks/>
            </p:cNvGrpSpPr>
            <p:nvPr/>
          </p:nvGrpSpPr>
          <p:grpSpPr bwMode="auto">
            <a:xfrm>
              <a:off x="960" y="2160"/>
              <a:ext cx="1381" cy="1520"/>
              <a:chOff x="1140" y="2160"/>
              <a:chExt cx="1381" cy="1520"/>
            </a:xfrm>
          </p:grpSpPr>
          <p:grpSp>
            <p:nvGrpSpPr>
              <p:cNvPr id="25" name="Group 38">
                <a:extLst>
                  <a:ext uri="{FF2B5EF4-FFF2-40B4-BE49-F238E27FC236}">
                    <a16:creationId xmlns:a16="http://schemas.microsoft.com/office/drawing/2014/main" id="{83858B95-93D6-4BC0-A589-E1DF58F14CAF}"/>
                  </a:ext>
                </a:extLst>
              </p:cNvPr>
              <p:cNvGrpSpPr>
                <a:grpSpLocks/>
              </p:cNvGrpSpPr>
              <p:nvPr/>
            </p:nvGrpSpPr>
            <p:grpSpPr bwMode="auto">
              <a:xfrm>
                <a:off x="1140" y="2160"/>
                <a:ext cx="1381" cy="1321"/>
                <a:chOff x="1140" y="2355"/>
                <a:chExt cx="1381" cy="1321"/>
              </a:xfrm>
            </p:grpSpPr>
            <p:sp>
              <p:nvSpPr>
                <p:cNvPr id="27" name="Freeform 39">
                  <a:extLst>
                    <a:ext uri="{FF2B5EF4-FFF2-40B4-BE49-F238E27FC236}">
                      <a16:creationId xmlns:a16="http://schemas.microsoft.com/office/drawing/2014/main" id="{8B6DEE10-8726-41C9-BE24-84B16020E65B}"/>
                    </a:ext>
                  </a:extLst>
                </p:cNvPr>
                <p:cNvSpPr>
                  <a:spLocks/>
                </p:cNvSpPr>
                <p:nvPr/>
              </p:nvSpPr>
              <p:spPr bwMode="auto">
                <a:xfrm>
                  <a:off x="1833" y="2451"/>
                  <a:ext cx="1" cy="189"/>
                </a:xfrm>
                <a:custGeom>
                  <a:avLst/>
                  <a:gdLst>
                    <a:gd name="T0" fmla="*/ 0 w 1"/>
                    <a:gd name="T1" fmla="*/ 0 h 189"/>
                    <a:gd name="T2" fmla="*/ 0 w 1"/>
                    <a:gd name="T3" fmla="*/ 189 h 189"/>
                  </a:gdLst>
                  <a:ahLst/>
                  <a:cxnLst>
                    <a:cxn ang="0">
                      <a:pos x="T0" y="T1"/>
                    </a:cxn>
                    <a:cxn ang="0">
                      <a:pos x="T2" y="T3"/>
                    </a:cxn>
                  </a:cxnLst>
                  <a:rect l="0" t="0" r="r" b="b"/>
                  <a:pathLst>
                    <a:path w="1" h="189">
                      <a:moveTo>
                        <a:pt x="0" y="0"/>
                      </a:moveTo>
                      <a:lnTo>
                        <a:pt x="0" y="189"/>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40">
                  <a:extLst>
                    <a:ext uri="{FF2B5EF4-FFF2-40B4-BE49-F238E27FC236}">
                      <a16:creationId xmlns:a16="http://schemas.microsoft.com/office/drawing/2014/main" id="{4697194B-C1B9-4E6F-B18A-9C38C973CA3A}"/>
                    </a:ext>
                  </a:extLst>
                </p:cNvPr>
                <p:cNvSpPr>
                  <a:spLocks/>
                </p:cNvSpPr>
                <p:nvPr/>
              </p:nvSpPr>
              <p:spPr bwMode="auto">
                <a:xfrm>
                  <a:off x="2253" y="2883"/>
                  <a:ext cx="177" cy="57"/>
                </a:xfrm>
                <a:custGeom>
                  <a:avLst/>
                  <a:gdLst>
                    <a:gd name="T0" fmla="*/ 0 w 177"/>
                    <a:gd name="T1" fmla="*/ 57 h 57"/>
                    <a:gd name="T2" fmla="*/ 177 w 177"/>
                    <a:gd name="T3" fmla="*/ 0 h 57"/>
                  </a:gdLst>
                  <a:ahLst/>
                  <a:cxnLst>
                    <a:cxn ang="0">
                      <a:pos x="T0" y="T1"/>
                    </a:cxn>
                    <a:cxn ang="0">
                      <a:pos x="T2" y="T3"/>
                    </a:cxn>
                  </a:cxnLst>
                  <a:rect l="0" t="0" r="r" b="b"/>
                  <a:pathLst>
                    <a:path w="177" h="57">
                      <a:moveTo>
                        <a:pt x="0" y="57"/>
                      </a:moveTo>
                      <a:lnTo>
                        <a:pt x="177"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Freeform 41">
                  <a:extLst>
                    <a:ext uri="{FF2B5EF4-FFF2-40B4-BE49-F238E27FC236}">
                      <a16:creationId xmlns:a16="http://schemas.microsoft.com/office/drawing/2014/main" id="{86025129-A6F4-4B0D-AAB9-FD632976F20B}"/>
                    </a:ext>
                  </a:extLst>
                </p:cNvPr>
                <p:cNvSpPr>
                  <a:spLocks/>
                </p:cNvSpPr>
                <p:nvPr/>
              </p:nvSpPr>
              <p:spPr bwMode="auto">
                <a:xfrm>
                  <a:off x="1233" y="2889"/>
                  <a:ext cx="183" cy="57"/>
                </a:xfrm>
                <a:custGeom>
                  <a:avLst/>
                  <a:gdLst>
                    <a:gd name="T0" fmla="*/ 0 w 183"/>
                    <a:gd name="T1" fmla="*/ 0 h 57"/>
                    <a:gd name="T2" fmla="*/ 183 w 183"/>
                    <a:gd name="T3" fmla="*/ 57 h 57"/>
                  </a:gdLst>
                  <a:ahLst/>
                  <a:cxnLst>
                    <a:cxn ang="0">
                      <a:pos x="T0" y="T1"/>
                    </a:cxn>
                    <a:cxn ang="0">
                      <a:pos x="T2" y="T3"/>
                    </a:cxn>
                  </a:cxnLst>
                  <a:rect l="0" t="0" r="r" b="b"/>
                  <a:pathLst>
                    <a:path w="183" h="57">
                      <a:moveTo>
                        <a:pt x="0" y="0"/>
                      </a:moveTo>
                      <a:lnTo>
                        <a:pt x="183" y="57"/>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Freeform 42">
                  <a:extLst>
                    <a:ext uri="{FF2B5EF4-FFF2-40B4-BE49-F238E27FC236}">
                      <a16:creationId xmlns:a16="http://schemas.microsoft.com/office/drawing/2014/main" id="{A9099B03-866C-49BB-8EBA-C7F9FA84F236}"/>
                    </a:ext>
                  </a:extLst>
                </p:cNvPr>
                <p:cNvSpPr>
                  <a:spLocks/>
                </p:cNvSpPr>
                <p:nvPr/>
              </p:nvSpPr>
              <p:spPr bwMode="auto">
                <a:xfrm>
                  <a:off x="1461" y="3444"/>
                  <a:ext cx="111" cy="150"/>
                </a:xfrm>
                <a:custGeom>
                  <a:avLst/>
                  <a:gdLst>
                    <a:gd name="T0" fmla="*/ 0 w 111"/>
                    <a:gd name="T1" fmla="*/ 150 h 150"/>
                    <a:gd name="T2" fmla="*/ 111 w 111"/>
                    <a:gd name="T3" fmla="*/ 0 h 150"/>
                  </a:gdLst>
                  <a:ahLst/>
                  <a:cxnLst>
                    <a:cxn ang="0">
                      <a:pos x="T0" y="T1"/>
                    </a:cxn>
                    <a:cxn ang="0">
                      <a:pos x="T2" y="T3"/>
                    </a:cxn>
                  </a:cxnLst>
                  <a:rect l="0" t="0" r="r" b="b"/>
                  <a:pathLst>
                    <a:path w="111" h="150">
                      <a:moveTo>
                        <a:pt x="0" y="150"/>
                      </a:moveTo>
                      <a:lnTo>
                        <a:pt x="111"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Freeform 43">
                  <a:extLst>
                    <a:ext uri="{FF2B5EF4-FFF2-40B4-BE49-F238E27FC236}">
                      <a16:creationId xmlns:a16="http://schemas.microsoft.com/office/drawing/2014/main" id="{5183001A-11AF-4BDE-B6AD-287294263E94}"/>
                    </a:ext>
                  </a:extLst>
                </p:cNvPr>
                <p:cNvSpPr>
                  <a:spLocks/>
                </p:cNvSpPr>
                <p:nvPr/>
              </p:nvSpPr>
              <p:spPr bwMode="auto">
                <a:xfrm>
                  <a:off x="2094" y="3438"/>
                  <a:ext cx="111" cy="162"/>
                </a:xfrm>
                <a:custGeom>
                  <a:avLst/>
                  <a:gdLst>
                    <a:gd name="T0" fmla="*/ 0 w 111"/>
                    <a:gd name="T1" fmla="*/ 0 h 162"/>
                    <a:gd name="T2" fmla="*/ 111 w 111"/>
                    <a:gd name="T3" fmla="*/ 162 h 162"/>
                  </a:gdLst>
                  <a:ahLst/>
                  <a:cxnLst>
                    <a:cxn ang="0">
                      <a:pos x="T0" y="T1"/>
                    </a:cxn>
                    <a:cxn ang="0">
                      <a:pos x="T2" y="T3"/>
                    </a:cxn>
                  </a:cxnLst>
                  <a:rect l="0" t="0" r="r" b="b"/>
                  <a:pathLst>
                    <a:path w="111" h="162">
                      <a:moveTo>
                        <a:pt x="0" y="0"/>
                      </a:moveTo>
                      <a:lnTo>
                        <a:pt x="111" y="162"/>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Oval 44">
                  <a:extLst>
                    <a:ext uri="{FF2B5EF4-FFF2-40B4-BE49-F238E27FC236}">
                      <a16:creationId xmlns:a16="http://schemas.microsoft.com/office/drawing/2014/main" id="{5366BDFC-8AC0-4BF8-9F82-B9093B6A7A85}"/>
                    </a:ext>
                  </a:extLst>
                </p:cNvPr>
                <p:cNvSpPr>
                  <a:spLocks noChangeArrowheads="1"/>
                </p:cNvSpPr>
                <p:nvPr/>
              </p:nvSpPr>
              <p:spPr bwMode="auto">
                <a:xfrm>
                  <a:off x="1788" y="2355"/>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45">
                  <a:extLst>
                    <a:ext uri="{FF2B5EF4-FFF2-40B4-BE49-F238E27FC236}">
                      <a16:creationId xmlns:a16="http://schemas.microsoft.com/office/drawing/2014/main" id="{9C7DB275-79AA-4D01-8F39-3E9FBA433966}"/>
                    </a:ext>
                  </a:extLst>
                </p:cNvPr>
                <p:cNvSpPr>
                  <a:spLocks noChangeArrowheads="1"/>
                </p:cNvSpPr>
                <p:nvPr/>
              </p:nvSpPr>
              <p:spPr bwMode="auto">
                <a:xfrm>
                  <a:off x="1788" y="2640"/>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Oval 46">
                  <a:extLst>
                    <a:ext uri="{FF2B5EF4-FFF2-40B4-BE49-F238E27FC236}">
                      <a16:creationId xmlns:a16="http://schemas.microsoft.com/office/drawing/2014/main" id="{0E9690AF-82EB-485C-8607-DCA83286DE9A}"/>
                    </a:ext>
                  </a:extLst>
                </p:cNvPr>
                <p:cNvSpPr>
                  <a:spLocks noChangeArrowheads="1"/>
                </p:cNvSpPr>
                <p:nvPr/>
              </p:nvSpPr>
              <p:spPr bwMode="auto">
                <a:xfrm>
                  <a:off x="1413" y="2913"/>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Oval 47">
                  <a:extLst>
                    <a:ext uri="{FF2B5EF4-FFF2-40B4-BE49-F238E27FC236}">
                      <a16:creationId xmlns:a16="http://schemas.microsoft.com/office/drawing/2014/main" id="{8DA0A233-6CA0-4148-B205-54936D584C0C}"/>
                    </a:ext>
                  </a:extLst>
                </p:cNvPr>
                <p:cNvSpPr>
                  <a:spLocks noChangeArrowheads="1"/>
                </p:cNvSpPr>
                <p:nvPr/>
              </p:nvSpPr>
              <p:spPr bwMode="auto">
                <a:xfrm>
                  <a:off x="1140" y="2825"/>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48">
                  <a:extLst>
                    <a:ext uri="{FF2B5EF4-FFF2-40B4-BE49-F238E27FC236}">
                      <a16:creationId xmlns:a16="http://schemas.microsoft.com/office/drawing/2014/main" id="{E46B3DE2-86BA-45D7-B621-83E6A6C22D5D}"/>
                    </a:ext>
                  </a:extLst>
                </p:cNvPr>
                <p:cNvSpPr>
                  <a:spLocks noChangeArrowheads="1"/>
                </p:cNvSpPr>
                <p:nvPr/>
              </p:nvSpPr>
              <p:spPr bwMode="auto">
                <a:xfrm>
                  <a:off x="2163" y="2910"/>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Oval 49">
                  <a:extLst>
                    <a:ext uri="{FF2B5EF4-FFF2-40B4-BE49-F238E27FC236}">
                      <a16:creationId xmlns:a16="http://schemas.microsoft.com/office/drawing/2014/main" id="{5D2DA51A-96D3-43E1-92BC-46D2D2102F0E}"/>
                    </a:ext>
                  </a:extLst>
                </p:cNvPr>
                <p:cNvSpPr>
                  <a:spLocks noChangeArrowheads="1"/>
                </p:cNvSpPr>
                <p:nvPr/>
              </p:nvSpPr>
              <p:spPr bwMode="auto">
                <a:xfrm>
                  <a:off x="2430" y="2819"/>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Oval 50">
                  <a:extLst>
                    <a:ext uri="{FF2B5EF4-FFF2-40B4-BE49-F238E27FC236}">
                      <a16:creationId xmlns:a16="http://schemas.microsoft.com/office/drawing/2014/main" id="{4ED8288E-2680-4518-8165-2F875DA7212E}"/>
                    </a:ext>
                  </a:extLst>
                </p:cNvPr>
                <p:cNvSpPr>
                  <a:spLocks noChangeArrowheads="1"/>
                </p:cNvSpPr>
                <p:nvPr/>
              </p:nvSpPr>
              <p:spPr bwMode="auto">
                <a:xfrm>
                  <a:off x="1389" y="3582"/>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Oval 51">
                  <a:extLst>
                    <a:ext uri="{FF2B5EF4-FFF2-40B4-BE49-F238E27FC236}">
                      <a16:creationId xmlns:a16="http://schemas.microsoft.com/office/drawing/2014/main" id="{B374CF91-C06E-474F-B379-1990C0CDA677}"/>
                    </a:ext>
                  </a:extLst>
                </p:cNvPr>
                <p:cNvSpPr>
                  <a:spLocks noChangeArrowheads="1"/>
                </p:cNvSpPr>
                <p:nvPr/>
              </p:nvSpPr>
              <p:spPr bwMode="auto">
                <a:xfrm>
                  <a:off x="2184" y="3585"/>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Oval 52">
                  <a:extLst>
                    <a:ext uri="{FF2B5EF4-FFF2-40B4-BE49-F238E27FC236}">
                      <a16:creationId xmlns:a16="http://schemas.microsoft.com/office/drawing/2014/main" id="{8F58E7F4-ACB0-4549-946D-9DFC29C518D8}"/>
                    </a:ext>
                  </a:extLst>
                </p:cNvPr>
                <p:cNvSpPr>
                  <a:spLocks noChangeArrowheads="1"/>
                </p:cNvSpPr>
                <p:nvPr/>
              </p:nvSpPr>
              <p:spPr bwMode="auto">
                <a:xfrm>
                  <a:off x="1554" y="3359"/>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Oval 53">
                  <a:extLst>
                    <a:ext uri="{FF2B5EF4-FFF2-40B4-BE49-F238E27FC236}">
                      <a16:creationId xmlns:a16="http://schemas.microsoft.com/office/drawing/2014/main" id="{190F381D-549A-49F7-8C07-48770B5AC8B6}"/>
                    </a:ext>
                  </a:extLst>
                </p:cNvPr>
                <p:cNvSpPr>
                  <a:spLocks noChangeArrowheads="1"/>
                </p:cNvSpPr>
                <p:nvPr/>
              </p:nvSpPr>
              <p:spPr bwMode="auto">
                <a:xfrm>
                  <a:off x="2022" y="3353"/>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Freeform 54">
                  <a:extLst>
                    <a:ext uri="{FF2B5EF4-FFF2-40B4-BE49-F238E27FC236}">
                      <a16:creationId xmlns:a16="http://schemas.microsoft.com/office/drawing/2014/main" id="{DA5E2FC4-A482-4BFE-8DA2-F5B167A182E7}"/>
                    </a:ext>
                  </a:extLst>
                </p:cNvPr>
                <p:cNvSpPr>
                  <a:spLocks/>
                </p:cNvSpPr>
                <p:nvPr/>
              </p:nvSpPr>
              <p:spPr bwMode="auto">
                <a:xfrm>
                  <a:off x="1200" y="2403"/>
                  <a:ext cx="588" cy="429"/>
                </a:xfrm>
                <a:custGeom>
                  <a:avLst/>
                  <a:gdLst>
                    <a:gd name="T0" fmla="*/ 588 w 588"/>
                    <a:gd name="T1" fmla="*/ 0 h 429"/>
                    <a:gd name="T2" fmla="*/ 0 w 588"/>
                    <a:gd name="T3" fmla="*/ 429 h 429"/>
                  </a:gdLst>
                  <a:ahLst/>
                  <a:cxnLst>
                    <a:cxn ang="0">
                      <a:pos x="T0" y="T1"/>
                    </a:cxn>
                    <a:cxn ang="0">
                      <a:pos x="T2" y="T3"/>
                    </a:cxn>
                  </a:cxnLst>
                  <a:rect l="0" t="0" r="r" b="b"/>
                  <a:pathLst>
                    <a:path w="588" h="429">
                      <a:moveTo>
                        <a:pt x="588" y="0"/>
                      </a:moveTo>
                      <a:lnTo>
                        <a:pt x="0" y="429"/>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Freeform 55">
                  <a:extLst>
                    <a:ext uri="{FF2B5EF4-FFF2-40B4-BE49-F238E27FC236}">
                      <a16:creationId xmlns:a16="http://schemas.microsoft.com/office/drawing/2014/main" id="{E22B7A87-C2E0-47E9-A8D4-489E0C1C5BBC}"/>
                    </a:ext>
                  </a:extLst>
                </p:cNvPr>
                <p:cNvSpPr>
                  <a:spLocks/>
                </p:cNvSpPr>
                <p:nvPr/>
              </p:nvSpPr>
              <p:spPr bwMode="auto">
                <a:xfrm>
                  <a:off x="1176" y="2919"/>
                  <a:ext cx="219" cy="693"/>
                </a:xfrm>
                <a:custGeom>
                  <a:avLst/>
                  <a:gdLst>
                    <a:gd name="T0" fmla="*/ 0 w 219"/>
                    <a:gd name="T1" fmla="*/ 0 h 693"/>
                    <a:gd name="T2" fmla="*/ 219 w 219"/>
                    <a:gd name="T3" fmla="*/ 693 h 693"/>
                  </a:gdLst>
                  <a:ahLst/>
                  <a:cxnLst>
                    <a:cxn ang="0">
                      <a:pos x="T0" y="T1"/>
                    </a:cxn>
                    <a:cxn ang="0">
                      <a:pos x="T2" y="T3"/>
                    </a:cxn>
                  </a:cxnLst>
                  <a:rect l="0" t="0" r="r" b="b"/>
                  <a:pathLst>
                    <a:path w="219" h="693">
                      <a:moveTo>
                        <a:pt x="0" y="0"/>
                      </a:moveTo>
                      <a:lnTo>
                        <a:pt x="219" y="693"/>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Freeform 56">
                  <a:extLst>
                    <a:ext uri="{FF2B5EF4-FFF2-40B4-BE49-F238E27FC236}">
                      <a16:creationId xmlns:a16="http://schemas.microsoft.com/office/drawing/2014/main" id="{D89BCBD4-2614-4DE4-886B-85EDD1D59B5F}"/>
                    </a:ext>
                  </a:extLst>
                </p:cNvPr>
                <p:cNvSpPr>
                  <a:spLocks/>
                </p:cNvSpPr>
                <p:nvPr/>
              </p:nvSpPr>
              <p:spPr bwMode="auto">
                <a:xfrm>
                  <a:off x="1470" y="3657"/>
                  <a:ext cx="723" cy="1"/>
                </a:xfrm>
                <a:custGeom>
                  <a:avLst/>
                  <a:gdLst>
                    <a:gd name="T0" fmla="*/ 0 w 723"/>
                    <a:gd name="T1" fmla="*/ 0 h 1"/>
                    <a:gd name="T2" fmla="*/ 723 w 723"/>
                    <a:gd name="T3" fmla="*/ 0 h 1"/>
                  </a:gdLst>
                  <a:ahLst/>
                  <a:cxnLst>
                    <a:cxn ang="0">
                      <a:pos x="T0" y="T1"/>
                    </a:cxn>
                    <a:cxn ang="0">
                      <a:pos x="T2" y="T3"/>
                    </a:cxn>
                  </a:cxnLst>
                  <a:rect l="0" t="0" r="r" b="b"/>
                  <a:pathLst>
                    <a:path w="723" h="1">
                      <a:moveTo>
                        <a:pt x="0" y="0"/>
                      </a:moveTo>
                      <a:lnTo>
                        <a:pt x="723" y="0"/>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Freeform 57">
                  <a:extLst>
                    <a:ext uri="{FF2B5EF4-FFF2-40B4-BE49-F238E27FC236}">
                      <a16:creationId xmlns:a16="http://schemas.microsoft.com/office/drawing/2014/main" id="{F3A347E0-940D-4426-8FBF-E59526F22C94}"/>
                    </a:ext>
                  </a:extLst>
                </p:cNvPr>
                <p:cNvSpPr>
                  <a:spLocks/>
                </p:cNvSpPr>
                <p:nvPr/>
              </p:nvSpPr>
              <p:spPr bwMode="auto">
                <a:xfrm>
                  <a:off x="2265" y="2907"/>
                  <a:ext cx="225" cy="705"/>
                </a:xfrm>
                <a:custGeom>
                  <a:avLst/>
                  <a:gdLst>
                    <a:gd name="T0" fmla="*/ 225 w 225"/>
                    <a:gd name="T1" fmla="*/ 0 h 705"/>
                    <a:gd name="T2" fmla="*/ 0 w 225"/>
                    <a:gd name="T3" fmla="*/ 705 h 705"/>
                  </a:gdLst>
                  <a:ahLst/>
                  <a:cxnLst>
                    <a:cxn ang="0">
                      <a:pos x="T0" y="T1"/>
                    </a:cxn>
                    <a:cxn ang="0">
                      <a:pos x="T2" y="T3"/>
                    </a:cxn>
                  </a:cxnLst>
                  <a:rect l="0" t="0" r="r" b="b"/>
                  <a:pathLst>
                    <a:path w="225" h="705">
                      <a:moveTo>
                        <a:pt x="225" y="0"/>
                      </a:moveTo>
                      <a:lnTo>
                        <a:pt x="0" y="705"/>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Freeform 58">
                  <a:extLst>
                    <a:ext uri="{FF2B5EF4-FFF2-40B4-BE49-F238E27FC236}">
                      <a16:creationId xmlns:a16="http://schemas.microsoft.com/office/drawing/2014/main" id="{5E244587-79E6-45CE-90D6-D0E3B2221C33}"/>
                    </a:ext>
                  </a:extLst>
                </p:cNvPr>
                <p:cNvSpPr>
                  <a:spLocks/>
                </p:cNvSpPr>
                <p:nvPr/>
              </p:nvSpPr>
              <p:spPr bwMode="auto">
                <a:xfrm>
                  <a:off x="1878" y="2400"/>
                  <a:ext cx="579" cy="426"/>
                </a:xfrm>
                <a:custGeom>
                  <a:avLst/>
                  <a:gdLst>
                    <a:gd name="T0" fmla="*/ 0 w 579"/>
                    <a:gd name="T1" fmla="*/ 0 h 426"/>
                    <a:gd name="T2" fmla="*/ 579 w 579"/>
                    <a:gd name="T3" fmla="*/ 426 h 426"/>
                  </a:gdLst>
                  <a:ahLst/>
                  <a:cxnLst>
                    <a:cxn ang="0">
                      <a:pos x="T0" y="T1"/>
                    </a:cxn>
                    <a:cxn ang="0">
                      <a:pos x="T2" y="T3"/>
                    </a:cxn>
                  </a:cxnLst>
                  <a:rect l="0" t="0" r="r" b="b"/>
                  <a:pathLst>
                    <a:path w="579" h="426">
                      <a:moveTo>
                        <a:pt x="0" y="0"/>
                      </a:moveTo>
                      <a:lnTo>
                        <a:pt x="579" y="426"/>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Freeform 59">
                  <a:extLst>
                    <a:ext uri="{FF2B5EF4-FFF2-40B4-BE49-F238E27FC236}">
                      <a16:creationId xmlns:a16="http://schemas.microsoft.com/office/drawing/2014/main" id="{05C7BB75-3392-44FD-9EAF-3FB32FDC1CF3}"/>
                    </a:ext>
                  </a:extLst>
                </p:cNvPr>
                <p:cNvSpPr>
                  <a:spLocks/>
                </p:cNvSpPr>
                <p:nvPr/>
              </p:nvSpPr>
              <p:spPr bwMode="auto">
                <a:xfrm>
                  <a:off x="1566" y="2694"/>
                  <a:ext cx="222" cy="684"/>
                </a:xfrm>
                <a:custGeom>
                  <a:avLst/>
                  <a:gdLst>
                    <a:gd name="T0" fmla="*/ 222 w 222"/>
                    <a:gd name="T1" fmla="*/ 0 h 684"/>
                    <a:gd name="T2" fmla="*/ 0 w 222"/>
                    <a:gd name="T3" fmla="*/ 684 h 684"/>
                  </a:gdLst>
                  <a:ahLst/>
                  <a:cxnLst>
                    <a:cxn ang="0">
                      <a:pos x="T0" y="T1"/>
                    </a:cxn>
                    <a:cxn ang="0">
                      <a:pos x="T2" y="T3"/>
                    </a:cxn>
                  </a:cxnLst>
                  <a:rect l="0" t="0" r="r" b="b"/>
                  <a:pathLst>
                    <a:path w="222" h="684">
                      <a:moveTo>
                        <a:pt x="222" y="0"/>
                      </a:moveTo>
                      <a:lnTo>
                        <a:pt x="0" y="684"/>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Freeform 60">
                  <a:extLst>
                    <a:ext uri="{FF2B5EF4-FFF2-40B4-BE49-F238E27FC236}">
                      <a16:creationId xmlns:a16="http://schemas.microsoft.com/office/drawing/2014/main" id="{B2337667-FF7A-4BEE-A066-576D6049A878}"/>
                    </a:ext>
                  </a:extLst>
                </p:cNvPr>
                <p:cNvSpPr>
                  <a:spLocks/>
                </p:cNvSpPr>
                <p:nvPr/>
              </p:nvSpPr>
              <p:spPr bwMode="auto">
                <a:xfrm>
                  <a:off x="1884" y="2688"/>
                  <a:ext cx="219" cy="684"/>
                </a:xfrm>
                <a:custGeom>
                  <a:avLst/>
                  <a:gdLst>
                    <a:gd name="T0" fmla="*/ 0 w 219"/>
                    <a:gd name="T1" fmla="*/ 0 h 684"/>
                    <a:gd name="T2" fmla="*/ 219 w 219"/>
                    <a:gd name="T3" fmla="*/ 684 h 684"/>
                  </a:gdLst>
                  <a:ahLst/>
                  <a:cxnLst>
                    <a:cxn ang="0">
                      <a:pos x="T0" y="T1"/>
                    </a:cxn>
                    <a:cxn ang="0">
                      <a:pos x="T2" y="T3"/>
                    </a:cxn>
                  </a:cxnLst>
                  <a:rect l="0" t="0" r="r" b="b"/>
                  <a:pathLst>
                    <a:path w="219" h="684">
                      <a:moveTo>
                        <a:pt x="0" y="0"/>
                      </a:moveTo>
                      <a:lnTo>
                        <a:pt x="219" y="684"/>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Freeform 61">
                  <a:extLst>
                    <a:ext uri="{FF2B5EF4-FFF2-40B4-BE49-F238E27FC236}">
                      <a16:creationId xmlns:a16="http://schemas.microsoft.com/office/drawing/2014/main" id="{33516B02-D4A4-4264-97BC-9E453580639E}"/>
                    </a:ext>
                  </a:extLst>
                </p:cNvPr>
                <p:cNvSpPr>
                  <a:spLocks/>
                </p:cNvSpPr>
                <p:nvPr/>
              </p:nvSpPr>
              <p:spPr bwMode="auto">
                <a:xfrm>
                  <a:off x="1473" y="2919"/>
                  <a:ext cx="726" cy="1"/>
                </a:xfrm>
                <a:custGeom>
                  <a:avLst/>
                  <a:gdLst>
                    <a:gd name="T0" fmla="*/ 0 w 726"/>
                    <a:gd name="T1" fmla="*/ 0 h 1"/>
                    <a:gd name="T2" fmla="*/ 726 w 726"/>
                    <a:gd name="T3" fmla="*/ 0 h 1"/>
                  </a:gdLst>
                  <a:ahLst/>
                  <a:cxnLst>
                    <a:cxn ang="0">
                      <a:pos x="T0" y="T1"/>
                    </a:cxn>
                    <a:cxn ang="0">
                      <a:pos x="T2" y="T3"/>
                    </a:cxn>
                  </a:cxnLst>
                  <a:rect l="0" t="0" r="r" b="b"/>
                  <a:pathLst>
                    <a:path w="726" h="1">
                      <a:moveTo>
                        <a:pt x="0" y="0"/>
                      </a:moveTo>
                      <a:lnTo>
                        <a:pt x="726" y="0"/>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Freeform 62">
                  <a:extLst>
                    <a:ext uri="{FF2B5EF4-FFF2-40B4-BE49-F238E27FC236}">
                      <a16:creationId xmlns:a16="http://schemas.microsoft.com/office/drawing/2014/main" id="{8448EF1C-14ED-400A-8AAB-83A9F59AF654}"/>
                    </a:ext>
                  </a:extLst>
                </p:cNvPr>
                <p:cNvSpPr>
                  <a:spLocks/>
                </p:cNvSpPr>
                <p:nvPr/>
              </p:nvSpPr>
              <p:spPr bwMode="auto">
                <a:xfrm>
                  <a:off x="1638" y="3000"/>
                  <a:ext cx="582" cy="429"/>
                </a:xfrm>
                <a:custGeom>
                  <a:avLst/>
                  <a:gdLst>
                    <a:gd name="T0" fmla="*/ 582 w 582"/>
                    <a:gd name="T1" fmla="*/ 0 h 429"/>
                    <a:gd name="T2" fmla="*/ 0 w 582"/>
                    <a:gd name="T3" fmla="*/ 429 h 429"/>
                  </a:gdLst>
                  <a:ahLst/>
                  <a:cxnLst>
                    <a:cxn ang="0">
                      <a:pos x="T0" y="T1"/>
                    </a:cxn>
                    <a:cxn ang="0">
                      <a:pos x="T2" y="T3"/>
                    </a:cxn>
                  </a:cxnLst>
                  <a:rect l="0" t="0" r="r" b="b"/>
                  <a:pathLst>
                    <a:path w="582" h="429">
                      <a:moveTo>
                        <a:pt x="582" y="0"/>
                      </a:moveTo>
                      <a:lnTo>
                        <a:pt x="0" y="429"/>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Freeform 63">
                  <a:extLst>
                    <a:ext uri="{FF2B5EF4-FFF2-40B4-BE49-F238E27FC236}">
                      <a16:creationId xmlns:a16="http://schemas.microsoft.com/office/drawing/2014/main" id="{0612E7A8-CFDB-46FD-80F5-56847C814FCC}"/>
                    </a:ext>
                  </a:extLst>
                </p:cNvPr>
                <p:cNvSpPr>
                  <a:spLocks/>
                </p:cNvSpPr>
                <p:nvPr/>
              </p:nvSpPr>
              <p:spPr bwMode="auto">
                <a:xfrm>
                  <a:off x="1446" y="3006"/>
                  <a:ext cx="582" cy="417"/>
                </a:xfrm>
                <a:custGeom>
                  <a:avLst/>
                  <a:gdLst>
                    <a:gd name="T0" fmla="*/ 0 w 582"/>
                    <a:gd name="T1" fmla="*/ 0 h 417"/>
                    <a:gd name="T2" fmla="*/ 582 w 582"/>
                    <a:gd name="T3" fmla="*/ 417 h 417"/>
                  </a:gdLst>
                  <a:ahLst/>
                  <a:cxnLst>
                    <a:cxn ang="0">
                      <a:pos x="T0" y="T1"/>
                    </a:cxn>
                    <a:cxn ang="0">
                      <a:pos x="T2" y="T3"/>
                    </a:cxn>
                  </a:cxnLst>
                  <a:rect l="0" t="0" r="r" b="b"/>
                  <a:pathLst>
                    <a:path w="582" h="417">
                      <a:moveTo>
                        <a:pt x="0" y="0"/>
                      </a:moveTo>
                      <a:lnTo>
                        <a:pt x="582" y="417"/>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6" name="Text Box 64">
                <a:extLst>
                  <a:ext uri="{FF2B5EF4-FFF2-40B4-BE49-F238E27FC236}">
                    <a16:creationId xmlns:a16="http://schemas.microsoft.com/office/drawing/2014/main" id="{BF31DC89-8459-4366-ABD4-8F67AC79B22D}"/>
                  </a:ext>
                </a:extLst>
              </p:cNvPr>
              <p:cNvSpPr txBox="1">
                <a:spLocks noChangeArrowheads="1"/>
              </p:cNvSpPr>
              <p:nvPr/>
            </p:nvSpPr>
            <p:spPr bwMode="auto">
              <a:xfrm>
                <a:off x="1764" y="3488"/>
                <a:ext cx="1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r>
                  <a:rPr lang="zh-CN" altLang="en-US" sz="2000" b="0"/>
                  <a:t>(</a:t>
                </a:r>
                <a:r>
                  <a:rPr lang="en-US" altLang="zh-CN" sz="2000" b="0"/>
                  <a:t>a)</a:t>
                </a:r>
              </a:p>
            </p:txBody>
          </p:sp>
        </p:grpSp>
        <p:grpSp>
          <p:nvGrpSpPr>
            <p:cNvPr id="9" name="Group 95">
              <a:extLst>
                <a:ext uri="{FF2B5EF4-FFF2-40B4-BE49-F238E27FC236}">
                  <a16:creationId xmlns:a16="http://schemas.microsoft.com/office/drawing/2014/main" id="{32221AA5-9E03-4D91-90EC-BBD01D4957B2}"/>
                </a:ext>
              </a:extLst>
            </p:cNvPr>
            <p:cNvGrpSpPr>
              <a:grpSpLocks/>
            </p:cNvGrpSpPr>
            <p:nvPr/>
          </p:nvGrpSpPr>
          <p:grpSpPr bwMode="auto">
            <a:xfrm>
              <a:off x="4187" y="2176"/>
              <a:ext cx="1381" cy="1520"/>
              <a:chOff x="4187" y="2176"/>
              <a:chExt cx="1381" cy="1520"/>
            </a:xfrm>
          </p:grpSpPr>
          <p:sp>
            <p:nvSpPr>
              <p:cNvPr id="11" name="Freeform 67">
                <a:extLst>
                  <a:ext uri="{FF2B5EF4-FFF2-40B4-BE49-F238E27FC236}">
                    <a16:creationId xmlns:a16="http://schemas.microsoft.com/office/drawing/2014/main" id="{D97EDFBC-4923-420A-B450-269AFA33C60F}"/>
                  </a:ext>
                </a:extLst>
              </p:cNvPr>
              <p:cNvSpPr>
                <a:spLocks/>
              </p:cNvSpPr>
              <p:nvPr/>
            </p:nvSpPr>
            <p:spPr bwMode="auto">
              <a:xfrm>
                <a:off x="4880" y="2272"/>
                <a:ext cx="1" cy="189"/>
              </a:xfrm>
              <a:custGeom>
                <a:avLst/>
                <a:gdLst>
                  <a:gd name="T0" fmla="*/ 0 w 1"/>
                  <a:gd name="T1" fmla="*/ 0 h 189"/>
                  <a:gd name="T2" fmla="*/ 0 w 1"/>
                  <a:gd name="T3" fmla="*/ 189 h 189"/>
                </a:gdLst>
                <a:ahLst/>
                <a:cxnLst>
                  <a:cxn ang="0">
                    <a:pos x="T0" y="T1"/>
                  </a:cxn>
                  <a:cxn ang="0">
                    <a:pos x="T2" y="T3"/>
                  </a:cxn>
                </a:cxnLst>
                <a:rect l="0" t="0" r="r" b="b"/>
                <a:pathLst>
                  <a:path w="1" h="189">
                    <a:moveTo>
                      <a:pt x="0" y="0"/>
                    </a:moveTo>
                    <a:lnTo>
                      <a:pt x="0" y="189"/>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Oval 72">
                <a:extLst>
                  <a:ext uri="{FF2B5EF4-FFF2-40B4-BE49-F238E27FC236}">
                    <a16:creationId xmlns:a16="http://schemas.microsoft.com/office/drawing/2014/main" id="{09C68602-A0C3-49F9-9632-5C7972981F66}"/>
                  </a:ext>
                </a:extLst>
              </p:cNvPr>
              <p:cNvSpPr>
                <a:spLocks noChangeArrowheads="1"/>
              </p:cNvSpPr>
              <p:nvPr/>
            </p:nvSpPr>
            <p:spPr bwMode="auto">
              <a:xfrm>
                <a:off x="4835" y="2176"/>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73">
                <a:extLst>
                  <a:ext uri="{FF2B5EF4-FFF2-40B4-BE49-F238E27FC236}">
                    <a16:creationId xmlns:a16="http://schemas.microsoft.com/office/drawing/2014/main" id="{F71609AB-6677-493A-9EF6-65CE71EF2ED8}"/>
                  </a:ext>
                </a:extLst>
              </p:cNvPr>
              <p:cNvSpPr>
                <a:spLocks noChangeArrowheads="1"/>
              </p:cNvSpPr>
              <p:nvPr/>
            </p:nvSpPr>
            <p:spPr bwMode="auto">
              <a:xfrm>
                <a:off x="4835" y="2461"/>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74">
                <a:extLst>
                  <a:ext uri="{FF2B5EF4-FFF2-40B4-BE49-F238E27FC236}">
                    <a16:creationId xmlns:a16="http://schemas.microsoft.com/office/drawing/2014/main" id="{46E3642B-0003-4A9C-93B4-C5EA792C34E9}"/>
                  </a:ext>
                </a:extLst>
              </p:cNvPr>
              <p:cNvSpPr>
                <a:spLocks noChangeArrowheads="1"/>
              </p:cNvSpPr>
              <p:nvPr/>
            </p:nvSpPr>
            <p:spPr bwMode="auto">
              <a:xfrm>
                <a:off x="4460" y="2734"/>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75">
                <a:extLst>
                  <a:ext uri="{FF2B5EF4-FFF2-40B4-BE49-F238E27FC236}">
                    <a16:creationId xmlns:a16="http://schemas.microsoft.com/office/drawing/2014/main" id="{749A1F4F-7599-4D03-8F05-96B8F0E87256}"/>
                  </a:ext>
                </a:extLst>
              </p:cNvPr>
              <p:cNvSpPr>
                <a:spLocks noChangeArrowheads="1"/>
              </p:cNvSpPr>
              <p:nvPr/>
            </p:nvSpPr>
            <p:spPr bwMode="auto">
              <a:xfrm>
                <a:off x="4187" y="2646"/>
                <a:ext cx="91" cy="91"/>
              </a:xfrm>
              <a:prstGeom prst="ellipse">
                <a:avLst/>
              </a:prstGeom>
              <a:solidFill>
                <a:schemeClr val="accent2"/>
              </a:solidFill>
              <a:ln w="127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76">
                <a:extLst>
                  <a:ext uri="{FF2B5EF4-FFF2-40B4-BE49-F238E27FC236}">
                    <a16:creationId xmlns:a16="http://schemas.microsoft.com/office/drawing/2014/main" id="{FD3F7091-AA89-41E7-87FD-7265AC78E4B6}"/>
                  </a:ext>
                </a:extLst>
              </p:cNvPr>
              <p:cNvSpPr>
                <a:spLocks noChangeArrowheads="1"/>
              </p:cNvSpPr>
              <p:nvPr/>
            </p:nvSpPr>
            <p:spPr bwMode="auto">
              <a:xfrm>
                <a:off x="5210" y="2731"/>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77">
                <a:extLst>
                  <a:ext uri="{FF2B5EF4-FFF2-40B4-BE49-F238E27FC236}">
                    <a16:creationId xmlns:a16="http://schemas.microsoft.com/office/drawing/2014/main" id="{3C909A4C-7CAA-4D62-9346-B3D292BB64EB}"/>
                  </a:ext>
                </a:extLst>
              </p:cNvPr>
              <p:cNvSpPr>
                <a:spLocks noChangeArrowheads="1"/>
              </p:cNvSpPr>
              <p:nvPr/>
            </p:nvSpPr>
            <p:spPr bwMode="auto">
              <a:xfrm>
                <a:off x="5477" y="2640"/>
                <a:ext cx="91" cy="91"/>
              </a:xfrm>
              <a:prstGeom prst="ellipse">
                <a:avLst/>
              </a:prstGeom>
              <a:solidFill>
                <a:schemeClr val="accent2"/>
              </a:solidFill>
              <a:ln w="127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78">
                <a:extLst>
                  <a:ext uri="{FF2B5EF4-FFF2-40B4-BE49-F238E27FC236}">
                    <a16:creationId xmlns:a16="http://schemas.microsoft.com/office/drawing/2014/main" id="{DD57AD19-4136-47FD-9318-EDE7C3271E69}"/>
                  </a:ext>
                </a:extLst>
              </p:cNvPr>
              <p:cNvSpPr>
                <a:spLocks noChangeArrowheads="1"/>
              </p:cNvSpPr>
              <p:nvPr/>
            </p:nvSpPr>
            <p:spPr bwMode="auto">
              <a:xfrm>
                <a:off x="4436" y="3403"/>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Oval 79">
                <a:extLst>
                  <a:ext uri="{FF2B5EF4-FFF2-40B4-BE49-F238E27FC236}">
                    <a16:creationId xmlns:a16="http://schemas.microsoft.com/office/drawing/2014/main" id="{638427A7-4B60-4632-9C65-4F5A55AC8E91}"/>
                  </a:ext>
                </a:extLst>
              </p:cNvPr>
              <p:cNvSpPr>
                <a:spLocks noChangeArrowheads="1"/>
              </p:cNvSpPr>
              <p:nvPr/>
            </p:nvSpPr>
            <p:spPr bwMode="auto">
              <a:xfrm>
                <a:off x="5231" y="3406"/>
                <a:ext cx="91" cy="91"/>
              </a:xfrm>
              <a:prstGeom prst="ellipse">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80">
                <a:extLst>
                  <a:ext uri="{FF2B5EF4-FFF2-40B4-BE49-F238E27FC236}">
                    <a16:creationId xmlns:a16="http://schemas.microsoft.com/office/drawing/2014/main" id="{78E5B900-4A14-44BC-B4AE-D72A053752D6}"/>
                  </a:ext>
                </a:extLst>
              </p:cNvPr>
              <p:cNvSpPr>
                <a:spLocks noChangeArrowheads="1"/>
              </p:cNvSpPr>
              <p:nvPr/>
            </p:nvSpPr>
            <p:spPr bwMode="auto">
              <a:xfrm>
                <a:off x="4601" y="3180"/>
                <a:ext cx="91" cy="91"/>
              </a:xfrm>
              <a:prstGeom prst="ellipse">
                <a:avLst/>
              </a:prstGeom>
              <a:solidFill>
                <a:schemeClr val="accent2"/>
              </a:solidFill>
              <a:ln w="127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81">
                <a:extLst>
                  <a:ext uri="{FF2B5EF4-FFF2-40B4-BE49-F238E27FC236}">
                    <a16:creationId xmlns:a16="http://schemas.microsoft.com/office/drawing/2014/main" id="{82539AC0-198E-45A5-9DCA-ACC503A44DDD}"/>
                  </a:ext>
                </a:extLst>
              </p:cNvPr>
              <p:cNvSpPr>
                <a:spLocks noChangeArrowheads="1"/>
              </p:cNvSpPr>
              <p:nvPr/>
            </p:nvSpPr>
            <p:spPr bwMode="auto">
              <a:xfrm>
                <a:off x="5069" y="3174"/>
                <a:ext cx="91" cy="91"/>
              </a:xfrm>
              <a:prstGeom prst="ellipse">
                <a:avLst/>
              </a:prstGeom>
              <a:solidFill>
                <a:schemeClr val="accent2"/>
              </a:solidFill>
              <a:ln w="12700"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84">
                <a:extLst>
                  <a:ext uri="{FF2B5EF4-FFF2-40B4-BE49-F238E27FC236}">
                    <a16:creationId xmlns:a16="http://schemas.microsoft.com/office/drawing/2014/main" id="{6405B788-A6DE-4456-9760-10EA231CFEDD}"/>
                  </a:ext>
                </a:extLst>
              </p:cNvPr>
              <p:cNvSpPr>
                <a:spLocks/>
              </p:cNvSpPr>
              <p:nvPr/>
            </p:nvSpPr>
            <p:spPr bwMode="auto">
              <a:xfrm>
                <a:off x="4517" y="3478"/>
                <a:ext cx="723" cy="1"/>
              </a:xfrm>
              <a:custGeom>
                <a:avLst/>
                <a:gdLst>
                  <a:gd name="T0" fmla="*/ 0 w 723"/>
                  <a:gd name="T1" fmla="*/ 0 h 1"/>
                  <a:gd name="T2" fmla="*/ 723 w 723"/>
                  <a:gd name="T3" fmla="*/ 0 h 1"/>
                </a:gdLst>
                <a:ahLst/>
                <a:cxnLst>
                  <a:cxn ang="0">
                    <a:pos x="T0" y="T1"/>
                  </a:cxn>
                  <a:cxn ang="0">
                    <a:pos x="T2" y="T3"/>
                  </a:cxn>
                </a:cxnLst>
                <a:rect l="0" t="0" r="r" b="b"/>
                <a:pathLst>
                  <a:path w="723" h="1">
                    <a:moveTo>
                      <a:pt x="0" y="0"/>
                    </a:moveTo>
                    <a:lnTo>
                      <a:pt x="723" y="0"/>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89">
                <a:extLst>
                  <a:ext uri="{FF2B5EF4-FFF2-40B4-BE49-F238E27FC236}">
                    <a16:creationId xmlns:a16="http://schemas.microsoft.com/office/drawing/2014/main" id="{CF6D4A54-22F9-4DE4-9CBF-71B8816B4F80}"/>
                  </a:ext>
                </a:extLst>
              </p:cNvPr>
              <p:cNvSpPr>
                <a:spLocks/>
              </p:cNvSpPr>
              <p:nvPr/>
            </p:nvSpPr>
            <p:spPr bwMode="auto">
              <a:xfrm>
                <a:off x="4520" y="2740"/>
                <a:ext cx="726" cy="1"/>
              </a:xfrm>
              <a:custGeom>
                <a:avLst/>
                <a:gdLst>
                  <a:gd name="T0" fmla="*/ 0 w 726"/>
                  <a:gd name="T1" fmla="*/ 0 h 1"/>
                  <a:gd name="T2" fmla="*/ 726 w 726"/>
                  <a:gd name="T3" fmla="*/ 0 h 1"/>
                </a:gdLst>
                <a:ahLst/>
                <a:cxnLst>
                  <a:cxn ang="0">
                    <a:pos x="T0" y="T1"/>
                  </a:cxn>
                  <a:cxn ang="0">
                    <a:pos x="T2" y="T3"/>
                  </a:cxn>
                </a:cxnLst>
                <a:rect l="0" t="0" r="r" b="b"/>
                <a:pathLst>
                  <a:path w="726" h="1">
                    <a:moveTo>
                      <a:pt x="0" y="0"/>
                    </a:moveTo>
                    <a:lnTo>
                      <a:pt x="726" y="0"/>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92">
                <a:extLst>
                  <a:ext uri="{FF2B5EF4-FFF2-40B4-BE49-F238E27FC236}">
                    <a16:creationId xmlns:a16="http://schemas.microsoft.com/office/drawing/2014/main" id="{A0589BA4-B76C-4FA8-B080-285FD145E6D1}"/>
                  </a:ext>
                </a:extLst>
              </p:cNvPr>
              <p:cNvSpPr txBox="1">
                <a:spLocks noChangeArrowheads="1"/>
              </p:cNvSpPr>
              <p:nvPr/>
            </p:nvSpPr>
            <p:spPr bwMode="auto">
              <a:xfrm>
                <a:off x="4811" y="3504"/>
                <a:ext cx="1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r>
                  <a:rPr lang="zh-CN" altLang="en-US" sz="2000" b="0"/>
                  <a:t>(</a:t>
                </a:r>
                <a:r>
                  <a:rPr lang="en-US" altLang="zh-CN" sz="2000" b="0"/>
                  <a:t>c)</a:t>
                </a:r>
              </a:p>
            </p:txBody>
          </p:sp>
        </p:grpSp>
        <p:sp>
          <p:nvSpPr>
            <p:cNvPr id="10" name="Text Box 96">
              <a:extLst>
                <a:ext uri="{FF2B5EF4-FFF2-40B4-BE49-F238E27FC236}">
                  <a16:creationId xmlns:a16="http://schemas.microsoft.com/office/drawing/2014/main" id="{A299B6D6-4F3E-4199-A97A-6B8042C480E7}"/>
                </a:ext>
              </a:extLst>
            </p:cNvPr>
            <p:cNvSpPr txBox="1">
              <a:spLocks noChangeArrowheads="1"/>
            </p:cNvSpPr>
            <p:nvPr/>
          </p:nvSpPr>
          <p:spPr bwMode="auto">
            <a:xfrm>
              <a:off x="2544" y="3744"/>
              <a:ext cx="13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r>
                <a:rPr lang="en-US" altLang="zh-CN" sz="2000" b="0" dirty="0"/>
                <a:t>P-</a:t>
              </a:r>
              <a:r>
                <a:rPr lang="zh-CN" altLang="en-US" sz="2000" b="0" dirty="0"/>
                <a:t>图及其子图</a:t>
              </a:r>
            </a:p>
          </p:txBody>
        </p:sp>
      </p:grpSp>
    </p:spTree>
    <p:extLst>
      <p:ext uri="{BB962C8B-B14F-4D97-AF65-F5344CB8AC3E}">
        <p14:creationId xmlns:p14="http://schemas.microsoft.com/office/powerpoint/2010/main" val="4170295195"/>
      </p:ext>
    </p:extLst>
  </p:cSld>
  <p:clrMapOvr>
    <a:masterClrMapping/>
  </p:clrMapOvr>
  <p:transition spd="slow" advTm="0">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quiz</a:t>
            </a:r>
            <a:endParaRPr lang="zh-CN" altLang="en-US" sz="3600" dirty="0">
              <a:latin typeface="Lucida Handwriting" panose="03010101010101010101" pitchFamily="66" charset="0"/>
            </a:endParaRPr>
          </a:p>
        </p:txBody>
      </p:sp>
      <p:pic>
        <p:nvPicPr>
          <p:cNvPr id="5" name="图片 4">
            <a:extLst>
              <a:ext uri="{FF2B5EF4-FFF2-40B4-BE49-F238E27FC236}">
                <a16:creationId xmlns:a16="http://schemas.microsoft.com/office/drawing/2014/main" id="{987A5A99-1B61-46C8-AB05-84A22A8EA0BF}"/>
              </a:ext>
            </a:extLst>
          </p:cNvPr>
          <p:cNvPicPr>
            <a:picLocks noChangeAspect="1"/>
          </p:cNvPicPr>
          <p:nvPr/>
        </p:nvPicPr>
        <p:blipFill>
          <a:blip r:embed="rId4"/>
          <a:stretch>
            <a:fillRect/>
          </a:stretch>
        </p:blipFill>
        <p:spPr>
          <a:xfrm>
            <a:off x="1571625" y="1277848"/>
            <a:ext cx="10197737" cy="4980117"/>
          </a:xfrm>
          <a:prstGeom prst="rect">
            <a:avLst/>
          </a:prstGeom>
        </p:spPr>
      </p:pic>
    </p:spTree>
    <p:extLst>
      <p:ext uri="{BB962C8B-B14F-4D97-AF65-F5344CB8AC3E}">
        <p14:creationId xmlns:p14="http://schemas.microsoft.com/office/powerpoint/2010/main" val="3651397196"/>
      </p:ext>
    </p:extLst>
  </p:cSld>
  <p:clrMapOvr>
    <a:masterClrMapping/>
  </p:clrMapOvr>
  <p:transition spd="slow" advTm="0">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quiz</a:t>
            </a:r>
            <a:endParaRPr lang="zh-CN" altLang="en-US" sz="3600" dirty="0">
              <a:latin typeface="Lucida Handwriting" panose="03010101010101010101" pitchFamily="66" charset="0"/>
            </a:endParaRPr>
          </a:p>
        </p:txBody>
      </p:sp>
      <p:pic>
        <p:nvPicPr>
          <p:cNvPr id="6" name="图片 5">
            <a:extLst>
              <a:ext uri="{FF2B5EF4-FFF2-40B4-BE49-F238E27FC236}">
                <a16:creationId xmlns:a16="http://schemas.microsoft.com/office/drawing/2014/main" id="{7FBAC0FE-EB30-4E4D-B7B2-4174560551CD}"/>
              </a:ext>
            </a:extLst>
          </p:cNvPr>
          <p:cNvPicPr>
            <a:picLocks noChangeAspect="1"/>
          </p:cNvPicPr>
          <p:nvPr/>
        </p:nvPicPr>
        <p:blipFill>
          <a:blip r:embed="rId4"/>
          <a:stretch>
            <a:fillRect/>
          </a:stretch>
        </p:blipFill>
        <p:spPr>
          <a:xfrm>
            <a:off x="1402079" y="1282889"/>
            <a:ext cx="9919063" cy="4664365"/>
          </a:xfrm>
          <a:prstGeom prst="rect">
            <a:avLst/>
          </a:prstGeom>
        </p:spPr>
      </p:pic>
    </p:spTree>
    <p:extLst>
      <p:ext uri="{BB962C8B-B14F-4D97-AF65-F5344CB8AC3E}">
        <p14:creationId xmlns:p14="http://schemas.microsoft.com/office/powerpoint/2010/main" val="1765358566"/>
      </p:ext>
    </p:extLst>
  </p:cSld>
  <p:clrMapOvr>
    <a:masterClrMapping/>
  </p:clrMapOvr>
  <p:transition spd="slow" advTm="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Tree</a:t>
            </a:r>
            <a:endParaRPr lang="zh-CN" altLang="en-US" sz="3600" dirty="0">
              <a:latin typeface="Lucida Handwriting" panose="03010101010101010101" pitchFamily="66" charset="0"/>
            </a:endParaRPr>
          </a:p>
        </p:txBody>
      </p:sp>
      <p:sp>
        <p:nvSpPr>
          <p:cNvPr id="6" name="Rectangle 3">
            <a:extLst>
              <a:ext uri="{FF2B5EF4-FFF2-40B4-BE49-F238E27FC236}">
                <a16:creationId xmlns:a16="http://schemas.microsoft.com/office/drawing/2014/main" id="{567238F6-A582-43D9-A982-FC981D3B92FF}"/>
              </a:ext>
            </a:extLst>
          </p:cNvPr>
          <p:cNvSpPr txBox="1">
            <a:spLocks noChangeArrowheads="1"/>
          </p:cNvSpPr>
          <p:nvPr/>
        </p:nvSpPr>
        <p:spPr bwMode="auto">
          <a:xfrm>
            <a:off x="2666411" y="1691005"/>
            <a:ext cx="8064500" cy="258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just" rtl="0" fontAlgn="base">
              <a:lnSpc>
                <a:spcPct val="120000"/>
              </a:lnSpc>
              <a:spcBef>
                <a:spcPct val="20000"/>
              </a:spcBef>
              <a:spcAft>
                <a:spcPct val="0"/>
              </a:spcAft>
              <a:buClr>
                <a:srgbClr val="FF3300"/>
              </a:buClr>
              <a:buFont typeface="Wingdings" panose="05000000000000000000" pitchFamily="2" charset="2"/>
              <a:defRPr sz="2800" b="1" kern="1200">
                <a:solidFill>
                  <a:srgbClr val="000000"/>
                </a:solidFill>
                <a:latin typeface="+mn-lt"/>
                <a:ea typeface="+mn-ea"/>
                <a:cs typeface="+mn-cs"/>
              </a:defRPr>
            </a:lvl1pPr>
            <a:lvl2pPr marL="742950" indent="-285750" algn="just" rtl="0" fontAlgn="base">
              <a:lnSpc>
                <a:spcPct val="120000"/>
              </a:lnSpc>
              <a:spcBef>
                <a:spcPct val="20000"/>
              </a:spcBef>
              <a:spcAft>
                <a:spcPct val="0"/>
              </a:spcAft>
              <a:buClr>
                <a:srgbClr val="FF3300"/>
              </a:buClr>
              <a:buFont typeface="Wingdings" panose="05000000000000000000" pitchFamily="2" charset="2"/>
              <a:defRPr sz="2800" b="1" kern="1200">
                <a:solidFill>
                  <a:srgbClr val="000000"/>
                </a:solidFill>
                <a:latin typeface="+mn-lt"/>
                <a:ea typeface="+mn-ea"/>
                <a:cs typeface="+mn-cs"/>
              </a:defRPr>
            </a:lvl2pPr>
            <a:lvl3pPr marL="1143000" indent="-228600" algn="just" rtl="0" fontAlgn="base">
              <a:lnSpc>
                <a:spcPct val="120000"/>
              </a:lnSpc>
              <a:spcBef>
                <a:spcPct val="20000"/>
              </a:spcBef>
              <a:spcAft>
                <a:spcPct val="0"/>
              </a:spcAft>
              <a:buClr>
                <a:srgbClr val="FF3300"/>
              </a:buClr>
              <a:buFont typeface="Wingdings" panose="05000000000000000000" pitchFamily="2" charset="2"/>
              <a:defRPr sz="2800" b="1" kern="1200">
                <a:solidFill>
                  <a:srgbClr val="000000"/>
                </a:solidFill>
                <a:latin typeface="+mn-lt"/>
                <a:ea typeface="+mn-ea"/>
                <a:cs typeface="+mn-cs"/>
              </a:defRPr>
            </a:lvl3pPr>
            <a:lvl4pPr marL="1600200" indent="-228600" algn="just" rtl="0" fontAlgn="base">
              <a:lnSpc>
                <a:spcPct val="120000"/>
              </a:lnSpc>
              <a:spcBef>
                <a:spcPct val="20000"/>
              </a:spcBef>
              <a:spcAft>
                <a:spcPct val="0"/>
              </a:spcAft>
              <a:buClr>
                <a:srgbClr val="FF3300"/>
              </a:buClr>
              <a:defRPr sz="2800" b="1" kern="1200">
                <a:solidFill>
                  <a:srgbClr val="000000"/>
                </a:solidFill>
                <a:latin typeface="+mn-lt"/>
                <a:ea typeface="+mn-ea"/>
                <a:cs typeface="+mn-cs"/>
              </a:defRPr>
            </a:lvl4pPr>
            <a:lvl5pPr marL="2057400" indent="-228600" algn="just" rtl="0" fontAlgn="base">
              <a:lnSpc>
                <a:spcPct val="120000"/>
              </a:lnSpc>
              <a:spcBef>
                <a:spcPct val="20000"/>
              </a:spcBef>
              <a:spcAft>
                <a:spcPct val="0"/>
              </a:spcAft>
              <a:buClr>
                <a:srgbClr val="FF3300"/>
              </a:buClr>
              <a:defRPr sz="2800" b="1"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在结点给定的无向图中，</a:t>
            </a:r>
          </a:p>
          <a:p>
            <a:pPr marL="0" marR="0" lvl="0" indent="0" algn="just"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tabLst/>
              <a:defRPr/>
            </a:pPr>
            <a:r>
              <a:rPr kumimoji="0" lang="zh-CN" altLang="en-US" sz="2000" b="0" i="0" u="none" strike="noStrike" kern="1200" cap="none" spc="0" normalizeH="0" baseline="0" noProof="0" dirty="0">
                <a:ln>
                  <a:noFill/>
                </a:ln>
                <a:solidFill>
                  <a:srgbClr val="800080"/>
                </a:solidFill>
                <a:effectLst/>
                <a:uLnTx/>
                <a:uFillTx/>
                <a:latin typeface="微软雅黑" panose="020B0503020204020204" pitchFamily="34" charset="-122"/>
                <a:ea typeface="微软雅黑" panose="020B0503020204020204" pitchFamily="34" charset="-122"/>
              </a:rPr>
              <a:t>    树是边数最多的无回路图</a:t>
            </a:r>
          </a:p>
          <a:p>
            <a:pPr marL="0" marR="0" lvl="0" indent="0" algn="just"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tabLst/>
              <a:defRPr/>
            </a:pPr>
            <a:r>
              <a:rPr kumimoji="0" lang="zh-CN" altLang="en-US" sz="2000" b="0" i="0" u="none" strike="noStrike" kern="1200" cap="none" spc="0" normalizeH="0" baseline="0" noProof="0" dirty="0">
                <a:ln>
                  <a:noFill/>
                </a:ln>
                <a:solidFill>
                  <a:srgbClr val="800080"/>
                </a:solidFill>
                <a:effectLst/>
                <a:uLnTx/>
                <a:uFillTx/>
                <a:latin typeface="微软雅黑" panose="020B0503020204020204" pitchFamily="34" charset="-122"/>
                <a:ea typeface="微软雅黑" panose="020B0503020204020204" pitchFamily="34" charset="-122"/>
              </a:rPr>
              <a:t>    树是边数最少的连通图</a:t>
            </a:r>
          </a:p>
          <a:p>
            <a:pPr marL="0" marR="0" lvl="0" indent="0" algn="just"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由此可知，在无向图</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G = (n, m)</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中，</a:t>
            </a:r>
          </a:p>
          <a:p>
            <a:pPr marL="0" marR="0" lvl="0" indent="0" algn="just"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tabLst/>
              <a:defRPr/>
            </a:pPr>
            <a:r>
              <a:rPr kumimoji="0" lang="zh-CN" altLang="en-US" sz="2000" b="0" i="0" u="none" strike="noStrike" kern="1200" cap="none" spc="0" normalizeH="0" baseline="0" noProof="0" dirty="0">
                <a:ln>
                  <a:noFill/>
                </a:ln>
                <a:solidFill>
                  <a:srgbClr val="DF0029"/>
                </a:solidFill>
                <a:effectLst/>
                <a:uLnTx/>
                <a:uFillTx/>
                <a:latin typeface="微软雅黑" panose="020B0503020204020204" pitchFamily="34" charset="-122"/>
                <a:ea typeface="微软雅黑" panose="020B0503020204020204" pitchFamily="34" charset="-122"/>
              </a:rPr>
              <a:t>    若</a:t>
            </a:r>
            <a:r>
              <a:rPr kumimoji="0" lang="en-US" altLang="zh-CN" sz="2000" b="0" i="0" u="none" strike="noStrike" kern="1200" cap="none" spc="0" normalizeH="0" baseline="0" noProof="0" dirty="0">
                <a:ln>
                  <a:noFill/>
                </a:ln>
                <a:solidFill>
                  <a:srgbClr val="DF0029"/>
                </a:solidFill>
                <a:effectLst/>
                <a:uLnTx/>
                <a:uFillTx/>
                <a:latin typeface="微软雅黑" panose="020B0503020204020204" pitchFamily="34" charset="-122"/>
                <a:ea typeface="微软雅黑" panose="020B0503020204020204" pitchFamily="34" charset="-122"/>
              </a:rPr>
              <a:t>m</a:t>
            </a:r>
            <a:r>
              <a:rPr kumimoji="0" lang="zh-CN" altLang="en-US" sz="2000" b="0" i="0" u="none" strike="noStrike" kern="1200" cap="none" spc="0" normalizeH="0" baseline="0" noProof="0" dirty="0">
                <a:ln>
                  <a:noFill/>
                </a:ln>
                <a:solidFill>
                  <a:srgbClr val="DF0029"/>
                </a:solidFill>
                <a:effectLst/>
                <a:uLnTx/>
                <a:uFillTx/>
                <a:latin typeface="微软雅黑" panose="020B0503020204020204" pitchFamily="34" charset="-122"/>
                <a:ea typeface="微软雅黑" panose="020B0503020204020204" pitchFamily="34" charset="-122"/>
              </a:rPr>
              <a:t>＜</a:t>
            </a:r>
            <a:r>
              <a:rPr kumimoji="0" lang="en-US" altLang="zh-CN" sz="2000" b="0" i="0" u="none" strike="noStrike" kern="1200" cap="none" spc="0" normalizeH="0" baseline="0" noProof="0" dirty="0">
                <a:ln>
                  <a:noFill/>
                </a:ln>
                <a:solidFill>
                  <a:srgbClr val="DF0029"/>
                </a:solidFill>
                <a:effectLst/>
                <a:uLnTx/>
                <a:uFillTx/>
                <a:latin typeface="微软雅黑" panose="020B0503020204020204" pitchFamily="34" charset="-122"/>
                <a:ea typeface="微软雅黑" panose="020B0503020204020204" pitchFamily="34" charset="-122"/>
              </a:rPr>
              <a:t>n-1</a:t>
            </a:r>
            <a:r>
              <a:rPr kumimoji="0" lang="zh-CN" altLang="en-US" sz="2000" b="0" i="0" u="none" strike="noStrike" kern="1200" cap="none" spc="0" normalizeH="0" baseline="0" noProof="0" dirty="0">
                <a:ln>
                  <a:noFill/>
                </a:ln>
                <a:solidFill>
                  <a:srgbClr val="DF0029"/>
                </a:solidFill>
                <a:effectLst/>
                <a:uLnTx/>
                <a:uFillTx/>
                <a:latin typeface="微软雅黑" panose="020B0503020204020204" pitchFamily="34" charset="-122"/>
                <a:ea typeface="微软雅黑" panose="020B0503020204020204" pitchFamily="34" charset="-122"/>
              </a:rPr>
              <a:t>，则</a:t>
            </a:r>
            <a:r>
              <a:rPr kumimoji="0" lang="en-US" altLang="zh-CN" sz="2000" b="0" i="0" u="none" strike="noStrike" kern="1200" cap="none" spc="0" normalizeH="0" baseline="0" noProof="0" dirty="0">
                <a:ln>
                  <a:noFill/>
                </a:ln>
                <a:solidFill>
                  <a:srgbClr val="DF0029"/>
                </a:solidFill>
                <a:effectLst/>
                <a:uLnTx/>
                <a:uFillTx/>
                <a:latin typeface="微软雅黑" panose="020B0503020204020204" pitchFamily="34" charset="-122"/>
                <a:ea typeface="微软雅黑" panose="020B0503020204020204" pitchFamily="34" charset="-122"/>
              </a:rPr>
              <a:t>G</a:t>
            </a:r>
            <a:r>
              <a:rPr kumimoji="0" lang="zh-CN" altLang="en-US" sz="2000" b="0" i="0" u="none" strike="noStrike" kern="1200" cap="none" spc="0" normalizeH="0" baseline="0" noProof="0" dirty="0">
                <a:ln>
                  <a:noFill/>
                </a:ln>
                <a:solidFill>
                  <a:srgbClr val="DF0029"/>
                </a:solidFill>
                <a:effectLst/>
                <a:uLnTx/>
                <a:uFillTx/>
                <a:latin typeface="微软雅黑" panose="020B0503020204020204" pitchFamily="34" charset="-122"/>
                <a:ea typeface="微软雅黑" panose="020B0503020204020204" pitchFamily="34" charset="-122"/>
              </a:rPr>
              <a:t>是不连通的</a:t>
            </a:r>
          </a:p>
          <a:p>
            <a:pPr marL="0" marR="0" lvl="0" indent="0" algn="just"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tabLst/>
              <a:defRPr/>
            </a:pPr>
            <a:r>
              <a:rPr kumimoji="0" lang="zh-CN" altLang="en-US" sz="2000" b="0" i="0" u="none" strike="noStrike" kern="1200" cap="none" spc="0" normalizeH="0" baseline="0" noProof="0" dirty="0">
                <a:ln>
                  <a:noFill/>
                </a:ln>
                <a:solidFill>
                  <a:srgbClr val="DF0029"/>
                </a:solidFill>
                <a:effectLst/>
                <a:uLnTx/>
                <a:uFillTx/>
                <a:latin typeface="微软雅黑" panose="020B0503020204020204" pitchFamily="34" charset="-122"/>
                <a:ea typeface="微软雅黑" panose="020B0503020204020204" pitchFamily="34" charset="-122"/>
              </a:rPr>
              <a:t>    若</a:t>
            </a:r>
            <a:r>
              <a:rPr kumimoji="0" lang="en-US" altLang="zh-CN" sz="2000" b="0" i="0" u="none" strike="noStrike" kern="1200" cap="none" spc="0" normalizeH="0" baseline="0" noProof="0" dirty="0">
                <a:ln>
                  <a:noFill/>
                </a:ln>
                <a:solidFill>
                  <a:srgbClr val="DF0029"/>
                </a:solidFill>
                <a:effectLst/>
                <a:uLnTx/>
                <a:uFillTx/>
                <a:latin typeface="微软雅黑" panose="020B0503020204020204" pitchFamily="34" charset="-122"/>
                <a:ea typeface="微软雅黑" panose="020B0503020204020204" pitchFamily="34" charset="-122"/>
              </a:rPr>
              <a:t>m</a:t>
            </a:r>
            <a:r>
              <a:rPr kumimoji="0" lang="zh-CN" altLang="en-US" sz="2000" b="0" i="0" u="none" strike="noStrike" kern="1200" cap="none" spc="0" normalizeH="0" baseline="0" noProof="0" dirty="0">
                <a:ln>
                  <a:noFill/>
                </a:ln>
                <a:solidFill>
                  <a:srgbClr val="DF0029"/>
                </a:solidFill>
                <a:effectLst/>
                <a:uLnTx/>
                <a:uFillTx/>
                <a:latin typeface="微软雅黑" panose="020B0503020204020204" pitchFamily="34" charset="-122"/>
                <a:ea typeface="微软雅黑" panose="020B0503020204020204" pitchFamily="34" charset="-122"/>
              </a:rPr>
              <a:t>＞</a:t>
            </a:r>
            <a:r>
              <a:rPr kumimoji="0" lang="en-US" altLang="zh-CN" sz="2000" b="0" i="0" u="none" strike="noStrike" kern="1200" cap="none" spc="0" normalizeH="0" baseline="0" noProof="0" dirty="0">
                <a:ln>
                  <a:noFill/>
                </a:ln>
                <a:solidFill>
                  <a:srgbClr val="DF0029"/>
                </a:solidFill>
                <a:effectLst/>
                <a:uLnTx/>
                <a:uFillTx/>
                <a:latin typeface="微软雅黑" panose="020B0503020204020204" pitchFamily="34" charset="-122"/>
                <a:ea typeface="微软雅黑" panose="020B0503020204020204" pitchFamily="34" charset="-122"/>
              </a:rPr>
              <a:t>n-1</a:t>
            </a:r>
            <a:r>
              <a:rPr kumimoji="0" lang="zh-CN" altLang="en-US" sz="2000" b="0" i="0" u="none" strike="noStrike" kern="1200" cap="none" spc="0" normalizeH="0" baseline="0" noProof="0" dirty="0">
                <a:ln>
                  <a:noFill/>
                </a:ln>
                <a:solidFill>
                  <a:srgbClr val="DF0029"/>
                </a:solidFill>
                <a:effectLst/>
                <a:uLnTx/>
                <a:uFillTx/>
                <a:latin typeface="微软雅黑" panose="020B0503020204020204" pitchFamily="34" charset="-122"/>
                <a:ea typeface="微软雅黑" panose="020B0503020204020204" pitchFamily="34" charset="-122"/>
              </a:rPr>
              <a:t>，则</a:t>
            </a:r>
            <a:r>
              <a:rPr kumimoji="0" lang="en-US" altLang="zh-CN" sz="2000" b="0" i="0" u="none" strike="noStrike" kern="1200" cap="none" spc="0" normalizeH="0" baseline="0" noProof="0" dirty="0">
                <a:ln>
                  <a:noFill/>
                </a:ln>
                <a:solidFill>
                  <a:srgbClr val="DF0029"/>
                </a:solidFill>
                <a:effectLst/>
                <a:uLnTx/>
                <a:uFillTx/>
                <a:latin typeface="微软雅黑" panose="020B0503020204020204" pitchFamily="34" charset="-122"/>
                <a:ea typeface="微软雅黑" panose="020B0503020204020204" pitchFamily="34" charset="-122"/>
              </a:rPr>
              <a:t>G</a:t>
            </a:r>
            <a:r>
              <a:rPr kumimoji="0" lang="zh-CN" altLang="en-US" sz="2000" b="0" i="0" u="none" strike="noStrike" kern="1200" cap="none" spc="0" normalizeH="0" baseline="0" noProof="0" dirty="0">
                <a:ln>
                  <a:noFill/>
                </a:ln>
                <a:solidFill>
                  <a:srgbClr val="DF0029"/>
                </a:solidFill>
                <a:effectLst/>
                <a:uLnTx/>
                <a:uFillTx/>
                <a:latin typeface="微软雅黑" panose="020B0503020204020204" pitchFamily="34" charset="-122"/>
                <a:ea typeface="微软雅黑" panose="020B0503020204020204" pitchFamily="34" charset="-122"/>
              </a:rPr>
              <a:t>必含回路</a:t>
            </a:r>
          </a:p>
        </p:txBody>
      </p:sp>
      <p:sp>
        <p:nvSpPr>
          <p:cNvPr id="8" name="文本框 7">
            <a:extLst>
              <a:ext uri="{FF2B5EF4-FFF2-40B4-BE49-F238E27FC236}">
                <a16:creationId xmlns:a16="http://schemas.microsoft.com/office/drawing/2014/main" id="{8ECA6533-4B1F-4A7E-830C-66A2B1FF0804}"/>
              </a:ext>
            </a:extLst>
          </p:cNvPr>
          <p:cNvSpPr txBox="1"/>
          <p:nvPr/>
        </p:nvSpPr>
        <p:spPr>
          <a:xfrm>
            <a:off x="2808333" y="4667371"/>
            <a:ext cx="6143896" cy="499624"/>
          </a:xfrm>
          <a:prstGeom prst="rect">
            <a:avLst/>
          </a:prstGeom>
          <a:noFill/>
        </p:spPr>
        <p:txBody>
          <a:bodyPr wrap="square">
            <a:spAutoFit/>
          </a:bodyPr>
          <a:lstStyle/>
          <a:p>
            <a:pPr>
              <a:lnSpc>
                <a:spcPct val="150000"/>
              </a:lnSpc>
            </a:pPr>
            <a:r>
              <a:rPr lang="zh-CN" altLang="en-US" sz="2000" dirty="0">
                <a:latin typeface="Microsoft YaHei" panose="020B0503020204020204" charset="-122"/>
                <a:ea typeface="Microsoft YaHei" panose="020B0503020204020204" charset="-122"/>
              </a:rPr>
              <a:t>任意非平凡树</a:t>
            </a:r>
            <a:r>
              <a:rPr lang="en-US" altLang="zh-CN" sz="2000" dirty="0">
                <a:latin typeface="Microsoft YaHei" panose="020B0503020204020204" charset="-122"/>
                <a:ea typeface="Microsoft YaHei" panose="020B0503020204020204" charset="-122"/>
              </a:rPr>
              <a:t>T = (n, m) </a:t>
            </a:r>
            <a:r>
              <a:rPr lang="zh-CN" altLang="en-US" sz="2000" dirty="0">
                <a:latin typeface="Microsoft YaHei" panose="020B0503020204020204" charset="-122"/>
                <a:ea typeface="Microsoft YaHei" panose="020B0503020204020204" charset="-122"/>
              </a:rPr>
              <a:t>，至少有两片树叶</a:t>
            </a:r>
          </a:p>
        </p:txBody>
      </p:sp>
      <p:sp>
        <p:nvSpPr>
          <p:cNvPr id="10" name="Rectangle 2">
            <a:extLst>
              <a:ext uri="{FF2B5EF4-FFF2-40B4-BE49-F238E27FC236}">
                <a16:creationId xmlns:a16="http://schemas.microsoft.com/office/drawing/2014/main" id="{059BF4E5-96A5-485F-9BC6-15C9B832944B}"/>
              </a:ext>
            </a:extLst>
          </p:cNvPr>
          <p:cNvSpPr txBox="1">
            <a:spLocks noChangeArrowheads="1"/>
          </p:cNvSpPr>
          <p:nvPr/>
        </p:nvSpPr>
        <p:spPr bwMode="auto">
          <a:xfrm>
            <a:off x="1863453" y="910545"/>
            <a:ext cx="80645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bodyPr>
          <a:lstStyle>
            <a:lvl1pPr algn="l" rtl="0" fontAlgn="base">
              <a:lnSpc>
                <a:spcPct val="90000"/>
              </a:lnSpc>
              <a:spcBef>
                <a:spcPct val="0"/>
              </a:spcBef>
              <a:spcAft>
                <a:spcPct val="0"/>
              </a:spcAft>
              <a:defRPr sz="3600" b="1" kern="1200">
                <a:solidFill>
                  <a:schemeClr val="tx1"/>
                </a:solidFill>
                <a:latin typeface="+mj-lt"/>
                <a:ea typeface="+mj-ea"/>
                <a:cs typeface="+mj-cs"/>
              </a:defRPr>
            </a:lvl1pPr>
            <a:lvl2pPr algn="l" rtl="0" fontAlgn="base">
              <a:lnSpc>
                <a:spcPct val="90000"/>
              </a:lnSpc>
              <a:spcBef>
                <a:spcPct val="0"/>
              </a:spcBef>
              <a:spcAft>
                <a:spcPct val="0"/>
              </a:spcAft>
              <a:defRPr sz="3600" b="1">
                <a:solidFill>
                  <a:schemeClr val="tx1"/>
                </a:solidFill>
                <a:latin typeface="黑体" panose="02010609060101010101" pitchFamily="49" charset="-122"/>
                <a:ea typeface="黑体" panose="02010609060101010101" pitchFamily="49" charset="-122"/>
              </a:defRPr>
            </a:lvl2pPr>
            <a:lvl3pPr algn="l" rtl="0" fontAlgn="base">
              <a:lnSpc>
                <a:spcPct val="90000"/>
              </a:lnSpc>
              <a:spcBef>
                <a:spcPct val="0"/>
              </a:spcBef>
              <a:spcAft>
                <a:spcPct val="0"/>
              </a:spcAft>
              <a:defRPr sz="3600" b="1">
                <a:solidFill>
                  <a:schemeClr val="tx1"/>
                </a:solidFill>
                <a:latin typeface="黑体" panose="02010609060101010101" pitchFamily="49" charset="-122"/>
                <a:ea typeface="黑体" panose="02010609060101010101" pitchFamily="49" charset="-122"/>
              </a:defRPr>
            </a:lvl3pPr>
            <a:lvl4pPr algn="l" rtl="0" fontAlgn="base">
              <a:lnSpc>
                <a:spcPct val="90000"/>
              </a:lnSpc>
              <a:spcBef>
                <a:spcPct val="0"/>
              </a:spcBef>
              <a:spcAft>
                <a:spcPct val="0"/>
              </a:spcAft>
              <a:defRPr sz="3600" b="1">
                <a:solidFill>
                  <a:schemeClr val="tx1"/>
                </a:solidFill>
                <a:latin typeface="黑体" panose="02010609060101010101" pitchFamily="49" charset="-122"/>
                <a:ea typeface="黑体" panose="02010609060101010101" pitchFamily="49" charset="-122"/>
              </a:defRPr>
            </a:lvl4pPr>
            <a:lvl5pPr algn="l" rtl="0" fontAlgn="base">
              <a:lnSpc>
                <a:spcPct val="90000"/>
              </a:lnSpc>
              <a:spcBef>
                <a:spcPct val="0"/>
              </a:spcBef>
              <a:spcAft>
                <a:spcPct val="0"/>
              </a:spcAft>
              <a:defRPr sz="3600" b="1">
                <a:solidFill>
                  <a:schemeClr val="tx1"/>
                </a:solidFill>
                <a:latin typeface="黑体" panose="02010609060101010101" pitchFamily="49" charset="-122"/>
                <a:ea typeface="黑体" panose="02010609060101010101" pitchFamily="49" charset="-122"/>
              </a:defRPr>
            </a:lvl5pPr>
            <a:lvl6pPr marL="457200" algn="l" rtl="0" fontAlgn="base">
              <a:lnSpc>
                <a:spcPct val="90000"/>
              </a:lnSpc>
              <a:spcBef>
                <a:spcPct val="0"/>
              </a:spcBef>
              <a:spcAft>
                <a:spcPct val="0"/>
              </a:spcAft>
              <a:defRPr sz="3600" b="1">
                <a:solidFill>
                  <a:schemeClr val="tx1"/>
                </a:solidFill>
                <a:latin typeface="黑体" panose="02010609060101010101" pitchFamily="49" charset="-122"/>
                <a:ea typeface="黑体" panose="02010609060101010101" pitchFamily="49" charset="-122"/>
              </a:defRPr>
            </a:lvl6pPr>
            <a:lvl7pPr marL="914400" algn="l" rtl="0" fontAlgn="base">
              <a:lnSpc>
                <a:spcPct val="90000"/>
              </a:lnSpc>
              <a:spcBef>
                <a:spcPct val="0"/>
              </a:spcBef>
              <a:spcAft>
                <a:spcPct val="0"/>
              </a:spcAft>
              <a:defRPr sz="3600" b="1">
                <a:solidFill>
                  <a:schemeClr val="tx1"/>
                </a:solidFill>
                <a:latin typeface="黑体" panose="02010609060101010101" pitchFamily="49" charset="-122"/>
                <a:ea typeface="黑体" panose="02010609060101010101" pitchFamily="49" charset="-122"/>
              </a:defRPr>
            </a:lvl7pPr>
            <a:lvl8pPr marL="1371600" algn="l" rtl="0" fontAlgn="base">
              <a:lnSpc>
                <a:spcPct val="90000"/>
              </a:lnSpc>
              <a:spcBef>
                <a:spcPct val="0"/>
              </a:spcBef>
              <a:spcAft>
                <a:spcPct val="0"/>
              </a:spcAft>
              <a:defRPr sz="3600" b="1">
                <a:solidFill>
                  <a:schemeClr val="tx1"/>
                </a:solidFill>
                <a:latin typeface="黑体" panose="02010609060101010101" pitchFamily="49" charset="-122"/>
                <a:ea typeface="黑体" panose="02010609060101010101" pitchFamily="49" charset="-122"/>
              </a:defRPr>
            </a:lvl8pPr>
            <a:lvl9pPr marL="1828800" algn="l" rtl="0" fontAlgn="base">
              <a:lnSpc>
                <a:spcPct val="90000"/>
              </a:lnSpc>
              <a:spcBef>
                <a:spcPct val="0"/>
              </a:spcBef>
              <a:spcAft>
                <a:spcPct val="0"/>
              </a:spcAft>
              <a:defRPr sz="3600" b="1">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330066"/>
                </a:solidFill>
                <a:effectLst/>
                <a:uLnTx/>
                <a:uFillTx/>
                <a:latin typeface="黑体"/>
                <a:ea typeface="黑体"/>
                <a:cs typeface="+mj-cs"/>
              </a:rPr>
              <a:t>树的特点</a:t>
            </a:r>
          </a:p>
        </p:txBody>
      </p:sp>
      <p:sp>
        <p:nvSpPr>
          <p:cNvPr id="11" name="Rectangle 2">
            <a:extLst>
              <a:ext uri="{FF2B5EF4-FFF2-40B4-BE49-F238E27FC236}">
                <a16:creationId xmlns:a16="http://schemas.microsoft.com/office/drawing/2014/main" id="{3F28F70A-2004-402C-9BAA-1A1DA801409E}"/>
              </a:ext>
            </a:extLst>
          </p:cNvPr>
          <p:cNvSpPr txBox="1">
            <a:spLocks noChangeArrowheads="1"/>
          </p:cNvSpPr>
          <p:nvPr/>
        </p:nvSpPr>
        <p:spPr bwMode="auto">
          <a:xfrm>
            <a:off x="1863453" y="4487276"/>
            <a:ext cx="94488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bodyPr>
          <a:lstStyle>
            <a:lvl1pPr algn="l" rtl="0" fontAlgn="base">
              <a:lnSpc>
                <a:spcPct val="90000"/>
              </a:lnSpc>
              <a:spcBef>
                <a:spcPct val="0"/>
              </a:spcBef>
              <a:spcAft>
                <a:spcPct val="0"/>
              </a:spcAft>
              <a:defRPr sz="3600" b="1" kern="1200">
                <a:solidFill>
                  <a:schemeClr val="tx1"/>
                </a:solidFill>
                <a:latin typeface="+mj-lt"/>
                <a:ea typeface="+mj-ea"/>
                <a:cs typeface="+mj-cs"/>
              </a:defRPr>
            </a:lvl1pPr>
            <a:lvl2pPr algn="l" rtl="0" fontAlgn="base">
              <a:lnSpc>
                <a:spcPct val="90000"/>
              </a:lnSpc>
              <a:spcBef>
                <a:spcPct val="0"/>
              </a:spcBef>
              <a:spcAft>
                <a:spcPct val="0"/>
              </a:spcAft>
              <a:defRPr sz="3600" b="1">
                <a:solidFill>
                  <a:schemeClr val="tx1"/>
                </a:solidFill>
                <a:latin typeface="黑体" panose="02010609060101010101" pitchFamily="49" charset="-122"/>
                <a:ea typeface="黑体" panose="02010609060101010101" pitchFamily="49" charset="-122"/>
              </a:defRPr>
            </a:lvl2pPr>
            <a:lvl3pPr algn="l" rtl="0" fontAlgn="base">
              <a:lnSpc>
                <a:spcPct val="90000"/>
              </a:lnSpc>
              <a:spcBef>
                <a:spcPct val="0"/>
              </a:spcBef>
              <a:spcAft>
                <a:spcPct val="0"/>
              </a:spcAft>
              <a:defRPr sz="3600" b="1">
                <a:solidFill>
                  <a:schemeClr val="tx1"/>
                </a:solidFill>
                <a:latin typeface="黑体" panose="02010609060101010101" pitchFamily="49" charset="-122"/>
                <a:ea typeface="黑体" panose="02010609060101010101" pitchFamily="49" charset="-122"/>
              </a:defRPr>
            </a:lvl3pPr>
            <a:lvl4pPr algn="l" rtl="0" fontAlgn="base">
              <a:lnSpc>
                <a:spcPct val="90000"/>
              </a:lnSpc>
              <a:spcBef>
                <a:spcPct val="0"/>
              </a:spcBef>
              <a:spcAft>
                <a:spcPct val="0"/>
              </a:spcAft>
              <a:defRPr sz="3600" b="1">
                <a:solidFill>
                  <a:schemeClr val="tx1"/>
                </a:solidFill>
                <a:latin typeface="黑体" panose="02010609060101010101" pitchFamily="49" charset="-122"/>
                <a:ea typeface="黑体" panose="02010609060101010101" pitchFamily="49" charset="-122"/>
              </a:defRPr>
            </a:lvl4pPr>
            <a:lvl5pPr algn="l" rtl="0" fontAlgn="base">
              <a:lnSpc>
                <a:spcPct val="90000"/>
              </a:lnSpc>
              <a:spcBef>
                <a:spcPct val="0"/>
              </a:spcBef>
              <a:spcAft>
                <a:spcPct val="0"/>
              </a:spcAft>
              <a:defRPr sz="3600" b="1">
                <a:solidFill>
                  <a:schemeClr val="tx1"/>
                </a:solidFill>
                <a:latin typeface="黑体" panose="02010609060101010101" pitchFamily="49" charset="-122"/>
                <a:ea typeface="黑体" panose="02010609060101010101" pitchFamily="49" charset="-122"/>
              </a:defRPr>
            </a:lvl5pPr>
            <a:lvl6pPr marL="457200" algn="l" rtl="0" fontAlgn="base">
              <a:lnSpc>
                <a:spcPct val="90000"/>
              </a:lnSpc>
              <a:spcBef>
                <a:spcPct val="0"/>
              </a:spcBef>
              <a:spcAft>
                <a:spcPct val="0"/>
              </a:spcAft>
              <a:defRPr sz="3600" b="1">
                <a:solidFill>
                  <a:schemeClr val="tx1"/>
                </a:solidFill>
                <a:latin typeface="黑体" panose="02010609060101010101" pitchFamily="49" charset="-122"/>
                <a:ea typeface="黑体" panose="02010609060101010101" pitchFamily="49" charset="-122"/>
              </a:defRPr>
            </a:lvl6pPr>
            <a:lvl7pPr marL="914400" algn="l" rtl="0" fontAlgn="base">
              <a:lnSpc>
                <a:spcPct val="90000"/>
              </a:lnSpc>
              <a:spcBef>
                <a:spcPct val="0"/>
              </a:spcBef>
              <a:spcAft>
                <a:spcPct val="0"/>
              </a:spcAft>
              <a:defRPr sz="3600" b="1">
                <a:solidFill>
                  <a:schemeClr val="tx1"/>
                </a:solidFill>
                <a:latin typeface="黑体" panose="02010609060101010101" pitchFamily="49" charset="-122"/>
                <a:ea typeface="黑体" panose="02010609060101010101" pitchFamily="49" charset="-122"/>
              </a:defRPr>
            </a:lvl7pPr>
            <a:lvl8pPr marL="1371600" algn="l" rtl="0" fontAlgn="base">
              <a:lnSpc>
                <a:spcPct val="90000"/>
              </a:lnSpc>
              <a:spcBef>
                <a:spcPct val="0"/>
              </a:spcBef>
              <a:spcAft>
                <a:spcPct val="0"/>
              </a:spcAft>
              <a:defRPr sz="3600" b="1">
                <a:solidFill>
                  <a:schemeClr val="tx1"/>
                </a:solidFill>
                <a:latin typeface="黑体" panose="02010609060101010101" pitchFamily="49" charset="-122"/>
                <a:ea typeface="黑体" panose="02010609060101010101" pitchFamily="49" charset="-122"/>
              </a:defRPr>
            </a:lvl8pPr>
            <a:lvl9pPr marL="1828800" algn="l" rtl="0" fontAlgn="base">
              <a:lnSpc>
                <a:spcPct val="90000"/>
              </a:lnSpc>
              <a:spcBef>
                <a:spcPct val="0"/>
              </a:spcBef>
              <a:spcAft>
                <a:spcPct val="0"/>
              </a:spcAft>
              <a:defRPr sz="3600" b="1">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zh-CN" altLang="en-US" sz="2400" dirty="0">
                <a:solidFill>
                  <a:srgbClr val="330066"/>
                </a:solidFill>
                <a:latin typeface="黑体"/>
                <a:ea typeface="黑体"/>
              </a:rPr>
              <a:t>定理</a:t>
            </a:r>
            <a:endParaRPr kumimoji="0" lang="zh-CN" altLang="en-US" sz="2400" b="1" i="0" u="none" strike="noStrike" kern="1200" cap="none" spc="0" normalizeH="0" baseline="0" noProof="0" dirty="0">
              <a:ln>
                <a:noFill/>
              </a:ln>
              <a:solidFill>
                <a:srgbClr val="330066"/>
              </a:solidFill>
              <a:effectLst/>
              <a:uLnTx/>
              <a:uFillTx/>
              <a:latin typeface="黑体"/>
              <a:ea typeface="黑体"/>
              <a:cs typeface="+mj-cs"/>
            </a:endParaRPr>
          </a:p>
        </p:txBody>
      </p:sp>
    </p:spTree>
    <p:extLst>
      <p:ext uri="{BB962C8B-B14F-4D97-AF65-F5344CB8AC3E}">
        <p14:creationId xmlns:p14="http://schemas.microsoft.com/office/powerpoint/2010/main" val="71059508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calcmode="lin" valueType="num">
                                      <p:cBhvr additive="base">
                                        <p:cTn id="1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 calcmode="lin" valueType="num">
                                      <p:cBhvr additive="base">
                                        <p:cTn id="2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 calcmode="lin" valueType="num">
                                      <p:cBhvr additive="base">
                                        <p:cTn id="3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Tree</a:t>
            </a:r>
            <a:endParaRPr lang="zh-CN" altLang="en-US" sz="3600" dirty="0">
              <a:latin typeface="Lucida Handwriting" panose="03010101010101010101" pitchFamily="66" charset="0"/>
            </a:endParaRPr>
          </a:p>
        </p:txBody>
      </p:sp>
      <p:sp>
        <p:nvSpPr>
          <p:cNvPr id="4" name="内容占位符 28674">
            <a:extLst>
              <a:ext uri="{FF2B5EF4-FFF2-40B4-BE49-F238E27FC236}">
                <a16:creationId xmlns:a16="http://schemas.microsoft.com/office/drawing/2014/main" id="{B6F3E818-33FE-4718-BE1E-0545EA2E0BCE}"/>
              </a:ext>
            </a:extLst>
          </p:cNvPr>
          <p:cNvSpPr txBox="1">
            <a:spLocks/>
          </p:cNvSpPr>
          <p:nvPr/>
        </p:nvSpPr>
        <p:spPr>
          <a:xfrm>
            <a:off x="1597238" y="1279531"/>
            <a:ext cx="8455025" cy="2316480"/>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buFont typeface="Arial" panose="020B0604020202020204" pitchFamily="34" charset="0"/>
              <a:buNone/>
            </a:pPr>
            <a:r>
              <a:rPr lang="zh-CN" altLang="en-US" sz="2400" dirty="0">
                <a:solidFill>
                  <a:srgbClr val="FF3300"/>
                </a:solidFill>
                <a:latin typeface="Microsoft YaHei" panose="020B0503020204020204" charset="-122"/>
                <a:ea typeface="Microsoft YaHei" panose="020B0503020204020204" charset="-122"/>
              </a:rPr>
              <a:t>生成树</a:t>
            </a:r>
          </a:p>
          <a:p>
            <a:pPr>
              <a:lnSpc>
                <a:spcPct val="140000"/>
              </a:lnSpc>
              <a:buFont typeface="Arial" panose="020B0604020202020204" pitchFamily="34" charset="0"/>
              <a:buNone/>
            </a:pPr>
            <a:r>
              <a:rPr lang="zh-CN" altLang="en-US" sz="2000" dirty="0">
                <a:solidFill>
                  <a:srgbClr val="003399"/>
                </a:solidFill>
                <a:latin typeface="Microsoft YaHei" panose="020B0503020204020204" charset="-122"/>
                <a:ea typeface="Microsoft YaHei" panose="020B0503020204020204" charset="-122"/>
              </a:rPr>
              <a:t>若无向图的一个生成子图T是树，则称T为G的</a:t>
            </a:r>
            <a:r>
              <a:rPr lang="zh-CN" altLang="en-US" sz="2000" dirty="0">
                <a:solidFill>
                  <a:srgbClr val="CC3300"/>
                </a:solidFill>
                <a:latin typeface="Microsoft YaHei" panose="020B0503020204020204" charset="-122"/>
                <a:ea typeface="Microsoft YaHei" panose="020B0503020204020204" charset="-122"/>
              </a:rPr>
              <a:t>生成树</a:t>
            </a:r>
          </a:p>
          <a:p>
            <a:pPr marL="0" indent="0">
              <a:lnSpc>
                <a:spcPct val="140000"/>
              </a:lnSpc>
              <a:buFont typeface="Arial" panose="020B0604020202020204" pitchFamily="34" charset="0"/>
              <a:buNone/>
            </a:pPr>
            <a:r>
              <a:rPr lang="zh-CN" altLang="en-US" sz="2000" dirty="0">
                <a:solidFill>
                  <a:srgbClr val="003399"/>
                </a:solidFill>
                <a:latin typeface="Microsoft YaHei" panose="020B0503020204020204" charset="-122"/>
                <a:ea typeface="Microsoft YaHei" panose="020B0503020204020204" charset="-122"/>
              </a:rPr>
              <a:t>生成树</a:t>
            </a:r>
            <a:r>
              <a:rPr lang="en-US" altLang="zh-CN" sz="2000" dirty="0">
                <a:solidFill>
                  <a:srgbClr val="003399"/>
                </a:solidFill>
                <a:latin typeface="Microsoft YaHei" panose="020B0503020204020204" charset="-122"/>
                <a:ea typeface="Microsoft YaHei" panose="020B0503020204020204" charset="-122"/>
              </a:rPr>
              <a:t>T</a:t>
            </a:r>
            <a:r>
              <a:rPr lang="en-US" altLang="zh-CN" sz="2000" baseline="-25000" dirty="0">
                <a:solidFill>
                  <a:srgbClr val="003399"/>
                </a:solidFill>
                <a:latin typeface="Microsoft YaHei" panose="020B0503020204020204" charset="-122"/>
                <a:ea typeface="Microsoft YaHei" panose="020B0503020204020204" charset="-122"/>
              </a:rPr>
              <a:t>G</a:t>
            </a:r>
            <a:r>
              <a:rPr lang="zh-CN" altLang="en-US" sz="2000" dirty="0">
                <a:solidFill>
                  <a:srgbClr val="003399"/>
                </a:solidFill>
                <a:latin typeface="Microsoft YaHei" panose="020B0503020204020204" charset="-122"/>
                <a:ea typeface="Microsoft YaHei" panose="020B0503020204020204" charset="-122"/>
              </a:rPr>
              <a:t>中的边称为</a:t>
            </a:r>
            <a:r>
              <a:rPr lang="zh-CN" altLang="en-US" sz="2000" dirty="0">
                <a:solidFill>
                  <a:srgbClr val="C00000"/>
                </a:solidFill>
                <a:latin typeface="Microsoft YaHei" panose="020B0503020204020204" charset="-122"/>
                <a:ea typeface="Microsoft YaHei" panose="020B0503020204020204" charset="-122"/>
              </a:rPr>
              <a:t>树枝</a:t>
            </a:r>
            <a:r>
              <a:rPr lang="en-US" altLang="zh-CN" sz="2000" dirty="0">
                <a:solidFill>
                  <a:srgbClr val="003399"/>
                </a:solidFill>
                <a:latin typeface="Microsoft YaHei" panose="020B0503020204020204" charset="-122"/>
                <a:ea typeface="Microsoft YaHei" panose="020B0503020204020204" charset="-122"/>
              </a:rPr>
              <a:t>(Branch)</a:t>
            </a:r>
            <a:r>
              <a:rPr lang="zh-CN" altLang="en-US" sz="2000" dirty="0">
                <a:solidFill>
                  <a:srgbClr val="003399"/>
                </a:solidFill>
                <a:latin typeface="Microsoft YaHei" panose="020B0503020204020204" charset="-122"/>
                <a:ea typeface="Microsoft YaHei" panose="020B0503020204020204" charset="-122"/>
              </a:rPr>
              <a:t>；</a:t>
            </a:r>
            <a:r>
              <a:rPr lang="en-US" altLang="zh-CN" sz="2000" dirty="0">
                <a:solidFill>
                  <a:srgbClr val="003399"/>
                </a:solidFill>
                <a:latin typeface="Microsoft YaHei" panose="020B0503020204020204" charset="-122"/>
                <a:ea typeface="Microsoft YaHei" panose="020B0503020204020204" charset="-122"/>
              </a:rPr>
              <a:t>G</a:t>
            </a:r>
            <a:r>
              <a:rPr lang="zh-CN" altLang="en-US" sz="2000" dirty="0">
                <a:solidFill>
                  <a:srgbClr val="003399"/>
                </a:solidFill>
                <a:latin typeface="Microsoft YaHei" panose="020B0503020204020204" charset="-122"/>
                <a:ea typeface="Microsoft YaHei" panose="020B0503020204020204" charset="-122"/>
              </a:rPr>
              <a:t>中不在</a:t>
            </a:r>
            <a:r>
              <a:rPr lang="en-US" altLang="zh-CN" sz="2000" dirty="0">
                <a:solidFill>
                  <a:srgbClr val="003399"/>
                </a:solidFill>
                <a:latin typeface="Microsoft YaHei" panose="020B0503020204020204" charset="-122"/>
                <a:ea typeface="Microsoft YaHei" panose="020B0503020204020204" charset="-122"/>
              </a:rPr>
              <a:t>T</a:t>
            </a:r>
            <a:r>
              <a:rPr lang="en-US" altLang="zh-CN" sz="2000" baseline="-25000" dirty="0">
                <a:solidFill>
                  <a:srgbClr val="003399"/>
                </a:solidFill>
                <a:latin typeface="Microsoft YaHei" panose="020B0503020204020204" charset="-122"/>
                <a:ea typeface="Microsoft YaHei" panose="020B0503020204020204" charset="-122"/>
              </a:rPr>
              <a:t>G</a:t>
            </a:r>
            <a:r>
              <a:rPr lang="zh-CN" altLang="en-US" sz="2000" dirty="0">
                <a:solidFill>
                  <a:srgbClr val="003399"/>
                </a:solidFill>
                <a:latin typeface="Microsoft YaHei" panose="020B0503020204020204" charset="-122"/>
                <a:ea typeface="Microsoft YaHei" panose="020B0503020204020204" charset="-122"/>
              </a:rPr>
              <a:t>中的边称为</a:t>
            </a:r>
            <a:r>
              <a:rPr lang="zh-CN" altLang="en-US" sz="2000" dirty="0">
                <a:solidFill>
                  <a:srgbClr val="C00000"/>
                </a:solidFill>
                <a:latin typeface="Microsoft YaHei" panose="020B0503020204020204" charset="-122"/>
                <a:ea typeface="Microsoft YaHei" panose="020B0503020204020204" charset="-122"/>
              </a:rPr>
              <a:t>弦</a:t>
            </a:r>
            <a:r>
              <a:rPr lang="en-US" altLang="zh-CN" sz="2000" dirty="0">
                <a:solidFill>
                  <a:srgbClr val="003399"/>
                </a:solidFill>
                <a:latin typeface="Microsoft YaHei" panose="020B0503020204020204" charset="-122"/>
                <a:ea typeface="Microsoft YaHei" panose="020B0503020204020204" charset="-122"/>
              </a:rPr>
              <a:t>(Chord)</a:t>
            </a:r>
            <a:r>
              <a:rPr lang="zh-CN" altLang="en-US" sz="2000" dirty="0">
                <a:solidFill>
                  <a:srgbClr val="003399"/>
                </a:solidFill>
                <a:latin typeface="Microsoft YaHei" panose="020B0503020204020204" charset="-122"/>
                <a:ea typeface="Microsoft YaHei" panose="020B0503020204020204" charset="-122"/>
              </a:rPr>
              <a:t>；</a:t>
            </a:r>
            <a:r>
              <a:rPr lang="en-US" altLang="zh-CN" sz="2000" dirty="0">
                <a:solidFill>
                  <a:srgbClr val="003399"/>
                </a:solidFill>
                <a:latin typeface="Microsoft YaHei" panose="020B0503020204020204" charset="-122"/>
                <a:ea typeface="Microsoft YaHei" panose="020B0503020204020204" charset="-122"/>
              </a:rPr>
              <a:t>T</a:t>
            </a:r>
            <a:r>
              <a:rPr lang="en-US" altLang="zh-CN" sz="2000" baseline="-25000" dirty="0">
                <a:solidFill>
                  <a:srgbClr val="003399"/>
                </a:solidFill>
                <a:latin typeface="Microsoft YaHei" panose="020B0503020204020204" charset="-122"/>
                <a:ea typeface="Microsoft YaHei" panose="020B0503020204020204" charset="-122"/>
              </a:rPr>
              <a:t>G</a:t>
            </a:r>
            <a:r>
              <a:rPr lang="zh-CN" altLang="en-US" sz="2000" dirty="0">
                <a:solidFill>
                  <a:srgbClr val="003399"/>
                </a:solidFill>
                <a:latin typeface="Microsoft YaHei" panose="020B0503020204020204" charset="-122"/>
                <a:ea typeface="Microsoft YaHei" panose="020B0503020204020204" charset="-122"/>
              </a:rPr>
              <a:t>的所有弦的集合称为生成树的</a:t>
            </a:r>
            <a:r>
              <a:rPr lang="zh-CN" altLang="en-US" sz="2000" dirty="0">
                <a:solidFill>
                  <a:srgbClr val="C00000"/>
                </a:solidFill>
                <a:latin typeface="Microsoft YaHei" panose="020B0503020204020204" charset="-122"/>
                <a:ea typeface="Microsoft YaHei" panose="020B0503020204020204" charset="-122"/>
              </a:rPr>
              <a:t>补</a:t>
            </a:r>
            <a:r>
              <a:rPr lang="en-US" altLang="zh-CN" sz="2000" dirty="0">
                <a:solidFill>
                  <a:srgbClr val="003399"/>
                </a:solidFill>
                <a:latin typeface="Microsoft YaHei" panose="020B0503020204020204" charset="-122"/>
                <a:ea typeface="Microsoft YaHei" panose="020B0503020204020204" charset="-122"/>
              </a:rPr>
              <a:t>(Complement)</a:t>
            </a:r>
            <a:r>
              <a:rPr lang="zh-CN" altLang="en-US" sz="2000" dirty="0">
                <a:solidFill>
                  <a:srgbClr val="003399"/>
                </a:solidFill>
                <a:latin typeface="Microsoft YaHei" panose="020B0503020204020204" charset="-122"/>
                <a:ea typeface="Microsoft YaHei" panose="020B0503020204020204" charset="-122"/>
              </a:rPr>
              <a:t>。 </a:t>
            </a:r>
            <a:endParaRPr lang="en-US" altLang="zh-CN" sz="2000" dirty="0">
              <a:solidFill>
                <a:srgbClr val="003399"/>
              </a:solidFill>
              <a:latin typeface="Microsoft YaHei" panose="020B0503020204020204" charset="-122"/>
              <a:ea typeface="Microsoft YaHei" panose="020B0503020204020204" charset="-122"/>
              <a:sym typeface="Arial" panose="020B0604020202020204" pitchFamily="34" charset="0"/>
            </a:endParaRPr>
          </a:p>
        </p:txBody>
      </p:sp>
      <p:sp>
        <p:nvSpPr>
          <p:cNvPr id="5" name="文本框 4">
            <a:extLst>
              <a:ext uri="{FF2B5EF4-FFF2-40B4-BE49-F238E27FC236}">
                <a16:creationId xmlns:a16="http://schemas.microsoft.com/office/drawing/2014/main" id="{459A07EB-E1E2-47B6-A97C-6A4B3381BD48}"/>
              </a:ext>
            </a:extLst>
          </p:cNvPr>
          <p:cNvSpPr txBox="1"/>
          <p:nvPr/>
        </p:nvSpPr>
        <p:spPr>
          <a:xfrm>
            <a:off x="1054187" y="3429000"/>
            <a:ext cx="8420735" cy="2707005"/>
          </a:xfrm>
          <a:prstGeom prst="rect">
            <a:avLst/>
          </a:prstGeom>
          <a:noFill/>
        </p:spPr>
        <p:txBody>
          <a:bodyPr wrap="square" rtlCol="0" anchor="t">
            <a:spAutoFit/>
          </a:bodyPr>
          <a:lstStyle/>
          <a:p>
            <a:pPr lvl="0">
              <a:lnSpc>
                <a:spcPct val="170000"/>
              </a:lnSpc>
              <a:buNone/>
            </a:pPr>
            <a:r>
              <a:rPr lang="zh-CN" altLang="en-US" sz="2000" b="0" dirty="0">
                <a:solidFill>
                  <a:srgbClr val="FF0000"/>
                </a:solidFill>
                <a:latin typeface="Microsoft YaHei" panose="020B0503020204020204" charset="-122"/>
                <a:ea typeface="Microsoft YaHei" panose="020B0503020204020204" charset="-122"/>
                <a:sym typeface="+mn-ea"/>
              </a:rPr>
              <a:t>思考</a:t>
            </a:r>
          </a:p>
          <a:p>
            <a:pPr lvl="0">
              <a:lnSpc>
                <a:spcPct val="170000"/>
              </a:lnSpc>
              <a:buNone/>
            </a:pPr>
            <a:r>
              <a:rPr lang="zh-CN" altLang="en-US" sz="2000" b="0" dirty="0">
                <a:latin typeface="Microsoft YaHei" panose="020B0503020204020204" charset="-122"/>
                <a:ea typeface="Microsoft YaHei" panose="020B0503020204020204" charset="-122"/>
                <a:sym typeface="+mn-ea"/>
              </a:rPr>
              <a:t>   1) 只有连通图才有生成树?</a:t>
            </a:r>
          </a:p>
          <a:p>
            <a:pPr lvl="0">
              <a:lnSpc>
                <a:spcPct val="170000"/>
              </a:lnSpc>
              <a:buNone/>
            </a:pPr>
            <a:r>
              <a:rPr lang="zh-CN" altLang="en-US" sz="2000" b="0" dirty="0">
                <a:latin typeface="Microsoft YaHei" panose="020B0503020204020204" charset="-122"/>
                <a:ea typeface="Microsoft YaHei" panose="020B0503020204020204" charset="-122"/>
                <a:sym typeface="+mn-ea"/>
              </a:rPr>
              <a:t>   2) 连通图至少有一棵生成树？</a:t>
            </a:r>
          </a:p>
          <a:p>
            <a:pPr lvl="0">
              <a:lnSpc>
                <a:spcPct val="170000"/>
              </a:lnSpc>
              <a:buNone/>
            </a:pPr>
            <a:r>
              <a:rPr lang="zh-CN" altLang="en-US" sz="2000" b="0" dirty="0">
                <a:latin typeface="Microsoft YaHei" panose="020B0503020204020204" charset="-122"/>
                <a:ea typeface="Microsoft YaHei" panose="020B0503020204020204" charset="-122"/>
                <a:sym typeface="+mn-ea"/>
              </a:rPr>
              <a:t>   3) 设G为连通无向图，那么G的任一回路与G – </a:t>
            </a:r>
            <a:r>
              <a:rPr lang="zh-CN" altLang="en-US" sz="2000" b="0" dirty="0">
                <a:solidFill>
                  <a:srgbClr val="CC3300"/>
                </a:solidFill>
                <a:latin typeface="Microsoft YaHei" panose="020B0503020204020204" charset="-122"/>
                <a:ea typeface="Microsoft YaHei" panose="020B0503020204020204" charset="-122"/>
                <a:sym typeface="+mn-ea"/>
              </a:rPr>
              <a:t>T</a:t>
            </a:r>
            <a:r>
              <a:rPr lang="zh-CN" altLang="en-US" sz="2000" b="0" dirty="0">
                <a:latin typeface="Microsoft YaHei" panose="020B0503020204020204" charset="-122"/>
                <a:ea typeface="Microsoft YaHei" panose="020B0503020204020204" charset="-122"/>
                <a:sym typeface="+mn-ea"/>
              </a:rPr>
              <a:t>至少有一条公共边</a:t>
            </a:r>
            <a:r>
              <a:rPr lang="en-US" altLang="zh-CN" sz="2000" b="0" dirty="0">
                <a:latin typeface="Microsoft YaHei" panose="020B0503020204020204" charset="-122"/>
                <a:ea typeface="Microsoft YaHei" panose="020B0503020204020204" charset="-122"/>
                <a:sym typeface="+mn-ea"/>
              </a:rPr>
              <a:t>.</a:t>
            </a:r>
          </a:p>
          <a:p>
            <a:pPr lvl="0">
              <a:lnSpc>
                <a:spcPct val="170000"/>
              </a:lnSpc>
              <a:buNone/>
            </a:pPr>
            <a:r>
              <a:rPr lang="zh-CN" altLang="en-US" sz="2000" b="0" dirty="0">
                <a:latin typeface="Microsoft YaHei" panose="020B0503020204020204" charset="-122"/>
                <a:ea typeface="Microsoft YaHei" panose="020B0503020204020204" charset="-122"/>
                <a:sym typeface="Arial" panose="020B0604020202020204" pitchFamily="34" charset="0"/>
              </a:rPr>
              <a:t>   4</a:t>
            </a:r>
            <a:r>
              <a:rPr lang="en-US" altLang="zh-CN" sz="2000" b="0" dirty="0">
                <a:latin typeface="Microsoft YaHei" panose="020B0503020204020204" charset="-122"/>
                <a:ea typeface="Microsoft YaHei" panose="020B0503020204020204" charset="-122"/>
                <a:sym typeface="Arial" panose="020B0604020202020204" pitchFamily="34" charset="0"/>
              </a:rPr>
              <a:t>) </a:t>
            </a:r>
            <a:r>
              <a:rPr lang="zh-CN" altLang="en-US" sz="2000" b="0" dirty="0">
                <a:latin typeface="Microsoft YaHei" panose="020B0503020204020204" charset="-122"/>
                <a:ea typeface="Microsoft YaHei" panose="020B0503020204020204" charset="-122"/>
                <a:sym typeface="Arial" panose="020B0604020202020204" pitchFamily="34" charset="0"/>
              </a:rPr>
              <a:t>生成树的求解与数量问题</a:t>
            </a:r>
            <a:r>
              <a:rPr lang="en-US" altLang="zh-CN" sz="2000" b="0" dirty="0">
                <a:latin typeface="Microsoft YaHei" panose="020B0503020204020204" charset="-122"/>
                <a:ea typeface="Microsoft YaHei" panose="020B0503020204020204" charset="-122"/>
                <a:sym typeface="Arial" panose="020B0604020202020204" pitchFamily="34" charset="0"/>
              </a:rPr>
              <a:t>.</a:t>
            </a:r>
          </a:p>
        </p:txBody>
      </p:sp>
      <p:grpSp>
        <p:nvGrpSpPr>
          <p:cNvPr id="6" name="Group 72">
            <a:extLst>
              <a:ext uri="{FF2B5EF4-FFF2-40B4-BE49-F238E27FC236}">
                <a16:creationId xmlns:a16="http://schemas.microsoft.com/office/drawing/2014/main" id="{6548F6DB-4D7F-4664-B41F-831E69B83F74}"/>
              </a:ext>
            </a:extLst>
          </p:cNvPr>
          <p:cNvGrpSpPr>
            <a:grpSpLocks/>
          </p:cNvGrpSpPr>
          <p:nvPr/>
        </p:nvGrpSpPr>
        <p:grpSpPr bwMode="auto">
          <a:xfrm>
            <a:off x="8732012" y="1045593"/>
            <a:ext cx="2447925" cy="1744663"/>
            <a:chOff x="3546" y="768"/>
            <a:chExt cx="1542" cy="1099"/>
          </a:xfrm>
        </p:grpSpPr>
        <p:sp>
          <p:nvSpPr>
            <p:cNvPr id="7" name="Oval 4">
              <a:extLst>
                <a:ext uri="{FF2B5EF4-FFF2-40B4-BE49-F238E27FC236}">
                  <a16:creationId xmlns:a16="http://schemas.microsoft.com/office/drawing/2014/main" id="{599D3267-BDB6-45B5-B9D3-D1B5148B1AFA}"/>
                </a:ext>
              </a:extLst>
            </p:cNvPr>
            <p:cNvSpPr>
              <a:spLocks noChangeArrowheads="1"/>
            </p:cNvSpPr>
            <p:nvPr/>
          </p:nvSpPr>
          <p:spPr bwMode="auto">
            <a:xfrm>
              <a:off x="3788" y="768"/>
              <a:ext cx="91" cy="91"/>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5">
              <a:extLst>
                <a:ext uri="{FF2B5EF4-FFF2-40B4-BE49-F238E27FC236}">
                  <a16:creationId xmlns:a16="http://schemas.microsoft.com/office/drawing/2014/main" id="{E53F26FE-0F4E-4E51-880A-A629BD369BAC}"/>
                </a:ext>
              </a:extLst>
            </p:cNvPr>
            <p:cNvSpPr>
              <a:spLocks noChangeArrowheads="1"/>
            </p:cNvSpPr>
            <p:nvPr/>
          </p:nvSpPr>
          <p:spPr bwMode="auto">
            <a:xfrm>
              <a:off x="4273" y="768"/>
              <a:ext cx="91" cy="91"/>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Freeform 6">
              <a:extLst>
                <a:ext uri="{FF2B5EF4-FFF2-40B4-BE49-F238E27FC236}">
                  <a16:creationId xmlns:a16="http://schemas.microsoft.com/office/drawing/2014/main" id="{294AF243-820D-4023-92B0-F976CEDA5EB3}"/>
                </a:ext>
              </a:extLst>
            </p:cNvPr>
            <p:cNvSpPr>
              <a:spLocks/>
            </p:cNvSpPr>
            <p:nvPr/>
          </p:nvSpPr>
          <p:spPr bwMode="auto">
            <a:xfrm>
              <a:off x="3880" y="814"/>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12700" cap="sq"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10">
              <a:extLst>
                <a:ext uri="{FF2B5EF4-FFF2-40B4-BE49-F238E27FC236}">
                  <a16:creationId xmlns:a16="http://schemas.microsoft.com/office/drawing/2014/main" id="{AAA4C966-3F8A-49A3-8750-D6DA4C9CF23F}"/>
                </a:ext>
              </a:extLst>
            </p:cNvPr>
            <p:cNvSpPr>
              <a:spLocks noChangeArrowheads="1"/>
            </p:cNvSpPr>
            <p:nvPr/>
          </p:nvSpPr>
          <p:spPr bwMode="auto">
            <a:xfrm>
              <a:off x="4753" y="768"/>
              <a:ext cx="91" cy="91"/>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Freeform 11">
              <a:extLst>
                <a:ext uri="{FF2B5EF4-FFF2-40B4-BE49-F238E27FC236}">
                  <a16:creationId xmlns:a16="http://schemas.microsoft.com/office/drawing/2014/main" id="{57BDAD90-D780-413F-9BAD-AA07E77C31B5}"/>
                </a:ext>
              </a:extLst>
            </p:cNvPr>
            <p:cNvSpPr>
              <a:spLocks/>
            </p:cNvSpPr>
            <p:nvPr/>
          </p:nvSpPr>
          <p:spPr bwMode="auto">
            <a:xfrm>
              <a:off x="4360" y="814"/>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30">
              <a:extLst>
                <a:ext uri="{FF2B5EF4-FFF2-40B4-BE49-F238E27FC236}">
                  <a16:creationId xmlns:a16="http://schemas.microsoft.com/office/drawing/2014/main" id="{A2EA8EB5-FEF4-4260-84DC-FF1E56C69316}"/>
                </a:ext>
              </a:extLst>
            </p:cNvPr>
            <p:cNvSpPr>
              <a:spLocks noChangeArrowheads="1"/>
            </p:cNvSpPr>
            <p:nvPr/>
          </p:nvSpPr>
          <p:spPr bwMode="auto">
            <a:xfrm rot="3600000">
              <a:off x="4997" y="1184"/>
              <a:ext cx="91" cy="91"/>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31">
              <a:extLst>
                <a:ext uri="{FF2B5EF4-FFF2-40B4-BE49-F238E27FC236}">
                  <a16:creationId xmlns:a16="http://schemas.microsoft.com/office/drawing/2014/main" id="{DF688415-864B-46B4-8CEA-16C61B2DB868}"/>
                </a:ext>
              </a:extLst>
            </p:cNvPr>
            <p:cNvSpPr>
              <a:spLocks/>
            </p:cNvSpPr>
            <p:nvPr/>
          </p:nvSpPr>
          <p:spPr bwMode="auto">
            <a:xfrm rot="3600000">
              <a:off x="4725" y="1019"/>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34">
              <a:extLst>
                <a:ext uri="{FF2B5EF4-FFF2-40B4-BE49-F238E27FC236}">
                  <a16:creationId xmlns:a16="http://schemas.microsoft.com/office/drawing/2014/main" id="{BE936EE5-0F78-462D-AD17-12092727E271}"/>
                </a:ext>
              </a:extLst>
            </p:cNvPr>
            <p:cNvSpPr>
              <a:spLocks noChangeArrowheads="1"/>
            </p:cNvSpPr>
            <p:nvPr/>
          </p:nvSpPr>
          <p:spPr bwMode="auto">
            <a:xfrm rot="3600000">
              <a:off x="4518" y="1190"/>
              <a:ext cx="91" cy="91"/>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Freeform 35">
              <a:extLst>
                <a:ext uri="{FF2B5EF4-FFF2-40B4-BE49-F238E27FC236}">
                  <a16:creationId xmlns:a16="http://schemas.microsoft.com/office/drawing/2014/main" id="{BF553B5B-AC14-4333-9093-8A314C0850DE}"/>
                </a:ext>
              </a:extLst>
            </p:cNvPr>
            <p:cNvSpPr>
              <a:spLocks/>
            </p:cNvSpPr>
            <p:nvPr/>
          </p:nvSpPr>
          <p:spPr bwMode="auto">
            <a:xfrm rot="3600000">
              <a:off x="4246" y="1025"/>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38">
              <a:extLst>
                <a:ext uri="{FF2B5EF4-FFF2-40B4-BE49-F238E27FC236}">
                  <a16:creationId xmlns:a16="http://schemas.microsoft.com/office/drawing/2014/main" id="{D17CEE53-E637-46C0-9992-5FFF555F6CB3}"/>
                </a:ext>
              </a:extLst>
            </p:cNvPr>
            <p:cNvSpPr>
              <a:spLocks noChangeArrowheads="1"/>
            </p:cNvSpPr>
            <p:nvPr/>
          </p:nvSpPr>
          <p:spPr bwMode="auto">
            <a:xfrm rot="3600000">
              <a:off x="4029" y="1193"/>
              <a:ext cx="91" cy="91"/>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Freeform 39">
              <a:extLst>
                <a:ext uri="{FF2B5EF4-FFF2-40B4-BE49-F238E27FC236}">
                  <a16:creationId xmlns:a16="http://schemas.microsoft.com/office/drawing/2014/main" id="{4CF4F8FF-79CE-4D7F-87A0-AC5E97D388E1}"/>
                </a:ext>
              </a:extLst>
            </p:cNvPr>
            <p:cNvSpPr>
              <a:spLocks/>
            </p:cNvSpPr>
            <p:nvPr/>
          </p:nvSpPr>
          <p:spPr bwMode="auto">
            <a:xfrm rot="3600000">
              <a:off x="3757" y="1028"/>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41">
              <a:extLst>
                <a:ext uri="{FF2B5EF4-FFF2-40B4-BE49-F238E27FC236}">
                  <a16:creationId xmlns:a16="http://schemas.microsoft.com/office/drawing/2014/main" id="{2A14C468-A658-424F-A4DC-EB1CCF461052}"/>
                </a:ext>
              </a:extLst>
            </p:cNvPr>
            <p:cNvSpPr>
              <a:spLocks noChangeArrowheads="1"/>
            </p:cNvSpPr>
            <p:nvPr/>
          </p:nvSpPr>
          <p:spPr bwMode="auto">
            <a:xfrm rot="18000000">
              <a:off x="3546" y="1186"/>
              <a:ext cx="91" cy="91"/>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Freeform 43">
              <a:extLst>
                <a:ext uri="{FF2B5EF4-FFF2-40B4-BE49-F238E27FC236}">
                  <a16:creationId xmlns:a16="http://schemas.microsoft.com/office/drawing/2014/main" id="{4D85E5AF-610F-4AE3-801C-408BB49A7543}"/>
                </a:ext>
              </a:extLst>
            </p:cNvPr>
            <p:cNvSpPr>
              <a:spLocks/>
            </p:cNvSpPr>
            <p:nvPr/>
          </p:nvSpPr>
          <p:spPr bwMode="auto">
            <a:xfrm rot="18000000">
              <a:off x="3518" y="1022"/>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12700" cap="sq"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Freeform 47">
              <a:extLst>
                <a:ext uri="{FF2B5EF4-FFF2-40B4-BE49-F238E27FC236}">
                  <a16:creationId xmlns:a16="http://schemas.microsoft.com/office/drawing/2014/main" id="{85E220D0-A135-498E-A01F-F20501C7EC05}"/>
                </a:ext>
              </a:extLst>
            </p:cNvPr>
            <p:cNvSpPr>
              <a:spLocks/>
            </p:cNvSpPr>
            <p:nvPr/>
          </p:nvSpPr>
          <p:spPr bwMode="auto">
            <a:xfrm rot="18000000">
              <a:off x="4003" y="1025"/>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12700" cap="sq"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Freeform 51">
              <a:extLst>
                <a:ext uri="{FF2B5EF4-FFF2-40B4-BE49-F238E27FC236}">
                  <a16:creationId xmlns:a16="http://schemas.microsoft.com/office/drawing/2014/main" id="{606B8DA7-3F66-43F8-BF4F-96586E8918D0}"/>
                </a:ext>
              </a:extLst>
            </p:cNvPr>
            <p:cNvSpPr>
              <a:spLocks/>
            </p:cNvSpPr>
            <p:nvPr/>
          </p:nvSpPr>
          <p:spPr bwMode="auto">
            <a:xfrm rot="18000000">
              <a:off x="4483" y="1025"/>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12700" cap="sq"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55">
              <a:extLst>
                <a:ext uri="{FF2B5EF4-FFF2-40B4-BE49-F238E27FC236}">
                  <a16:creationId xmlns:a16="http://schemas.microsoft.com/office/drawing/2014/main" id="{6FEFD426-F842-4F9C-8ED9-36AB498A1A6C}"/>
                </a:ext>
              </a:extLst>
            </p:cNvPr>
            <p:cNvSpPr>
              <a:spLocks/>
            </p:cNvSpPr>
            <p:nvPr/>
          </p:nvSpPr>
          <p:spPr bwMode="auto">
            <a:xfrm>
              <a:off x="3637" y="1237"/>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59">
              <a:extLst>
                <a:ext uri="{FF2B5EF4-FFF2-40B4-BE49-F238E27FC236}">
                  <a16:creationId xmlns:a16="http://schemas.microsoft.com/office/drawing/2014/main" id="{79D4EE35-1B19-4382-BF66-685FD5C16CB3}"/>
                </a:ext>
              </a:extLst>
            </p:cNvPr>
            <p:cNvSpPr>
              <a:spLocks/>
            </p:cNvSpPr>
            <p:nvPr/>
          </p:nvSpPr>
          <p:spPr bwMode="auto">
            <a:xfrm>
              <a:off x="4123" y="1240"/>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12700" cap="sq"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63">
              <a:extLst>
                <a:ext uri="{FF2B5EF4-FFF2-40B4-BE49-F238E27FC236}">
                  <a16:creationId xmlns:a16="http://schemas.microsoft.com/office/drawing/2014/main" id="{6AE77302-CDE5-4B57-9A2D-EE20C7EC8047}"/>
                </a:ext>
              </a:extLst>
            </p:cNvPr>
            <p:cNvSpPr>
              <a:spLocks/>
            </p:cNvSpPr>
            <p:nvPr/>
          </p:nvSpPr>
          <p:spPr bwMode="auto">
            <a:xfrm>
              <a:off x="4609" y="1231"/>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12700" cap="sq"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66">
              <a:extLst>
                <a:ext uri="{FF2B5EF4-FFF2-40B4-BE49-F238E27FC236}">
                  <a16:creationId xmlns:a16="http://schemas.microsoft.com/office/drawing/2014/main" id="{DFEE2059-7D2F-4FD5-B8E9-5BAD0CF94BF6}"/>
                </a:ext>
              </a:extLst>
            </p:cNvPr>
            <p:cNvSpPr>
              <a:spLocks noChangeArrowheads="1"/>
            </p:cNvSpPr>
            <p:nvPr/>
          </p:nvSpPr>
          <p:spPr bwMode="auto">
            <a:xfrm>
              <a:off x="4273" y="1776"/>
              <a:ext cx="91" cy="91"/>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Freeform 67">
              <a:extLst>
                <a:ext uri="{FF2B5EF4-FFF2-40B4-BE49-F238E27FC236}">
                  <a16:creationId xmlns:a16="http://schemas.microsoft.com/office/drawing/2014/main" id="{D953CD79-D154-43E8-8853-309DBC663651}"/>
                </a:ext>
              </a:extLst>
            </p:cNvPr>
            <p:cNvSpPr>
              <a:spLocks/>
            </p:cNvSpPr>
            <p:nvPr/>
          </p:nvSpPr>
          <p:spPr bwMode="auto">
            <a:xfrm>
              <a:off x="4328" y="1278"/>
              <a:ext cx="231" cy="501"/>
            </a:xfrm>
            <a:custGeom>
              <a:avLst/>
              <a:gdLst>
                <a:gd name="T0" fmla="*/ 231 w 231"/>
                <a:gd name="T1" fmla="*/ 0 h 501"/>
                <a:gd name="T2" fmla="*/ 0 w 231"/>
                <a:gd name="T3" fmla="*/ 501 h 501"/>
              </a:gdLst>
              <a:ahLst/>
              <a:cxnLst>
                <a:cxn ang="0">
                  <a:pos x="T0" y="T1"/>
                </a:cxn>
                <a:cxn ang="0">
                  <a:pos x="T2" y="T3"/>
                </a:cxn>
              </a:cxnLst>
              <a:rect l="0" t="0" r="r" b="b"/>
              <a:pathLst>
                <a:path w="231" h="501">
                  <a:moveTo>
                    <a:pt x="231" y="0"/>
                  </a:moveTo>
                  <a:lnTo>
                    <a:pt x="0" y="501"/>
                  </a:lnTo>
                </a:path>
              </a:pathLst>
            </a:custGeom>
            <a:noFill/>
            <a:ln w="12700" cap="sq"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Freeform 68">
              <a:extLst>
                <a:ext uri="{FF2B5EF4-FFF2-40B4-BE49-F238E27FC236}">
                  <a16:creationId xmlns:a16="http://schemas.microsoft.com/office/drawing/2014/main" id="{A33BD1FA-F740-4C6B-B724-A14DE6C96EC5}"/>
                </a:ext>
              </a:extLst>
            </p:cNvPr>
            <p:cNvSpPr>
              <a:spLocks/>
            </p:cNvSpPr>
            <p:nvPr/>
          </p:nvSpPr>
          <p:spPr bwMode="auto">
            <a:xfrm>
              <a:off x="4361" y="1269"/>
              <a:ext cx="669" cy="540"/>
            </a:xfrm>
            <a:custGeom>
              <a:avLst/>
              <a:gdLst>
                <a:gd name="T0" fmla="*/ 669 w 669"/>
                <a:gd name="T1" fmla="*/ 0 h 540"/>
                <a:gd name="T2" fmla="*/ 0 w 669"/>
                <a:gd name="T3" fmla="*/ 540 h 540"/>
              </a:gdLst>
              <a:ahLst/>
              <a:cxnLst>
                <a:cxn ang="0">
                  <a:pos x="T0" y="T1"/>
                </a:cxn>
                <a:cxn ang="0">
                  <a:pos x="T2" y="T3"/>
                </a:cxn>
              </a:cxnLst>
              <a:rect l="0" t="0" r="r" b="b"/>
              <a:pathLst>
                <a:path w="669" h="540">
                  <a:moveTo>
                    <a:pt x="669" y="0"/>
                  </a:moveTo>
                  <a:lnTo>
                    <a:pt x="0" y="54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Freeform 69">
              <a:extLst>
                <a:ext uri="{FF2B5EF4-FFF2-40B4-BE49-F238E27FC236}">
                  <a16:creationId xmlns:a16="http://schemas.microsoft.com/office/drawing/2014/main" id="{E632097A-7629-4431-B4DD-6D55AF504B24}"/>
                </a:ext>
              </a:extLst>
            </p:cNvPr>
            <p:cNvSpPr>
              <a:spLocks/>
            </p:cNvSpPr>
            <p:nvPr/>
          </p:nvSpPr>
          <p:spPr bwMode="auto">
            <a:xfrm>
              <a:off x="3605" y="1275"/>
              <a:ext cx="678" cy="516"/>
            </a:xfrm>
            <a:custGeom>
              <a:avLst/>
              <a:gdLst>
                <a:gd name="T0" fmla="*/ 0 w 678"/>
                <a:gd name="T1" fmla="*/ 0 h 516"/>
                <a:gd name="T2" fmla="*/ 678 w 678"/>
                <a:gd name="T3" fmla="*/ 516 h 516"/>
              </a:gdLst>
              <a:ahLst/>
              <a:cxnLst>
                <a:cxn ang="0">
                  <a:pos x="T0" y="T1"/>
                </a:cxn>
                <a:cxn ang="0">
                  <a:pos x="T2" y="T3"/>
                </a:cxn>
              </a:cxnLst>
              <a:rect l="0" t="0" r="r" b="b"/>
              <a:pathLst>
                <a:path w="678" h="516">
                  <a:moveTo>
                    <a:pt x="0" y="0"/>
                  </a:moveTo>
                  <a:lnTo>
                    <a:pt x="678" y="516"/>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4111457272"/>
      </p:ext>
    </p:extLst>
  </p:cSld>
  <p:clrMapOvr>
    <a:masterClrMapping/>
  </p:clrMapOvr>
  <p:transition spd="slow"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Tree</a:t>
            </a:r>
            <a:endParaRPr lang="zh-CN" altLang="en-US" sz="3600" dirty="0">
              <a:latin typeface="Lucida Handwriting" panose="03010101010101010101" pitchFamily="66" charset="0"/>
            </a:endParaRPr>
          </a:p>
        </p:txBody>
      </p:sp>
      <p:grpSp>
        <p:nvGrpSpPr>
          <p:cNvPr id="5" name="Group 50">
            <a:extLst>
              <a:ext uri="{FF2B5EF4-FFF2-40B4-BE49-F238E27FC236}">
                <a16:creationId xmlns:a16="http://schemas.microsoft.com/office/drawing/2014/main" id="{C7F08D7D-8A0E-4D0E-B178-E906B4A1EA84}"/>
              </a:ext>
            </a:extLst>
          </p:cNvPr>
          <p:cNvGrpSpPr>
            <a:grpSpLocks/>
          </p:cNvGrpSpPr>
          <p:nvPr/>
        </p:nvGrpSpPr>
        <p:grpSpPr bwMode="auto">
          <a:xfrm>
            <a:off x="2320955" y="2433507"/>
            <a:ext cx="2447925" cy="1868488"/>
            <a:chOff x="3882" y="1584"/>
            <a:chExt cx="1542" cy="1177"/>
          </a:xfrm>
        </p:grpSpPr>
        <p:sp>
          <p:nvSpPr>
            <p:cNvPr id="6" name="Oval 5">
              <a:extLst>
                <a:ext uri="{FF2B5EF4-FFF2-40B4-BE49-F238E27FC236}">
                  <a16:creationId xmlns:a16="http://schemas.microsoft.com/office/drawing/2014/main" id="{9654B350-C9B5-4B6C-B727-6DB1673BC4FA}"/>
                </a:ext>
              </a:extLst>
            </p:cNvPr>
            <p:cNvSpPr>
              <a:spLocks noChangeArrowheads="1"/>
            </p:cNvSpPr>
            <p:nvPr/>
          </p:nvSpPr>
          <p:spPr bwMode="auto">
            <a:xfrm>
              <a:off x="4124" y="1662"/>
              <a:ext cx="91" cy="91"/>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6">
              <a:extLst>
                <a:ext uri="{FF2B5EF4-FFF2-40B4-BE49-F238E27FC236}">
                  <a16:creationId xmlns:a16="http://schemas.microsoft.com/office/drawing/2014/main" id="{79707A40-D7E5-4FAA-B138-56FF50311BA5}"/>
                </a:ext>
              </a:extLst>
            </p:cNvPr>
            <p:cNvSpPr>
              <a:spLocks noChangeArrowheads="1"/>
            </p:cNvSpPr>
            <p:nvPr/>
          </p:nvSpPr>
          <p:spPr bwMode="auto">
            <a:xfrm>
              <a:off x="4609" y="1662"/>
              <a:ext cx="91" cy="91"/>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Freeform 7">
              <a:extLst>
                <a:ext uri="{FF2B5EF4-FFF2-40B4-BE49-F238E27FC236}">
                  <a16:creationId xmlns:a16="http://schemas.microsoft.com/office/drawing/2014/main" id="{D4DCCB43-7417-417D-BB01-DEE34AFD6D16}"/>
                </a:ext>
              </a:extLst>
            </p:cNvPr>
            <p:cNvSpPr>
              <a:spLocks/>
            </p:cNvSpPr>
            <p:nvPr/>
          </p:nvSpPr>
          <p:spPr bwMode="auto">
            <a:xfrm>
              <a:off x="4216" y="1708"/>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254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8">
              <a:extLst>
                <a:ext uri="{FF2B5EF4-FFF2-40B4-BE49-F238E27FC236}">
                  <a16:creationId xmlns:a16="http://schemas.microsoft.com/office/drawing/2014/main" id="{F163C230-1046-4CDA-80C6-4A2D2DBEDE86}"/>
                </a:ext>
              </a:extLst>
            </p:cNvPr>
            <p:cNvSpPr>
              <a:spLocks noChangeArrowheads="1"/>
            </p:cNvSpPr>
            <p:nvPr/>
          </p:nvSpPr>
          <p:spPr bwMode="auto">
            <a:xfrm>
              <a:off x="5089" y="1662"/>
              <a:ext cx="91" cy="91"/>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Freeform 9">
              <a:extLst>
                <a:ext uri="{FF2B5EF4-FFF2-40B4-BE49-F238E27FC236}">
                  <a16:creationId xmlns:a16="http://schemas.microsoft.com/office/drawing/2014/main" id="{AAB80B4A-2F89-4730-930A-7D062B6EC710}"/>
                </a:ext>
              </a:extLst>
            </p:cNvPr>
            <p:cNvSpPr>
              <a:spLocks/>
            </p:cNvSpPr>
            <p:nvPr/>
          </p:nvSpPr>
          <p:spPr bwMode="auto">
            <a:xfrm>
              <a:off x="4696" y="1708"/>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10">
              <a:extLst>
                <a:ext uri="{FF2B5EF4-FFF2-40B4-BE49-F238E27FC236}">
                  <a16:creationId xmlns:a16="http://schemas.microsoft.com/office/drawing/2014/main" id="{F718A462-B0C5-4CB3-ADE2-BFE2523A331C}"/>
                </a:ext>
              </a:extLst>
            </p:cNvPr>
            <p:cNvSpPr>
              <a:spLocks noChangeArrowheads="1"/>
            </p:cNvSpPr>
            <p:nvPr/>
          </p:nvSpPr>
          <p:spPr bwMode="auto">
            <a:xfrm rot="3600000">
              <a:off x="5333" y="2078"/>
              <a:ext cx="91" cy="91"/>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1">
              <a:extLst>
                <a:ext uri="{FF2B5EF4-FFF2-40B4-BE49-F238E27FC236}">
                  <a16:creationId xmlns:a16="http://schemas.microsoft.com/office/drawing/2014/main" id="{9E3CEFD9-FD01-43A6-8B0D-0AB077B3FEFA}"/>
                </a:ext>
              </a:extLst>
            </p:cNvPr>
            <p:cNvSpPr>
              <a:spLocks/>
            </p:cNvSpPr>
            <p:nvPr/>
          </p:nvSpPr>
          <p:spPr bwMode="auto">
            <a:xfrm rot="3600000">
              <a:off x="5061" y="1913"/>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12">
              <a:extLst>
                <a:ext uri="{FF2B5EF4-FFF2-40B4-BE49-F238E27FC236}">
                  <a16:creationId xmlns:a16="http://schemas.microsoft.com/office/drawing/2014/main" id="{D37C65A0-18F3-440D-9FC7-66CB56FF8F95}"/>
                </a:ext>
              </a:extLst>
            </p:cNvPr>
            <p:cNvSpPr>
              <a:spLocks noChangeArrowheads="1"/>
            </p:cNvSpPr>
            <p:nvPr/>
          </p:nvSpPr>
          <p:spPr bwMode="auto">
            <a:xfrm rot="3600000">
              <a:off x="4854" y="2084"/>
              <a:ext cx="91" cy="91"/>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3">
              <a:extLst>
                <a:ext uri="{FF2B5EF4-FFF2-40B4-BE49-F238E27FC236}">
                  <a16:creationId xmlns:a16="http://schemas.microsoft.com/office/drawing/2014/main" id="{81A32042-04AC-4683-B9F0-C7AF467D4885}"/>
                </a:ext>
              </a:extLst>
            </p:cNvPr>
            <p:cNvSpPr>
              <a:spLocks/>
            </p:cNvSpPr>
            <p:nvPr/>
          </p:nvSpPr>
          <p:spPr bwMode="auto">
            <a:xfrm rot="3600000">
              <a:off x="4582" y="1919"/>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14">
              <a:extLst>
                <a:ext uri="{FF2B5EF4-FFF2-40B4-BE49-F238E27FC236}">
                  <a16:creationId xmlns:a16="http://schemas.microsoft.com/office/drawing/2014/main" id="{D4B3555B-92DA-4CF5-9568-359B2ECFAEB8}"/>
                </a:ext>
              </a:extLst>
            </p:cNvPr>
            <p:cNvSpPr>
              <a:spLocks noChangeArrowheads="1"/>
            </p:cNvSpPr>
            <p:nvPr/>
          </p:nvSpPr>
          <p:spPr bwMode="auto">
            <a:xfrm rot="3600000">
              <a:off x="4365" y="2087"/>
              <a:ext cx="91" cy="91"/>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15">
              <a:extLst>
                <a:ext uri="{FF2B5EF4-FFF2-40B4-BE49-F238E27FC236}">
                  <a16:creationId xmlns:a16="http://schemas.microsoft.com/office/drawing/2014/main" id="{287520B0-2F2E-410D-887C-521F042A4E53}"/>
                </a:ext>
              </a:extLst>
            </p:cNvPr>
            <p:cNvSpPr>
              <a:spLocks/>
            </p:cNvSpPr>
            <p:nvPr/>
          </p:nvSpPr>
          <p:spPr bwMode="auto">
            <a:xfrm rot="3600000">
              <a:off x="4093" y="1922"/>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16">
              <a:extLst>
                <a:ext uri="{FF2B5EF4-FFF2-40B4-BE49-F238E27FC236}">
                  <a16:creationId xmlns:a16="http://schemas.microsoft.com/office/drawing/2014/main" id="{03EDB7D7-683B-46BC-9A36-AFA8F5AE8E77}"/>
                </a:ext>
              </a:extLst>
            </p:cNvPr>
            <p:cNvSpPr>
              <a:spLocks noChangeArrowheads="1"/>
            </p:cNvSpPr>
            <p:nvPr/>
          </p:nvSpPr>
          <p:spPr bwMode="auto">
            <a:xfrm rot="18000000">
              <a:off x="3882" y="2080"/>
              <a:ext cx="91" cy="91"/>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Freeform 17">
              <a:extLst>
                <a:ext uri="{FF2B5EF4-FFF2-40B4-BE49-F238E27FC236}">
                  <a16:creationId xmlns:a16="http://schemas.microsoft.com/office/drawing/2014/main" id="{ABA0820D-D41E-4957-8BF3-34A801AE1691}"/>
                </a:ext>
              </a:extLst>
            </p:cNvPr>
            <p:cNvSpPr>
              <a:spLocks/>
            </p:cNvSpPr>
            <p:nvPr/>
          </p:nvSpPr>
          <p:spPr bwMode="auto">
            <a:xfrm rot="18000000">
              <a:off x="3854" y="1916"/>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254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Freeform 18">
              <a:extLst>
                <a:ext uri="{FF2B5EF4-FFF2-40B4-BE49-F238E27FC236}">
                  <a16:creationId xmlns:a16="http://schemas.microsoft.com/office/drawing/2014/main" id="{B3F732DC-35F3-44B4-927E-C70443B159DC}"/>
                </a:ext>
              </a:extLst>
            </p:cNvPr>
            <p:cNvSpPr>
              <a:spLocks/>
            </p:cNvSpPr>
            <p:nvPr/>
          </p:nvSpPr>
          <p:spPr bwMode="auto">
            <a:xfrm rot="18000000">
              <a:off x="4339" y="1919"/>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254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Freeform 19">
              <a:extLst>
                <a:ext uri="{FF2B5EF4-FFF2-40B4-BE49-F238E27FC236}">
                  <a16:creationId xmlns:a16="http://schemas.microsoft.com/office/drawing/2014/main" id="{357BA02F-B79B-409C-8FE6-9A42314370CE}"/>
                </a:ext>
              </a:extLst>
            </p:cNvPr>
            <p:cNvSpPr>
              <a:spLocks/>
            </p:cNvSpPr>
            <p:nvPr/>
          </p:nvSpPr>
          <p:spPr bwMode="auto">
            <a:xfrm rot="18000000">
              <a:off x="4819" y="1919"/>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254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Freeform 20">
              <a:extLst>
                <a:ext uri="{FF2B5EF4-FFF2-40B4-BE49-F238E27FC236}">
                  <a16:creationId xmlns:a16="http://schemas.microsoft.com/office/drawing/2014/main" id="{97438C6B-88F5-410B-87D9-7BEA327270D9}"/>
                </a:ext>
              </a:extLst>
            </p:cNvPr>
            <p:cNvSpPr>
              <a:spLocks/>
            </p:cNvSpPr>
            <p:nvPr/>
          </p:nvSpPr>
          <p:spPr bwMode="auto">
            <a:xfrm>
              <a:off x="3973" y="2131"/>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1">
              <a:extLst>
                <a:ext uri="{FF2B5EF4-FFF2-40B4-BE49-F238E27FC236}">
                  <a16:creationId xmlns:a16="http://schemas.microsoft.com/office/drawing/2014/main" id="{FE7128CA-D133-4BAC-8FED-58FEB7F4DF7C}"/>
                </a:ext>
              </a:extLst>
            </p:cNvPr>
            <p:cNvSpPr>
              <a:spLocks/>
            </p:cNvSpPr>
            <p:nvPr/>
          </p:nvSpPr>
          <p:spPr bwMode="auto">
            <a:xfrm>
              <a:off x="4459" y="2134"/>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254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2">
              <a:extLst>
                <a:ext uri="{FF2B5EF4-FFF2-40B4-BE49-F238E27FC236}">
                  <a16:creationId xmlns:a16="http://schemas.microsoft.com/office/drawing/2014/main" id="{ED94AC66-C28D-4A83-9691-88C600F9FF2B}"/>
                </a:ext>
              </a:extLst>
            </p:cNvPr>
            <p:cNvSpPr>
              <a:spLocks/>
            </p:cNvSpPr>
            <p:nvPr/>
          </p:nvSpPr>
          <p:spPr bwMode="auto">
            <a:xfrm>
              <a:off x="4945" y="2125"/>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254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23">
              <a:extLst>
                <a:ext uri="{FF2B5EF4-FFF2-40B4-BE49-F238E27FC236}">
                  <a16:creationId xmlns:a16="http://schemas.microsoft.com/office/drawing/2014/main" id="{DB13ADF8-CDBE-4D5E-8028-2292B455AFB1}"/>
                </a:ext>
              </a:extLst>
            </p:cNvPr>
            <p:cNvSpPr>
              <a:spLocks noChangeArrowheads="1"/>
            </p:cNvSpPr>
            <p:nvPr/>
          </p:nvSpPr>
          <p:spPr bwMode="auto">
            <a:xfrm>
              <a:off x="4609" y="2670"/>
              <a:ext cx="91" cy="91"/>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Freeform 24">
              <a:extLst>
                <a:ext uri="{FF2B5EF4-FFF2-40B4-BE49-F238E27FC236}">
                  <a16:creationId xmlns:a16="http://schemas.microsoft.com/office/drawing/2014/main" id="{FBC812BA-928B-428F-BA78-D658792564EC}"/>
                </a:ext>
              </a:extLst>
            </p:cNvPr>
            <p:cNvSpPr>
              <a:spLocks/>
            </p:cNvSpPr>
            <p:nvPr/>
          </p:nvSpPr>
          <p:spPr bwMode="auto">
            <a:xfrm>
              <a:off x="4664" y="2172"/>
              <a:ext cx="231" cy="501"/>
            </a:xfrm>
            <a:custGeom>
              <a:avLst/>
              <a:gdLst>
                <a:gd name="T0" fmla="*/ 231 w 231"/>
                <a:gd name="T1" fmla="*/ 0 h 501"/>
                <a:gd name="T2" fmla="*/ 0 w 231"/>
                <a:gd name="T3" fmla="*/ 501 h 501"/>
              </a:gdLst>
              <a:ahLst/>
              <a:cxnLst>
                <a:cxn ang="0">
                  <a:pos x="T0" y="T1"/>
                </a:cxn>
                <a:cxn ang="0">
                  <a:pos x="T2" y="T3"/>
                </a:cxn>
              </a:cxnLst>
              <a:rect l="0" t="0" r="r" b="b"/>
              <a:pathLst>
                <a:path w="231" h="501">
                  <a:moveTo>
                    <a:pt x="231" y="0"/>
                  </a:moveTo>
                  <a:lnTo>
                    <a:pt x="0" y="501"/>
                  </a:lnTo>
                </a:path>
              </a:pathLst>
            </a:custGeom>
            <a:noFill/>
            <a:ln w="254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Freeform 25">
              <a:extLst>
                <a:ext uri="{FF2B5EF4-FFF2-40B4-BE49-F238E27FC236}">
                  <a16:creationId xmlns:a16="http://schemas.microsoft.com/office/drawing/2014/main" id="{8F6314FF-F6B5-4352-857F-2A3B8ACEE684}"/>
                </a:ext>
              </a:extLst>
            </p:cNvPr>
            <p:cNvSpPr>
              <a:spLocks/>
            </p:cNvSpPr>
            <p:nvPr/>
          </p:nvSpPr>
          <p:spPr bwMode="auto">
            <a:xfrm>
              <a:off x="4697" y="2163"/>
              <a:ext cx="669" cy="540"/>
            </a:xfrm>
            <a:custGeom>
              <a:avLst/>
              <a:gdLst>
                <a:gd name="T0" fmla="*/ 669 w 669"/>
                <a:gd name="T1" fmla="*/ 0 h 540"/>
                <a:gd name="T2" fmla="*/ 0 w 669"/>
                <a:gd name="T3" fmla="*/ 540 h 540"/>
              </a:gdLst>
              <a:ahLst/>
              <a:cxnLst>
                <a:cxn ang="0">
                  <a:pos x="T0" y="T1"/>
                </a:cxn>
                <a:cxn ang="0">
                  <a:pos x="T2" y="T3"/>
                </a:cxn>
              </a:cxnLst>
              <a:rect l="0" t="0" r="r" b="b"/>
              <a:pathLst>
                <a:path w="669" h="540">
                  <a:moveTo>
                    <a:pt x="669" y="0"/>
                  </a:moveTo>
                  <a:lnTo>
                    <a:pt x="0" y="54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Freeform 26">
              <a:extLst>
                <a:ext uri="{FF2B5EF4-FFF2-40B4-BE49-F238E27FC236}">
                  <a16:creationId xmlns:a16="http://schemas.microsoft.com/office/drawing/2014/main" id="{F01C422B-916F-4D5C-817B-C5A99A5BDDC0}"/>
                </a:ext>
              </a:extLst>
            </p:cNvPr>
            <p:cNvSpPr>
              <a:spLocks/>
            </p:cNvSpPr>
            <p:nvPr/>
          </p:nvSpPr>
          <p:spPr bwMode="auto">
            <a:xfrm>
              <a:off x="3941" y="2169"/>
              <a:ext cx="678" cy="516"/>
            </a:xfrm>
            <a:custGeom>
              <a:avLst/>
              <a:gdLst>
                <a:gd name="T0" fmla="*/ 0 w 678"/>
                <a:gd name="T1" fmla="*/ 0 h 516"/>
                <a:gd name="T2" fmla="*/ 678 w 678"/>
                <a:gd name="T3" fmla="*/ 516 h 516"/>
              </a:gdLst>
              <a:ahLst/>
              <a:cxnLst>
                <a:cxn ang="0">
                  <a:pos x="T0" y="T1"/>
                </a:cxn>
                <a:cxn ang="0">
                  <a:pos x="T2" y="T3"/>
                </a:cxn>
              </a:cxnLst>
              <a:rect l="0" t="0" r="r" b="b"/>
              <a:pathLst>
                <a:path w="678" h="516">
                  <a:moveTo>
                    <a:pt x="0" y="0"/>
                  </a:moveTo>
                  <a:lnTo>
                    <a:pt x="678" y="516"/>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9" name="Group 30">
              <a:extLst>
                <a:ext uri="{FF2B5EF4-FFF2-40B4-BE49-F238E27FC236}">
                  <a16:creationId xmlns:a16="http://schemas.microsoft.com/office/drawing/2014/main" id="{03F9BE9E-36F9-43BC-AD8E-27AEAB18B9E6}"/>
                </a:ext>
              </a:extLst>
            </p:cNvPr>
            <p:cNvGrpSpPr>
              <a:grpSpLocks/>
            </p:cNvGrpSpPr>
            <p:nvPr/>
          </p:nvGrpSpPr>
          <p:grpSpPr bwMode="auto">
            <a:xfrm rot="2400000">
              <a:off x="4188" y="2316"/>
              <a:ext cx="240" cy="258"/>
              <a:chOff x="4944" y="894"/>
              <a:chExt cx="240" cy="288"/>
            </a:xfrm>
          </p:grpSpPr>
          <p:sp>
            <p:nvSpPr>
              <p:cNvPr id="48" name="Line 28">
                <a:extLst>
                  <a:ext uri="{FF2B5EF4-FFF2-40B4-BE49-F238E27FC236}">
                    <a16:creationId xmlns:a16="http://schemas.microsoft.com/office/drawing/2014/main" id="{2107AA8D-C3B3-4F37-9FFC-FD1E3DD5B0C6}"/>
                  </a:ext>
                </a:extLst>
              </p:cNvPr>
              <p:cNvSpPr>
                <a:spLocks noChangeShapeType="1"/>
              </p:cNvSpPr>
              <p:nvPr/>
            </p:nvSpPr>
            <p:spPr bwMode="auto">
              <a:xfrm>
                <a:off x="4944" y="912"/>
                <a:ext cx="240" cy="240"/>
              </a:xfrm>
              <a:prstGeom prst="line">
                <a:avLst/>
              </a:prstGeom>
              <a:noFill/>
              <a:ln w="127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29">
                <a:extLst>
                  <a:ext uri="{FF2B5EF4-FFF2-40B4-BE49-F238E27FC236}">
                    <a16:creationId xmlns:a16="http://schemas.microsoft.com/office/drawing/2014/main" id="{35728999-B5D8-49B7-A980-0A079065D9DE}"/>
                  </a:ext>
                </a:extLst>
              </p:cNvPr>
              <p:cNvSpPr>
                <a:spLocks noChangeShapeType="1"/>
              </p:cNvSpPr>
              <p:nvPr/>
            </p:nvSpPr>
            <p:spPr bwMode="auto">
              <a:xfrm flipH="1">
                <a:off x="4992" y="894"/>
                <a:ext cx="144" cy="288"/>
              </a:xfrm>
              <a:prstGeom prst="line">
                <a:avLst/>
              </a:prstGeom>
              <a:noFill/>
              <a:ln w="127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 name="Group 31">
              <a:extLst>
                <a:ext uri="{FF2B5EF4-FFF2-40B4-BE49-F238E27FC236}">
                  <a16:creationId xmlns:a16="http://schemas.microsoft.com/office/drawing/2014/main" id="{C3D12AA3-07E5-40BE-8481-125185EAB0A2}"/>
                </a:ext>
              </a:extLst>
            </p:cNvPr>
            <p:cNvGrpSpPr>
              <a:grpSpLocks/>
            </p:cNvGrpSpPr>
            <p:nvPr/>
          </p:nvGrpSpPr>
          <p:grpSpPr bwMode="auto">
            <a:xfrm rot="3600000">
              <a:off x="4131" y="1709"/>
              <a:ext cx="240" cy="288"/>
              <a:chOff x="4944" y="894"/>
              <a:chExt cx="240" cy="288"/>
            </a:xfrm>
          </p:grpSpPr>
          <p:sp>
            <p:nvSpPr>
              <p:cNvPr id="46" name="Line 32">
                <a:extLst>
                  <a:ext uri="{FF2B5EF4-FFF2-40B4-BE49-F238E27FC236}">
                    <a16:creationId xmlns:a16="http://schemas.microsoft.com/office/drawing/2014/main" id="{1559AADE-93A6-43DC-8483-FA64F04B822E}"/>
                  </a:ext>
                </a:extLst>
              </p:cNvPr>
              <p:cNvSpPr>
                <a:spLocks noChangeShapeType="1"/>
              </p:cNvSpPr>
              <p:nvPr/>
            </p:nvSpPr>
            <p:spPr bwMode="auto">
              <a:xfrm>
                <a:off x="4944" y="912"/>
                <a:ext cx="240" cy="240"/>
              </a:xfrm>
              <a:prstGeom prst="line">
                <a:avLst/>
              </a:prstGeom>
              <a:noFill/>
              <a:ln w="127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33">
                <a:extLst>
                  <a:ext uri="{FF2B5EF4-FFF2-40B4-BE49-F238E27FC236}">
                    <a16:creationId xmlns:a16="http://schemas.microsoft.com/office/drawing/2014/main" id="{DC8FE359-B9EF-4634-870B-D2DF12C01B68}"/>
                  </a:ext>
                </a:extLst>
              </p:cNvPr>
              <p:cNvSpPr>
                <a:spLocks noChangeShapeType="1"/>
              </p:cNvSpPr>
              <p:nvPr/>
            </p:nvSpPr>
            <p:spPr bwMode="auto">
              <a:xfrm flipH="1">
                <a:off x="4992" y="894"/>
                <a:ext cx="144" cy="288"/>
              </a:xfrm>
              <a:prstGeom prst="line">
                <a:avLst/>
              </a:prstGeom>
              <a:noFill/>
              <a:ln w="127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 name="Group 34">
              <a:extLst>
                <a:ext uri="{FF2B5EF4-FFF2-40B4-BE49-F238E27FC236}">
                  <a16:creationId xmlns:a16="http://schemas.microsoft.com/office/drawing/2014/main" id="{2F5F6A1A-367C-42C6-B727-62AADBF846DE}"/>
                </a:ext>
              </a:extLst>
            </p:cNvPr>
            <p:cNvGrpSpPr>
              <a:grpSpLocks/>
            </p:cNvGrpSpPr>
            <p:nvPr/>
          </p:nvGrpSpPr>
          <p:grpSpPr bwMode="auto">
            <a:xfrm rot="3600000">
              <a:off x="4686" y="1827"/>
              <a:ext cx="240" cy="288"/>
              <a:chOff x="4944" y="894"/>
              <a:chExt cx="240" cy="288"/>
            </a:xfrm>
          </p:grpSpPr>
          <p:sp>
            <p:nvSpPr>
              <p:cNvPr id="44" name="Line 35">
                <a:extLst>
                  <a:ext uri="{FF2B5EF4-FFF2-40B4-BE49-F238E27FC236}">
                    <a16:creationId xmlns:a16="http://schemas.microsoft.com/office/drawing/2014/main" id="{81BB4668-2D85-48D8-85E4-F068A4CB65E7}"/>
                  </a:ext>
                </a:extLst>
              </p:cNvPr>
              <p:cNvSpPr>
                <a:spLocks noChangeShapeType="1"/>
              </p:cNvSpPr>
              <p:nvPr/>
            </p:nvSpPr>
            <p:spPr bwMode="auto">
              <a:xfrm>
                <a:off x="4944" y="912"/>
                <a:ext cx="240" cy="240"/>
              </a:xfrm>
              <a:prstGeom prst="line">
                <a:avLst/>
              </a:prstGeom>
              <a:noFill/>
              <a:ln w="127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36">
                <a:extLst>
                  <a:ext uri="{FF2B5EF4-FFF2-40B4-BE49-F238E27FC236}">
                    <a16:creationId xmlns:a16="http://schemas.microsoft.com/office/drawing/2014/main" id="{EA30D20F-5B5B-4426-BA5C-15EE8D907BC4}"/>
                  </a:ext>
                </a:extLst>
              </p:cNvPr>
              <p:cNvSpPr>
                <a:spLocks noChangeShapeType="1"/>
              </p:cNvSpPr>
              <p:nvPr/>
            </p:nvSpPr>
            <p:spPr bwMode="auto">
              <a:xfrm flipH="1">
                <a:off x="4992" y="894"/>
                <a:ext cx="144" cy="288"/>
              </a:xfrm>
              <a:prstGeom prst="line">
                <a:avLst/>
              </a:prstGeom>
              <a:noFill/>
              <a:ln w="127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 name="Group 37">
              <a:extLst>
                <a:ext uri="{FF2B5EF4-FFF2-40B4-BE49-F238E27FC236}">
                  <a16:creationId xmlns:a16="http://schemas.microsoft.com/office/drawing/2014/main" id="{661F5BF3-691D-466D-B924-245ED95619B1}"/>
                </a:ext>
              </a:extLst>
            </p:cNvPr>
            <p:cNvGrpSpPr>
              <a:grpSpLocks/>
            </p:cNvGrpSpPr>
            <p:nvPr/>
          </p:nvGrpSpPr>
          <p:grpSpPr bwMode="auto">
            <a:xfrm rot="3600000">
              <a:off x="5112" y="1734"/>
              <a:ext cx="240" cy="288"/>
              <a:chOff x="4944" y="894"/>
              <a:chExt cx="240" cy="288"/>
            </a:xfrm>
          </p:grpSpPr>
          <p:sp>
            <p:nvSpPr>
              <p:cNvPr id="42" name="Line 38">
                <a:extLst>
                  <a:ext uri="{FF2B5EF4-FFF2-40B4-BE49-F238E27FC236}">
                    <a16:creationId xmlns:a16="http://schemas.microsoft.com/office/drawing/2014/main" id="{39C71559-2CAE-4585-8259-9E62A167E914}"/>
                  </a:ext>
                </a:extLst>
              </p:cNvPr>
              <p:cNvSpPr>
                <a:spLocks noChangeShapeType="1"/>
              </p:cNvSpPr>
              <p:nvPr/>
            </p:nvSpPr>
            <p:spPr bwMode="auto">
              <a:xfrm>
                <a:off x="4944" y="912"/>
                <a:ext cx="240" cy="240"/>
              </a:xfrm>
              <a:prstGeom prst="line">
                <a:avLst/>
              </a:prstGeom>
              <a:noFill/>
              <a:ln w="127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39">
                <a:extLst>
                  <a:ext uri="{FF2B5EF4-FFF2-40B4-BE49-F238E27FC236}">
                    <a16:creationId xmlns:a16="http://schemas.microsoft.com/office/drawing/2014/main" id="{DE3F1453-ECF6-4378-8199-B275171DAA47}"/>
                  </a:ext>
                </a:extLst>
              </p:cNvPr>
              <p:cNvSpPr>
                <a:spLocks noChangeShapeType="1"/>
              </p:cNvSpPr>
              <p:nvPr/>
            </p:nvSpPr>
            <p:spPr bwMode="auto">
              <a:xfrm flipH="1">
                <a:off x="4992" y="894"/>
                <a:ext cx="144" cy="288"/>
              </a:xfrm>
              <a:prstGeom prst="line">
                <a:avLst/>
              </a:prstGeom>
              <a:noFill/>
              <a:ln w="127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 name="Group 40">
              <a:extLst>
                <a:ext uri="{FF2B5EF4-FFF2-40B4-BE49-F238E27FC236}">
                  <a16:creationId xmlns:a16="http://schemas.microsoft.com/office/drawing/2014/main" id="{F4143CFB-94FF-4480-94A0-874B844E8F43}"/>
                </a:ext>
              </a:extLst>
            </p:cNvPr>
            <p:cNvGrpSpPr>
              <a:grpSpLocks/>
            </p:cNvGrpSpPr>
            <p:nvPr/>
          </p:nvGrpSpPr>
          <p:grpSpPr bwMode="auto">
            <a:xfrm rot="19200000">
              <a:off x="4908" y="2310"/>
              <a:ext cx="240" cy="258"/>
              <a:chOff x="4944" y="894"/>
              <a:chExt cx="240" cy="288"/>
            </a:xfrm>
          </p:grpSpPr>
          <p:sp>
            <p:nvSpPr>
              <p:cNvPr id="40" name="Line 41">
                <a:extLst>
                  <a:ext uri="{FF2B5EF4-FFF2-40B4-BE49-F238E27FC236}">
                    <a16:creationId xmlns:a16="http://schemas.microsoft.com/office/drawing/2014/main" id="{7C6E04BB-8241-4A59-979C-CD5576367FAA}"/>
                  </a:ext>
                </a:extLst>
              </p:cNvPr>
              <p:cNvSpPr>
                <a:spLocks noChangeShapeType="1"/>
              </p:cNvSpPr>
              <p:nvPr/>
            </p:nvSpPr>
            <p:spPr bwMode="auto">
              <a:xfrm>
                <a:off x="4944" y="912"/>
                <a:ext cx="240" cy="240"/>
              </a:xfrm>
              <a:prstGeom prst="line">
                <a:avLst/>
              </a:prstGeom>
              <a:noFill/>
              <a:ln w="127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42">
                <a:extLst>
                  <a:ext uri="{FF2B5EF4-FFF2-40B4-BE49-F238E27FC236}">
                    <a16:creationId xmlns:a16="http://schemas.microsoft.com/office/drawing/2014/main" id="{88C3AD2C-9E3F-4C07-A8F5-1DB2056D54DF}"/>
                  </a:ext>
                </a:extLst>
              </p:cNvPr>
              <p:cNvSpPr>
                <a:spLocks noChangeShapeType="1"/>
              </p:cNvSpPr>
              <p:nvPr/>
            </p:nvSpPr>
            <p:spPr bwMode="auto">
              <a:xfrm flipH="1">
                <a:off x="4992" y="894"/>
                <a:ext cx="144" cy="288"/>
              </a:xfrm>
              <a:prstGeom prst="line">
                <a:avLst/>
              </a:prstGeom>
              <a:noFill/>
              <a:ln w="127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 name="Group 43">
              <a:extLst>
                <a:ext uri="{FF2B5EF4-FFF2-40B4-BE49-F238E27FC236}">
                  <a16:creationId xmlns:a16="http://schemas.microsoft.com/office/drawing/2014/main" id="{6549D3A7-ACB6-46DA-978B-25E3A3351CE9}"/>
                </a:ext>
              </a:extLst>
            </p:cNvPr>
            <p:cNvGrpSpPr>
              <a:grpSpLocks/>
            </p:cNvGrpSpPr>
            <p:nvPr/>
          </p:nvGrpSpPr>
          <p:grpSpPr bwMode="auto">
            <a:xfrm>
              <a:off x="4068" y="2007"/>
              <a:ext cx="240" cy="258"/>
              <a:chOff x="4944" y="894"/>
              <a:chExt cx="240" cy="288"/>
            </a:xfrm>
          </p:grpSpPr>
          <p:sp>
            <p:nvSpPr>
              <p:cNvPr id="38" name="Line 44">
                <a:extLst>
                  <a:ext uri="{FF2B5EF4-FFF2-40B4-BE49-F238E27FC236}">
                    <a16:creationId xmlns:a16="http://schemas.microsoft.com/office/drawing/2014/main" id="{EE1C0606-59B9-4748-A689-3D80F1C6F0C7}"/>
                  </a:ext>
                </a:extLst>
              </p:cNvPr>
              <p:cNvSpPr>
                <a:spLocks noChangeShapeType="1"/>
              </p:cNvSpPr>
              <p:nvPr/>
            </p:nvSpPr>
            <p:spPr bwMode="auto">
              <a:xfrm>
                <a:off x="4944" y="912"/>
                <a:ext cx="240" cy="240"/>
              </a:xfrm>
              <a:prstGeom prst="line">
                <a:avLst/>
              </a:prstGeom>
              <a:noFill/>
              <a:ln w="127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45">
                <a:extLst>
                  <a:ext uri="{FF2B5EF4-FFF2-40B4-BE49-F238E27FC236}">
                    <a16:creationId xmlns:a16="http://schemas.microsoft.com/office/drawing/2014/main" id="{9A33E2D2-EADD-473B-92EE-06228E5D97CA}"/>
                  </a:ext>
                </a:extLst>
              </p:cNvPr>
              <p:cNvSpPr>
                <a:spLocks noChangeShapeType="1"/>
              </p:cNvSpPr>
              <p:nvPr/>
            </p:nvSpPr>
            <p:spPr bwMode="auto">
              <a:xfrm flipH="1">
                <a:off x="4992" y="894"/>
                <a:ext cx="144" cy="288"/>
              </a:xfrm>
              <a:prstGeom prst="line">
                <a:avLst/>
              </a:prstGeom>
              <a:noFill/>
              <a:ln w="127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 name="Group 46">
              <a:extLst>
                <a:ext uri="{FF2B5EF4-FFF2-40B4-BE49-F238E27FC236}">
                  <a16:creationId xmlns:a16="http://schemas.microsoft.com/office/drawing/2014/main" id="{1AA1D7D1-F7D4-4A6B-AAFA-CC4E81C709B4}"/>
                </a:ext>
              </a:extLst>
            </p:cNvPr>
            <p:cNvGrpSpPr>
              <a:grpSpLocks/>
            </p:cNvGrpSpPr>
            <p:nvPr/>
          </p:nvGrpSpPr>
          <p:grpSpPr bwMode="auto">
            <a:xfrm>
              <a:off x="4752" y="1584"/>
              <a:ext cx="240" cy="258"/>
              <a:chOff x="4944" y="894"/>
              <a:chExt cx="240" cy="288"/>
            </a:xfrm>
          </p:grpSpPr>
          <p:sp>
            <p:nvSpPr>
              <p:cNvPr id="36" name="Line 47">
                <a:extLst>
                  <a:ext uri="{FF2B5EF4-FFF2-40B4-BE49-F238E27FC236}">
                    <a16:creationId xmlns:a16="http://schemas.microsoft.com/office/drawing/2014/main" id="{E052884C-B408-472F-89F4-378C0926A9A0}"/>
                  </a:ext>
                </a:extLst>
              </p:cNvPr>
              <p:cNvSpPr>
                <a:spLocks noChangeShapeType="1"/>
              </p:cNvSpPr>
              <p:nvPr/>
            </p:nvSpPr>
            <p:spPr bwMode="auto">
              <a:xfrm>
                <a:off x="4944" y="912"/>
                <a:ext cx="240" cy="240"/>
              </a:xfrm>
              <a:prstGeom prst="line">
                <a:avLst/>
              </a:prstGeom>
              <a:noFill/>
              <a:ln w="127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48">
                <a:extLst>
                  <a:ext uri="{FF2B5EF4-FFF2-40B4-BE49-F238E27FC236}">
                    <a16:creationId xmlns:a16="http://schemas.microsoft.com/office/drawing/2014/main" id="{9F923F5B-CE10-4260-B7E4-5C10771E38CC}"/>
                  </a:ext>
                </a:extLst>
              </p:cNvPr>
              <p:cNvSpPr>
                <a:spLocks noChangeShapeType="1"/>
              </p:cNvSpPr>
              <p:nvPr/>
            </p:nvSpPr>
            <p:spPr bwMode="auto">
              <a:xfrm flipH="1">
                <a:off x="4992" y="894"/>
                <a:ext cx="144" cy="288"/>
              </a:xfrm>
              <a:prstGeom prst="line">
                <a:avLst/>
              </a:prstGeom>
              <a:noFill/>
              <a:ln w="127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50" name="Group 87">
            <a:extLst>
              <a:ext uri="{FF2B5EF4-FFF2-40B4-BE49-F238E27FC236}">
                <a16:creationId xmlns:a16="http://schemas.microsoft.com/office/drawing/2014/main" id="{A3831E50-F0FE-4F35-AB6A-4C0A5D74FAB4}"/>
              </a:ext>
            </a:extLst>
          </p:cNvPr>
          <p:cNvGrpSpPr>
            <a:grpSpLocks/>
          </p:cNvGrpSpPr>
          <p:nvPr/>
        </p:nvGrpSpPr>
        <p:grpSpPr bwMode="auto">
          <a:xfrm>
            <a:off x="6546646" y="2433508"/>
            <a:ext cx="2657475" cy="2052638"/>
            <a:chOff x="3600" y="2158"/>
            <a:chExt cx="1674" cy="1293"/>
          </a:xfrm>
        </p:grpSpPr>
        <p:sp>
          <p:nvSpPr>
            <p:cNvPr id="51" name="Oval 5">
              <a:extLst>
                <a:ext uri="{FF2B5EF4-FFF2-40B4-BE49-F238E27FC236}">
                  <a16:creationId xmlns:a16="http://schemas.microsoft.com/office/drawing/2014/main" id="{66240882-FE50-4668-92D9-60A6680F99EC}"/>
                </a:ext>
              </a:extLst>
            </p:cNvPr>
            <p:cNvSpPr>
              <a:spLocks noChangeArrowheads="1"/>
            </p:cNvSpPr>
            <p:nvPr/>
          </p:nvSpPr>
          <p:spPr bwMode="auto">
            <a:xfrm>
              <a:off x="3890" y="2352"/>
              <a:ext cx="91" cy="91"/>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Oval 6">
              <a:extLst>
                <a:ext uri="{FF2B5EF4-FFF2-40B4-BE49-F238E27FC236}">
                  <a16:creationId xmlns:a16="http://schemas.microsoft.com/office/drawing/2014/main" id="{C5989A50-3748-40BD-B4C7-B33A31778D0C}"/>
                </a:ext>
              </a:extLst>
            </p:cNvPr>
            <p:cNvSpPr>
              <a:spLocks noChangeArrowheads="1"/>
            </p:cNvSpPr>
            <p:nvPr/>
          </p:nvSpPr>
          <p:spPr bwMode="auto">
            <a:xfrm>
              <a:off x="4375" y="2352"/>
              <a:ext cx="91" cy="91"/>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Freeform 7">
              <a:extLst>
                <a:ext uri="{FF2B5EF4-FFF2-40B4-BE49-F238E27FC236}">
                  <a16:creationId xmlns:a16="http://schemas.microsoft.com/office/drawing/2014/main" id="{591EC27B-F17C-438E-9552-6877DE7C42C5}"/>
                </a:ext>
              </a:extLst>
            </p:cNvPr>
            <p:cNvSpPr>
              <a:spLocks/>
            </p:cNvSpPr>
            <p:nvPr/>
          </p:nvSpPr>
          <p:spPr bwMode="auto">
            <a:xfrm>
              <a:off x="3982" y="2398"/>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254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Oval 8">
              <a:extLst>
                <a:ext uri="{FF2B5EF4-FFF2-40B4-BE49-F238E27FC236}">
                  <a16:creationId xmlns:a16="http://schemas.microsoft.com/office/drawing/2014/main" id="{D1D3495E-A393-4295-8080-4F228373984B}"/>
                </a:ext>
              </a:extLst>
            </p:cNvPr>
            <p:cNvSpPr>
              <a:spLocks noChangeArrowheads="1"/>
            </p:cNvSpPr>
            <p:nvPr/>
          </p:nvSpPr>
          <p:spPr bwMode="auto">
            <a:xfrm>
              <a:off x="4855" y="2352"/>
              <a:ext cx="91" cy="91"/>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Freeform 9">
              <a:extLst>
                <a:ext uri="{FF2B5EF4-FFF2-40B4-BE49-F238E27FC236}">
                  <a16:creationId xmlns:a16="http://schemas.microsoft.com/office/drawing/2014/main" id="{9BCBF8FB-768C-4A77-9EFB-48C4F3FB663D}"/>
                </a:ext>
              </a:extLst>
            </p:cNvPr>
            <p:cNvSpPr>
              <a:spLocks/>
            </p:cNvSpPr>
            <p:nvPr/>
          </p:nvSpPr>
          <p:spPr bwMode="auto">
            <a:xfrm>
              <a:off x="4462" y="2398"/>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254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10">
              <a:extLst>
                <a:ext uri="{FF2B5EF4-FFF2-40B4-BE49-F238E27FC236}">
                  <a16:creationId xmlns:a16="http://schemas.microsoft.com/office/drawing/2014/main" id="{930FFC73-DE5E-4AF8-81C9-1ED9C3418B8A}"/>
                </a:ext>
              </a:extLst>
            </p:cNvPr>
            <p:cNvSpPr>
              <a:spLocks noChangeArrowheads="1"/>
            </p:cNvSpPr>
            <p:nvPr/>
          </p:nvSpPr>
          <p:spPr bwMode="auto">
            <a:xfrm rot="3600000">
              <a:off x="5099" y="2768"/>
              <a:ext cx="91" cy="91"/>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Freeform 11">
              <a:extLst>
                <a:ext uri="{FF2B5EF4-FFF2-40B4-BE49-F238E27FC236}">
                  <a16:creationId xmlns:a16="http://schemas.microsoft.com/office/drawing/2014/main" id="{000F92FC-155F-4DBC-B8D3-844F52557E94}"/>
                </a:ext>
              </a:extLst>
            </p:cNvPr>
            <p:cNvSpPr>
              <a:spLocks/>
            </p:cNvSpPr>
            <p:nvPr/>
          </p:nvSpPr>
          <p:spPr bwMode="auto">
            <a:xfrm rot="3600000">
              <a:off x="4827" y="2603"/>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Oval 12">
              <a:extLst>
                <a:ext uri="{FF2B5EF4-FFF2-40B4-BE49-F238E27FC236}">
                  <a16:creationId xmlns:a16="http://schemas.microsoft.com/office/drawing/2014/main" id="{6C3F2EEA-06E8-40E0-9C52-0F857A381D03}"/>
                </a:ext>
              </a:extLst>
            </p:cNvPr>
            <p:cNvSpPr>
              <a:spLocks noChangeArrowheads="1"/>
            </p:cNvSpPr>
            <p:nvPr/>
          </p:nvSpPr>
          <p:spPr bwMode="auto">
            <a:xfrm rot="3600000">
              <a:off x="4620" y="2774"/>
              <a:ext cx="91" cy="91"/>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Freeform 13">
              <a:extLst>
                <a:ext uri="{FF2B5EF4-FFF2-40B4-BE49-F238E27FC236}">
                  <a16:creationId xmlns:a16="http://schemas.microsoft.com/office/drawing/2014/main" id="{037724D2-8382-4C05-BAB1-142AEFC5446A}"/>
                </a:ext>
              </a:extLst>
            </p:cNvPr>
            <p:cNvSpPr>
              <a:spLocks/>
            </p:cNvSpPr>
            <p:nvPr/>
          </p:nvSpPr>
          <p:spPr bwMode="auto">
            <a:xfrm rot="3600000">
              <a:off x="4348" y="2609"/>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Oval 14">
              <a:extLst>
                <a:ext uri="{FF2B5EF4-FFF2-40B4-BE49-F238E27FC236}">
                  <a16:creationId xmlns:a16="http://schemas.microsoft.com/office/drawing/2014/main" id="{D57ADC15-D424-48B2-9C76-3597F8833DDA}"/>
                </a:ext>
              </a:extLst>
            </p:cNvPr>
            <p:cNvSpPr>
              <a:spLocks noChangeArrowheads="1"/>
            </p:cNvSpPr>
            <p:nvPr/>
          </p:nvSpPr>
          <p:spPr bwMode="auto">
            <a:xfrm rot="3600000">
              <a:off x="4131" y="2777"/>
              <a:ext cx="91" cy="91"/>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Freeform 15">
              <a:extLst>
                <a:ext uri="{FF2B5EF4-FFF2-40B4-BE49-F238E27FC236}">
                  <a16:creationId xmlns:a16="http://schemas.microsoft.com/office/drawing/2014/main" id="{BAD54630-B73F-4B65-BBEB-D4CB3765A4B8}"/>
                </a:ext>
              </a:extLst>
            </p:cNvPr>
            <p:cNvSpPr>
              <a:spLocks/>
            </p:cNvSpPr>
            <p:nvPr/>
          </p:nvSpPr>
          <p:spPr bwMode="auto">
            <a:xfrm rot="3600000">
              <a:off x="3859" y="2612"/>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Oval 16">
              <a:extLst>
                <a:ext uri="{FF2B5EF4-FFF2-40B4-BE49-F238E27FC236}">
                  <a16:creationId xmlns:a16="http://schemas.microsoft.com/office/drawing/2014/main" id="{C0B6F9E7-5818-41CB-A3FF-78D72C04B51E}"/>
                </a:ext>
              </a:extLst>
            </p:cNvPr>
            <p:cNvSpPr>
              <a:spLocks noChangeArrowheads="1"/>
            </p:cNvSpPr>
            <p:nvPr/>
          </p:nvSpPr>
          <p:spPr bwMode="auto">
            <a:xfrm rot="18000000">
              <a:off x="3648" y="2770"/>
              <a:ext cx="91" cy="91"/>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Freeform 17">
              <a:extLst>
                <a:ext uri="{FF2B5EF4-FFF2-40B4-BE49-F238E27FC236}">
                  <a16:creationId xmlns:a16="http://schemas.microsoft.com/office/drawing/2014/main" id="{54AA55FC-59EF-4516-931D-3FF65CD7FFBF}"/>
                </a:ext>
              </a:extLst>
            </p:cNvPr>
            <p:cNvSpPr>
              <a:spLocks/>
            </p:cNvSpPr>
            <p:nvPr/>
          </p:nvSpPr>
          <p:spPr bwMode="auto">
            <a:xfrm rot="18000000">
              <a:off x="3620" y="2606"/>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254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Freeform 18">
              <a:extLst>
                <a:ext uri="{FF2B5EF4-FFF2-40B4-BE49-F238E27FC236}">
                  <a16:creationId xmlns:a16="http://schemas.microsoft.com/office/drawing/2014/main" id="{8EF70892-25F6-4A61-B3F7-876AB0B35853}"/>
                </a:ext>
              </a:extLst>
            </p:cNvPr>
            <p:cNvSpPr>
              <a:spLocks/>
            </p:cNvSpPr>
            <p:nvPr/>
          </p:nvSpPr>
          <p:spPr bwMode="auto">
            <a:xfrm rot="18000000">
              <a:off x="4105" y="2609"/>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Freeform 19">
              <a:extLst>
                <a:ext uri="{FF2B5EF4-FFF2-40B4-BE49-F238E27FC236}">
                  <a16:creationId xmlns:a16="http://schemas.microsoft.com/office/drawing/2014/main" id="{95677CC5-85AE-4391-93C6-5A4407F79614}"/>
                </a:ext>
              </a:extLst>
            </p:cNvPr>
            <p:cNvSpPr>
              <a:spLocks/>
            </p:cNvSpPr>
            <p:nvPr/>
          </p:nvSpPr>
          <p:spPr bwMode="auto">
            <a:xfrm rot="18000000">
              <a:off x="4585" y="2609"/>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Freeform 20">
              <a:extLst>
                <a:ext uri="{FF2B5EF4-FFF2-40B4-BE49-F238E27FC236}">
                  <a16:creationId xmlns:a16="http://schemas.microsoft.com/office/drawing/2014/main" id="{3D119578-C740-4FF1-A16F-D791A7810A91}"/>
                </a:ext>
              </a:extLst>
            </p:cNvPr>
            <p:cNvSpPr>
              <a:spLocks/>
            </p:cNvSpPr>
            <p:nvPr/>
          </p:nvSpPr>
          <p:spPr bwMode="auto">
            <a:xfrm>
              <a:off x="3744" y="2832"/>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254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Freeform 21">
              <a:extLst>
                <a:ext uri="{FF2B5EF4-FFF2-40B4-BE49-F238E27FC236}">
                  <a16:creationId xmlns:a16="http://schemas.microsoft.com/office/drawing/2014/main" id="{A39D4948-9489-4ADC-9D46-9414A3E0265D}"/>
                </a:ext>
              </a:extLst>
            </p:cNvPr>
            <p:cNvSpPr>
              <a:spLocks/>
            </p:cNvSpPr>
            <p:nvPr/>
          </p:nvSpPr>
          <p:spPr bwMode="auto">
            <a:xfrm>
              <a:off x="4225" y="2824"/>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254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Freeform 22">
              <a:extLst>
                <a:ext uri="{FF2B5EF4-FFF2-40B4-BE49-F238E27FC236}">
                  <a16:creationId xmlns:a16="http://schemas.microsoft.com/office/drawing/2014/main" id="{507ABFE1-6F80-4043-835E-6438C416EEC7}"/>
                </a:ext>
              </a:extLst>
            </p:cNvPr>
            <p:cNvSpPr>
              <a:spLocks/>
            </p:cNvSpPr>
            <p:nvPr/>
          </p:nvSpPr>
          <p:spPr bwMode="auto">
            <a:xfrm>
              <a:off x="4711" y="2815"/>
              <a:ext cx="392" cy="2"/>
            </a:xfrm>
            <a:custGeom>
              <a:avLst/>
              <a:gdLst>
                <a:gd name="T0" fmla="*/ 0 w 392"/>
                <a:gd name="T1" fmla="*/ 2 h 2"/>
                <a:gd name="T2" fmla="*/ 392 w 392"/>
                <a:gd name="T3" fmla="*/ 0 h 2"/>
              </a:gdLst>
              <a:ahLst/>
              <a:cxnLst>
                <a:cxn ang="0">
                  <a:pos x="T0" y="T1"/>
                </a:cxn>
                <a:cxn ang="0">
                  <a:pos x="T2" y="T3"/>
                </a:cxn>
              </a:cxnLst>
              <a:rect l="0" t="0" r="r" b="b"/>
              <a:pathLst>
                <a:path w="392" h="2">
                  <a:moveTo>
                    <a:pt x="0" y="2"/>
                  </a:moveTo>
                  <a:lnTo>
                    <a:pt x="392" y="0"/>
                  </a:lnTo>
                </a:path>
              </a:pathLst>
            </a:custGeom>
            <a:noFill/>
            <a:ln w="254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Oval 23">
              <a:extLst>
                <a:ext uri="{FF2B5EF4-FFF2-40B4-BE49-F238E27FC236}">
                  <a16:creationId xmlns:a16="http://schemas.microsoft.com/office/drawing/2014/main" id="{08A9B5EB-2361-4CF8-BAD8-D157E2B18339}"/>
                </a:ext>
              </a:extLst>
            </p:cNvPr>
            <p:cNvSpPr>
              <a:spLocks noChangeArrowheads="1"/>
            </p:cNvSpPr>
            <p:nvPr/>
          </p:nvSpPr>
          <p:spPr bwMode="auto">
            <a:xfrm>
              <a:off x="4375" y="3360"/>
              <a:ext cx="91" cy="91"/>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Freeform 24">
              <a:extLst>
                <a:ext uri="{FF2B5EF4-FFF2-40B4-BE49-F238E27FC236}">
                  <a16:creationId xmlns:a16="http://schemas.microsoft.com/office/drawing/2014/main" id="{9471C0C3-E11A-46D7-8CDB-B77631254C12}"/>
                </a:ext>
              </a:extLst>
            </p:cNvPr>
            <p:cNvSpPr>
              <a:spLocks/>
            </p:cNvSpPr>
            <p:nvPr/>
          </p:nvSpPr>
          <p:spPr bwMode="auto">
            <a:xfrm>
              <a:off x="4430" y="2862"/>
              <a:ext cx="231" cy="501"/>
            </a:xfrm>
            <a:custGeom>
              <a:avLst/>
              <a:gdLst>
                <a:gd name="T0" fmla="*/ 231 w 231"/>
                <a:gd name="T1" fmla="*/ 0 h 501"/>
                <a:gd name="T2" fmla="*/ 0 w 231"/>
                <a:gd name="T3" fmla="*/ 501 h 501"/>
              </a:gdLst>
              <a:ahLst/>
              <a:cxnLst>
                <a:cxn ang="0">
                  <a:pos x="T0" y="T1"/>
                </a:cxn>
                <a:cxn ang="0">
                  <a:pos x="T2" y="T3"/>
                </a:cxn>
              </a:cxnLst>
              <a:rect l="0" t="0" r="r" b="b"/>
              <a:pathLst>
                <a:path w="231" h="501">
                  <a:moveTo>
                    <a:pt x="231" y="0"/>
                  </a:moveTo>
                  <a:lnTo>
                    <a:pt x="0" y="501"/>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Freeform 25">
              <a:extLst>
                <a:ext uri="{FF2B5EF4-FFF2-40B4-BE49-F238E27FC236}">
                  <a16:creationId xmlns:a16="http://schemas.microsoft.com/office/drawing/2014/main" id="{5F8500E4-005D-4CF0-B39E-683183257A41}"/>
                </a:ext>
              </a:extLst>
            </p:cNvPr>
            <p:cNvSpPr>
              <a:spLocks/>
            </p:cNvSpPr>
            <p:nvPr/>
          </p:nvSpPr>
          <p:spPr bwMode="auto">
            <a:xfrm>
              <a:off x="4463" y="2853"/>
              <a:ext cx="669" cy="540"/>
            </a:xfrm>
            <a:custGeom>
              <a:avLst/>
              <a:gdLst>
                <a:gd name="T0" fmla="*/ 669 w 669"/>
                <a:gd name="T1" fmla="*/ 0 h 540"/>
                <a:gd name="T2" fmla="*/ 0 w 669"/>
                <a:gd name="T3" fmla="*/ 540 h 540"/>
              </a:gdLst>
              <a:ahLst/>
              <a:cxnLst>
                <a:cxn ang="0">
                  <a:pos x="T0" y="T1"/>
                </a:cxn>
                <a:cxn ang="0">
                  <a:pos x="T2" y="T3"/>
                </a:cxn>
              </a:cxnLst>
              <a:rect l="0" t="0" r="r" b="b"/>
              <a:pathLst>
                <a:path w="669" h="540">
                  <a:moveTo>
                    <a:pt x="669" y="0"/>
                  </a:moveTo>
                  <a:lnTo>
                    <a:pt x="0" y="540"/>
                  </a:lnTo>
                </a:path>
              </a:pathLst>
            </a:custGeom>
            <a:noFill/>
            <a:ln w="127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Freeform 26">
              <a:extLst>
                <a:ext uri="{FF2B5EF4-FFF2-40B4-BE49-F238E27FC236}">
                  <a16:creationId xmlns:a16="http://schemas.microsoft.com/office/drawing/2014/main" id="{F30907DA-355B-46CE-AA0E-E5293C3DCE19}"/>
                </a:ext>
              </a:extLst>
            </p:cNvPr>
            <p:cNvSpPr>
              <a:spLocks/>
            </p:cNvSpPr>
            <p:nvPr/>
          </p:nvSpPr>
          <p:spPr bwMode="auto">
            <a:xfrm>
              <a:off x="3707" y="2859"/>
              <a:ext cx="678" cy="516"/>
            </a:xfrm>
            <a:custGeom>
              <a:avLst/>
              <a:gdLst>
                <a:gd name="T0" fmla="*/ 0 w 678"/>
                <a:gd name="T1" fmla="*/ 0 h 516"/>
                <a:gd name="T2" fmla="*/ 678 w 678"/>
                <a:gd name="T3" fmla="*/ 516 h 516"/>
              </a:gdLst>
              <a:ahLst/>
              <a:cxnLst>
                <a:cxn ang="0">
                  <a:pos x="T0" y="T1"/>
                </a:cxn>
                <a:cxn ang="0">
                  <a:pos x="T2" y="T3"/>
                </a:cxn>
              </a:cxnLst>
              <a:rect l="0" t="0" r="r" b="b"/>
              <a:pathLst>
                <a:path w="678" h="516">
                  <a:moveTo>
                    <a:pt x="0" y="0"/>
                  </a:moveTo>
                  <a:lnTo>
                    <a:pt x="678" y="516"/>
                  </a:lnTo>
                </a:path>
              </a:pathLst>
            </a:custGeom>
            <a:noFill/>
            <a:ln w="25400" cap="sq"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Text Box 73">
              <a:extLst>
                <a:ext uri="{FF2B5EF4-FFF2-40B4-BE49-F238E27FC236}">
                  <a16:creationId xmlns:a16="http://schemas.microsoft.com/office/drawing/2014/main" id="{74F16D1C-50C6-4204-8000-82A80BA54F12}"/>
                </a:ext>
              </a:extLst>
            </p:cNvPr>
            <p:cNvSpPr txBox="1">
              <a:spLocks noChangeArrowheads="1"/>
            </p:cNvSpPr>
            <p:nvPr/>
          </p:nvSpPr>
          <p:spPr bwMode="auto">
            <a:xfrm>
              <a:off x="3600" y="2448"/>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i="1"/>
                <a:t>e</a:t>
              </a:r>
              <a:r>
                <a:rPr lang="en-US" altLang="zh-CN" baseline="-25000"/>
                <a:t>1</a:t>
              </a:r>
              <a:endParaRPr lang="en-US" altLang="zh-CN"/>
            </a:p>
          </p:txBody>
        </p:sp>
        <p:sp>
          <p:nvSpPr>
            <p:cNvPr id="75" name="Text Box 74">
              <a:extLst>
                <a:ext uri="{FF2B5EF4-FFF2-40B4-BE49-F238E27FC236}">
                  <a16:creationId xmlns:a16="http://schemas.microsoft.com/office/drawing/2014/main" id="{AE94C896-455D-4EA3-8ECA-3C79168654A3}"/>
                </a:ext>
              </a:extLst>
            </p:cNvPr>
            <p:cNvSpPr txBox="1">
              <a:spLocks noChangeArrowheads="1"/>
            </p:cNvSpPr>
            <p:nvPr/>
          </p:nvSpPr>
          <p:spPr bwMode="auto">
            <a:xfrm>
              <a:off x="3852" y="2746"/>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i="1"/>
                <a:t>e</a:t>
              </a:r>
              <a:r>
                <a:rPr lang="en-US" altLang="zh-CN" baseline="-25000"/>
                <a:t>2</a:t>
              </a:r>
              <a:endParaRPr lang="en-US" altLang="zh-CN"/>
            </a:p>
          </p:txBody>
        </p:sp>
        <p:sp>
          <p:nvSpPr>
            <p:cNvPr id="76" name="Text Box 75">
              <a:extLst>
                <a:ext uri="{FF2B5EF4-FFF2-40B4-BE49-F238E27FC236}">
                  <a16:creationId xmlns:a16="http://schemas.microsoft.com/office/drawing/2014/main" id="{18183228-C76A-4074-AA58-80D2CBAA3CCF}"/>
                </a:ext>
              </a:extLst>
            </p:cNvPr>
            <p:cNvSpPr txBox="1">
              <a:spLocks noChangeArrowheads="1"/>
            </p:cNvSpPr>
            <p:nvPr/>
          </p:nvSpPr>
          <p:spPr bwMode="auto">
            <a:xfrm>
              <a:off x="4014" y="2442"/>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i="1"/>
                <a:t>e</a:t>
              </a:r>
              <a:r>
                <a:rPr lang="en-US" altLang="zh-CN" baseline="-25000"/>
                <a:t>3</a:t>
              </a:r>
              <a:endParaRPr lang="en-US" altLang="zh-CN"/>
            </a:p>
          </p:txBody>
        </p:sp>
        <p:sp>
          <p:nvSpPr>
            <p:cNvPr id="77" name="Text Box 76">
              <a:extLst>
                <a:ext uri="{FF2B5EF4-FFF2-40B4-BE49-F238E27FC236}">
                  <a16:creationId xmlns:a16="http://schemas.microsoft.com/office/drawing/2014/main" id="{44CA3FCE-7FB8-493B-A895-3129F5CE1661}"/>
                </a:ext>
              </a:extLst>
            </p:cNvPr>
            <p:cNvSpPr txBox="1">
              <a:spLocks noChangeArrowheads="1"/>
            </p:cNvSpPr>
            <p:nvPr/>
          </p:nvSpPr>
          <p:spPr bwMode="auto">
            <a:xfrm>
              <a:off x="4056" y="2160"/>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i="1"/>
                <a:t>e</a:t>
              </a:r>
              <a:r>
                <a:rPr lang="en-US" altLang="zh-CN" baseline="-25000"/>
                <a:t>4</a:t>
              </a:r>
              <a:endParaRPr lang="en-US" altLang="zh-CN"/>
            </a:p>
          </p:txBody>
        </p:sp>
        <p:sp>
          <p:nvSpPr>
            <p:cNvPr id="78" name="Text Box 77">
              <a:extLst>
                <a:ext uri="{FF2B5EF4-FFF2-40B4-BE49-F238E27FC236}">
                  <a16:creationId xmlns:a16="http://schemas.microsoft.com/office/drawing/2014/main" id="{D600555F-C8C6-4AC0-AA74-03BBFD9B2809}"/>
                </a:ext>
              </a:extLst>
            </p:cNvPr>
            <p:cNvSpPr txBox="1">
              <a:spLocks noChangeArrowheads="1"/>
            </p:cNvSpPr>
            <p:nvPr/>
          </p:nvSpPr>
          <p:spPr bwMode="auto">
            <a:xfrm>
              <a:off x="4290" y="2448"/>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i="1"/>
                <a:t>e</a:t>
              </a:r>
              <a:r>
                <a:rPr lang="en-US" altLang="zh-CN" baseline="-25000"/>
                <a:t>5</a:t>
              </a:r>
              <a:endParaRPr lang="en-US" altLang="zh-CN"/>
            </a:p>
          </p:txBody>
        </p:sp>
        <p:sp>
          <p:nvSpPr>
            <p:cNvPr id="79" name="Text Box 78">
              <a:extLst>
                <a:ext uri="{FF2B5EF4-FFF2-40B4-BE49-F238E27FC236}">
                  <a16:creationId xmlns:a16="http://schemas.microsoft.com/office/drawing/2014/main" id="{17439B20-BDF5-458C-9708-812170F51643}"/>
                </a:ext>
              </a:extLst>
            </p:cNvPr>
            <p:cNvSpPr txBox="1">
              <a:spLocks noChangeArrowheads="1"/>
            </p:cNvSpPr>
            <p:nvPr/>
          </p:nvSpPr>
          <p:spPr bwMode="auto">
            <a:xfrm>
              <a:off x="4308" y="2748"/>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i="1"/>
                <a:t>e</a:t>
              </a:r>
              <a:r>
                <a:rPr lang="en-US" altLang="zh-CN" baseline="-25000"/>
                <a:t>6</a:t>
              </a:r>
              <a:endParaRPr lang="en-US" altLang="zh-CN"/>
            </a:p>
          </p:txBody>
        </p:sp>
        <p:sp>
          <p:nvSpPr>
            <p:cNvPr id="80" name="Text Box 79">
              <a:extLst>
                <a:ext uri="{FF2B5EF4-FFF2-40B4-BE49-F238E27FC236}">
                  <a16:creationId xmlns:a16="http://schemas.microsoft.com/office/drawing/2014/main" id="{A1389777-F887-4EB7-B049-3D82C66A4FD7}"/>
                </a:ext>
              </a:extLst>
            </p:cNvPr>
            <p:cNvSpPr txBox="1">
              <a:spLocks noChangeArrowheads="1"/>
            </p:cNvSpPr>
            <p:nvPr/>
          </p:nvSpPr>
          <p:spPr bwMode="auto">
            <a:xfrm>
              <a:off x="4512" y="2448"/>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i="1"/>
                <a:t>e</a:t>
              </a:r>
              <a:r>
                <a:rPr lang="en-US" altLang="zh-CN" baseline="-25000"/>
                <a:t>7</a:t>
              </a:r>
              <a:endParaRPr lang="en-US" altLang="zh-CN"/>
            </a:p>
          </p:txBody>
        </p:sp>
        <p:sp>
          <p:nvSpPr>
            <p:cNvPr id="81" name="Text Box 80">
              <a:extLst>
                <a:ext uri="{FF2B5EF4-FFF2-40B4-BE49-F238E27FC236}">
                  <a16:creationId xmlns:a16="http://schemas.microsoft.com/office/drawing/2014/main" id="{F2CB7A97-C70B-4120-853A-80584ABCD1CE}"/>
                </a:ext>
              </a:extLst>
            </p:cNvPr>
            <p:cNvSpPr txBox="1">
              <a:spLocks noChangeArrowheads="1"/>
            </p:cNvSpPr>
            <p:nvPr/>
          </p:nvSpPr>
          <p:spPr bwMode="auto">
            <a:xfrm>
              <a:off x="4542" y="2158"/>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i="1"/>
                <a:t>e</a:t>
              </a:r>
              <a:r>
                <a:rPr lang="en-US" altLang="zh-CN" baseline="-25000"/>
                <a:t>8</a:t>
              </a:r>
              <a:endParaRPr lang="en-US" altLang="zh-CN"/>
            </a:p>
          </p:txBody>
        </p:sp>
        <p:sp>
          <p:nvSpPr>
            <p:cNvPr id="82" name="Text Box 81">
              <a:extLst>
                <a:ext uri="{FF2B5EF4-FFF2-40B4-BE49-F238E27FC236}">
                  <a16:creationId xmlns:a16="http://schemas.microsoft.com/office/drawing/2014/main" id="{60B16271-A260-4EBF-9C28-E095BF5800B0}"/>
                </a:ext>
              </a:extLst>
            </p:cNvPr>
            <p:cNvSpPr txBox="1">
              <a:spLocks noChangeArrowheads="1"/>
            </p:cNvSpPr>
            <p:nvPr/>
          </p:nvSpPr>
          <p:spPr bwMode="auto">
            <a:xfrm>
              <a:off x="4764" y="2472"/>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i="1"/>
                <a:t>e</a:t>
              </a:r>
              <a:r>
                <a:rPr lang="en-US" altLang="zh-CN" baseline="-25000"/>
                <a:t>9</a:t>
              </a:r>
              <a:endParaRPr lang="en-US" altLang="zh-CN"/>
            </a:p>
          </p:txBody>
        </p:sp>
        <p:sp>
          <p:nvSpPr>
            <p:cNvPr id="83" name="Text Box 82">
              <a:extLst>
                <a:ext uri="{FF2B5EF4-FFF2-40B4-BE49-F238E27FC236}">
                  <a16:creationId xmlns:a16="http://schemas.microsoft.com/office/drawing/2014/main" id="{CF86E3B2-93B4-45F2-BA34-9A29E2D28380}"/>
                </a:ext>
              </a:extLst>
            </p:cNvPr>
            <p:cNvSpPr txBox="1">
              <a:spLocks noChangeArrowheads="1"/>
            </p:cNvSpPr>
            <p:nvPr/>
          </p:nvSpPr>
          <p:spPr bwMode="auto">
            <a:xfrm>
              <a:off x="4782" y="2740"/>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i="1"/>
                <a:t>e</a:t>
              </a:r>
              <a:r>
                <a:rPr lang="en-US" altLang="zh-CN" baseline="-25000"/>
                <a:t>10</a:t>
              </a:r>
              <a:endParaRPr lang="en-US" altLang="zh-CN"/>
            </a:p>
          </p:txBody>
        </p:sp>
        <p:sp>
          <p:nvSpPr>
            <p:cNvPr id="84" name="Text Box 83">
              <a:extLst>
                <a:ext uri="{FF2B5EF4-FFF2-40B4-BE49-F238E27FC236}">
                  <a16:creationId xmlns:a16="http://schemas.microsoft.com/office/drawing/2014/main" id="{C3550F3F-C028-4F56-A75B-DFC51E148727}"/>
                </a:ext>
              </a:extLst>
            </p:cNvPr>
            <p:cNvSpPr txBox="1">
              <a:spLocks noChangeArrowheads="1"/>
            </p:cNvSpPr>
            <p:nvPr/>
          </p:nvSpPr>
          <p:spPr bwMode="auto">
            <a:xfrm>
              <a:off x="5034" y="2460"/>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i="1"/>
                <a:t>e</a:t>
              </a:r>
              <a:r>
                <a:rPr lang="en-US" altLang="zh-CN" baseline="-25000"/>
                <a:t>11</a:t>
              </a:r>
              <a:endParaRPr lang="en-US" altLang="zh-CN"/>
            </a:p>
          </p:txBody>
        </p:sp>
        <p:sp>
          <p:nvSpPr>
            <p:cNvPr id="85" name="Text Box 84">
              <a:extLst>
                <a:ext uri="{FF2B5EF4-FFF2-40B4-BE49-F238E27FC236}">
                  <a16:creationId xmlns:a16="http://schemas.microsoft.com/office/drawing/2014/main" id="{C883D366-421F-480B-9735-CBEC47DBE529}"/>
                </a:ext>
              </a:extLst>
            </p:cNvPr>
            <p:cNvSpPr txBox="1">
              <a:spLocks noChangeArrowheads="1"/>
            </p:cNvSpPr>
            <p:nvPr/>
          </p:nvSpPr>
          <p:spPr bwMode="auto">
            <a:xfrm>
              <a:off x="3888" y="3024"/>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i="1"/>
                <a:t>e</a:t>
              </a:r>
              <a:r>
                <a:rPr lang="en-US" altLang="zh-CN" baseline="-25000"/>
                <a:t>12</a:t>
              </a:r>
              <a:endParaRPr lang="en-US" altLang="zh-CN"/>
            </a:p>
          </p:txBody>
        </p:sp>
        <p:sp>
          <p:nvSpPr>
            <p:cNvPr id="86" name="Text Box 85">
              <a:extLst>
                <a:ext uri="{FF2B5EF4-FFF2-40B4-BE49-F238E27FC236}">
                  <a16:creationId xmlns:a16="http://schemas.microsoft.com/office/drawing/2014/main" id="{C8B31854-C42E-4D46-B017-43391A9C69DA}"/>
                </a:ext>
              </a:extLst>
            </p:cNvPr>
            <p:cNvSpPr txBox="1">
              <a:spLocks noChangeArrowheads="1"/>
            </p:cNvSpPr>
            <p:nvPr/>
          </p:nvSpPr>
          <p:spPr bwMode="auto">
            <a:xfrm>
              <a:off x="4260" y="3006"/>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i="1"/>
                <a:t>e</a:t>
              </a:r>
              <a:r>
                <a:rPr lang="en-US" altLang="zh-CN" baseline="-25000"/>
                <a:t>13</a:t>
              </a:r>
              <a:endParaRPr lang="en-US" altLang="zh-CN"/>
            </a:p>
          </p:txBody>
        </p:sp>
        <p:sp>
          <p:nvSpPr>
            <p:cNvPr id="87" name="Text Box 86">
              <a:extLst>
                <a:ext uri="{FF2B5EF4-FFF2-40B4-BE49-F238E27FC236}">
                  <a16:creationId xmlns:a16="http://schemas.microsoft.com/office/drawing/2014/main" id="{5652476A-2DCA-4997-8C31-D71A713115B3}"/>
                </a:ext>
              </a:extLst>
            </p:cNvPr>
            <p:cNvSpPr txBox="1">
              <a:spLocks noChangeArrowheads="1"/>
            </p:cNvSpPr>
            <p:nvPr/>
          </p:nvSpPr>
          <p:spPr bwMode="auto">
            <a:xfrm>
              <a:off x="4758" y="3046"/>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1">
              <a:spAutoFit/>
            </a:bodyPr>
            <a:lstStyle/>
            <a:p>
              <a:pPr>
                <a:spcBef>
                  <a:spcPct val="50000"/>
                </a:spcBef>
              </a:pPr>
              <a:r>
                <a:rPr lang="en-US" altLang="zh-CN" i="1"/>
                <a:t>e</a:t>
              </a:r>
              <a:r>
                <a:rPr lang="en-US" altLang="zh-CN" baseline="-25000"/>
                <a:t>14</a:t>
              </a:r>
              <a:endParaRPr lang="en-US" altLang="zh-CN"/>
            </a:p>
          </p:txBody>
        </p:sp>
      </p:grpSp>
    </p:spTree>
    <p:extLst>
      <p:ext uri="{BB962C8B-B14F-4D97-AF65-F5344CB8AC3E}">
        <p14:creationId xmlns:p14="http://schemas.microsoft.com/office/powerpoint/2010/main" val="3809613147"/>
      </p:ext>
    </p:extLst>
  </p:cSld>
  <p:clrMapOvr>
    <a:masterClrMapping/>
  </p:clrMapOvr>
  <p:transition spd="slow"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Tree</a:t>
            </a:r>
            <a:endParaRPr lang="zh-CN" altLang="en-US" sz="3600" dirty="0">
              <a:latin typeface="Lucida Handwriting" panose="03010101010101010101" pitchFamily="66" charset="0"/>
            </a:endParaRPr>
          </a:p>
        </p:txBody>
      </p:sp>
      <p:sp>
        <p:nvSpPr>
          <p:cNvPr id="4" name="文本占位符 30723">
            <a:extLst>
              <a:ext uri="{FF2B5EF4-FFF2-40B4-BE49-F238E27FC236}">
                <a16:creationId xmlns:a16="http://schemas.microsoft.com/office/drawing/2014/main" id="{3F565A9A-A321-414E-80C2-B6B17B7A650A}"/>
              </a:ext>
            </a:extLst>
          </p:cNvPr>
          <p:cNvSpPr txBox="1">
            <a:spLocks/>
          </p:cNvSpPr>
          <p:nvPr/>
        </p:nvSpPr>
        <p:spPr>
          <a:xfrm>
            <a:off x="2305502" y="1048187"/>
            <a:ext cx="8075612" cy="5184775"/>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130000"/>
              </a:lnSpc>
              <a:buFont typeface="Wingdings" panose="05000000000000000000" pitchFamily="2" charset="2"/>
              <a:buNone/>
            </a:pPr>
            <a:r>
              <a:rPr lang="zh-CN" altLang="en-US" dirty="0">
                <a:solidFill>
                  <a:srgbClr val="FF3300"/>
                </a:solidFill>
                <a:latin typeface="Microsoft YaHei" panose="020B0503020204020204" charset="-122"/>
                <a:ea typeface="Microsoft YaHei" panose="020B0503020204020204" charset="-122"/>
              </a:rPr>
              <a:t>求解生成树算法</a:t>
            </a:r>
          </a:p>
          <a:p>
            <a:pPr marL="0" indent="0">
              <a:lnSpc>
                <a:spcPct val="130000"/>
              </a:lnSpc>
              <a:buFont typeface="Arial" panose="020B0604020202020204" pitchFamily="34" charset="0"/>
              <a:buNone/>
            </a:pPr>
            <a:r>
              <a:rPr lang="en-US" altLang="zh-CN" sz="2400" dirty="0">
                <a:latin typeface="Microsoft YaHei" panose="020B0503020204020204" charset="-122"/>
                <a:ea typeface="Microsoft YaHei" panose="020B0503020204020204" charset="-122"/>
              </a:rPr>
              <a:t>(1) DFS</a:t>
            </a:r>
            <a:r>
              <a:rPr lang="zh-CN" altLang="en-US" sz="2400" dirty="0">
                <a:latin typeface="Microsoft YaHei" panose="020B0503020204020204" charset="-122"/>
                <a:ea typeface="Microsoft YaHei" panose="020B0503020204020204" charset="-122"/>
              </a:rPr>
              <a:t>算法        </a:t>
            </a:r>
            <a:r>
              <a:rPr lang="en-US" altLang="zh-CN" sz="2400" dirty="0">
                <a:latin typeface="Microsoft YaHei" panose="020B0503020204020204" charset="-122"/>
                <a:ea typeface="Microsoft YaHei" panose="020B0503020204020204" charset="-122"/>
              </a:rPr>
              <a:t>(2)  BFS</a:t>
            </a:r>
            <a:r>
              <a:rPr lang="zh-CN" altLang="en-US" sz="2400" dirty="0">
                <a:latin typeface="Microsoft YaHei" panose="020B0503020204020204" charset="-122"/>
                <a:ea typeface="Microsoft YaHei" panose="020B0503020204020204" charset="-122"/>
              </a:rPr>
              <a:t>算法</a:t>
            </a:r>
          </a:p>
          <a:p>
            <a:pPr marL="609600" indent="-609600"/>
            <a:endParaRPr lang="zh-CN" altLang="en-US" sz="2400" dirty="0">
              <a:latin typeface="Microsoft YaHei" panose="020B0503020204020204" charset="-122"/>
              <a:ea typeface="Microsoft YaHei" panose="020B0503020204020204" charset="-122"/>
            </a:endParaRPr>
          </a:p>
        </p:txBody>
      </p:sp>
      <p:grpSp>
        <p:nvGrpSpPr>
          <p:cNvPr id="5" name="组合 4">
            <a:extLst>
              <a:ext uri="{FF2B5EF4-FFF2-40B4-BE49-F238E27FC236}">
                <a16:creationId xmlns:a16="http://schemas.microsoft.com/office/drawing/2014/main" id="{DBFCC87E-E375-47C4-A7E7-D56BFE67DF25}"/>
              </a:ext>
            </a:extLst>
          </p:cNvPr>
          <p:cNvGrpSpPr/>
          <p:nvPr/>
        </p:nvGrpSpPr>
        <p:grpSpPr>
          <a:xfrm>
            <a:off x="1724420" y="2987040"/>
            <a:ext cx="306387" cy="2622550"/>
            <a:chOff x="0" y="0"/>
            <a:chExt cx="847" cy="1652"/>
          </a:xfrm>
        </p:grpSpPr>
        <p:sp>
          <p:nvSpPr>
            <p:cNvPr id="6" name="文本框 30726">
              <a:extLst>
                <a:ext uri="{FF2B5EF4-FFF2-40B4-BE49-F238E27FC236}">
                  <a16:creationId xmlns:a16="http://schemas.microsoft.com/office/drawing/2014/main" id="{B3701FAE-A6FD-4D77-9B82-E40A0E39D550}"/>
                </a:ext>
              </a:extLst>
            </p:cNvPr>
            <p:cNvSpPr txBox="1"/>
            <p:nvPr/>
          </p:nvSpPr>
          <p:spPr>
            <a:xfrm>
              <a:off x="0" y="202"/>
              <a:ext cx="847" cy="1450"/>
            </a:xfrm>
            <a:prstGeom prst="rect">
              <a:avLst/>
            </a:prstGeom>
            <a:noFill/>
            <a:ln w="9525" cap="flat" cmpd="sng">
              <a:solidFill>
                <a:srgbClr val="0000FF"/>
              </a:solidFill>
              <a:prstDash val="solid"/>
              <a:miter/>
              <a:headEnd type="none" w="med" len="med"/>
              <a:tailEnd type="none" w="med" len="med"/>
            </a:ln>
          </p:spPr>
          <p:txBody>
            <a:bodyPr wrap="none" anchor="t">
              <a:spAutoFit/>
            </a:bodyPr>
            <a:lstStyle/>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r>
                <a:rPr lang="en-US" altLang="zh-CN" sz="1600">
                  <a:solidFill>
                    <a:srgbClr val="CC3300"/>
                  </a:solidFill>
                  <a:latin typeface="Arial" panose="020B0604020202020204" pitchFamily="34" charset="0"/>
                  <a:ea typeface="SimSun" panose="02010600030101010101" pitchFamily="2" charset="-122"/>
                </a:rPr>
                <a:t>2</a:t>
              </a:r>
            </a:p>
            <a:p>
              <a:pPr algn="ctr" fontAlgn="t"/>
              <a:r>
                <a:rPr lang="en-US" altLang="zh-CN" sz="1600">
                  <a:solidFill>
                    <a:srgbClr val="CC3300"/>
                  </a:solidFill>
                  <a:latin typeface="Arial" panose="020B0604020202020204" pitchFamily="34" charset="0"/>
                  <a:ea typeface="SimSun" panose="02010600030101010101" pitchFamily="2" charset="-122"/>
                </a:rPr>
                <a:t>1</a:t>
              </a:r>
            </a:p>
          </p:txBody>
        </p:sp>
        <p:sp>
          <p:nvSpPr>
            <p:cNvPr id="7" name="矩形 30727">
              <a:extLst>
                <a:ext uri="{FF2B5EF4-FFF2-40B4-BE49-F238E27FC236}">
                  <a16:creationId xmlns:a16="http://schemas.microsoft.com/office/drawing/2014/main" id="{C078944A-B16D-4045-8AC8-D85E16612814}"/>
                </a:ext>
              </a:extLst>
            </p:cNvPr>
            <p:cNvSpPr/>
            <p:nvPr/>
          </p:nvSpPr>
          <p:spPr>
            <a:xfrm>
              <a:off x="331" y="0"/>
              <a:ext cx="181" cy="136"/>
            </a:xfrm>
            <a:prstGeom prst="rect">
              <a:avLst/>
            </a:prstGeom>
            <a:solidFill>
              <a:schemeClr val="bg1"/>
            </a:solidFill>
            <a:ln w="9525">
              <a:noFill/>
            </a:ln>
          </p:spPr>
          <p:txBody>
            <a:bodyPr anchor="t"/>
            <a:lstStyle/>
            <a:p>
              <a:pPr algn="ctr"/>
              <a:endParaRPr lang="zh-CN" altLang="en-US">
                <a:latin typeface="Arial" panose="020B0604020202020204" pitchFamily="34" charset="0"/>
                <a:ea typeface="SimSun" panose="02010600030101010101" pitchFamily="2" charset="-122"/>
              </a:endParaRPr>
            </a:p>
          </p:txBody>
        </p:sp>
      </p:grpSp>
      <p:grpSp>
        <p:nvGrpSpPr>
          <p:cNvPr id="8" name="组合 7">
            <a:extLst>
              <a:ext uri="{FF2B5EF4-FFF2-40B4-BE49-F238E27FC236}">
                <a16:creationId xmlns:a16="http://schemas.microsoft.com/office/drawing/2014/main" id="{7F19FDEA-A4F6-44CE-B6D6-BF9AD4DB666D}"/>
              </a:ext>
            </a:extLst>
          </p:cNvPr>
          <p:cNvGrpSpPr/>
          <p:nvPr/>
        </p:nvGrpSpPr>
        <p:grpSpPr>
          <a:xfrm>
            <a:off x="2245120" y="2985453"/>
            <a:ext cx="306387" cy="2622550"/>
            <a:chOff x="0" y="0"/>
            <a:chExt cx="847" cy="1652"/>
          </a:xfrm>
        </p:grpSpPr>
        <p:sp>
          <p:nvSpPr>
            <p:cNvPr id="9" name="文本框 30729">
              <a:extLst>
                <a:ext uri="{FF2B5EF4-FFF2-40B4-BE49-F238E27FC236}">
                  <a16:creationId xmlns:a16="http://schemas.microsoft.com/office/drawing/2014/main" id="{FC95E054-2423-4296-9106-C324E1803C0D}"/>
                </a:ext>
              </a:extLst>
            </p:cNvPr>
            <p:cNvSpPr txBox="1"/>
            <p:nvPr/>
          </p:nvSpPr>
          <p:spPr>
            <a:xfrm>
              <a:off x="0" y="202"/>
              <a:ext cx="847" cy="1450"/>
            </a:xfrm>
            <a:prstGeom prst="rect">
              <a:avLst/>
            </a:prstGeom>
            <a:noFill/>
            <a:ln w="9525" cap="flat" cmpd="sng">
              <a:solidFill>
                <a:srgbClr val="0000FF"/>
              </a:solidFill>
              <a:prstDash val="solid"/>
              <a:miter/>
              <a:headEnd type="none" w="med" len="med"/>
              <a:tailEnd type="none" w="med" len="med"/>
            </a:ln>
          </p:spPr>
          <p:txBody>
            <a:bodyPr wrap="none" anchor="t">
              <a:spAutoFit/>
            </a:bodyPr>
            <a:lstStyle/>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r>
                <a:rPr lang="en-US" altLang="zh-CN" sz="1600">
                  <a:solidFill>
                    <a:srgbClr val="CC3300"/>
                  </a:solidFill>
                  <a:latin typeface="Arial" panose="020B0604020202020204" pitchFamily="34" charset="0"/>
                  <a:ea typeface="SimSun" panose="02010600030101010101" pitchFamily="2" charset="-122"/>
                </a:rPr>
                <a:t>3</a:t>
              </a:r>
            </a:p>
            <a:p>
              <a:pPr algn="ctr" fontAlgn="t"/>
              <a:r>
                <a:rPr lang="en-US" altLang="zh-CN" sz="1600">
                  <a:solidFill>
                    <a:srgbClr val="CC3300"/>
                  </a:solidFill>
                  <a:latin typeface="Arial" panose="020B0604020202020204" pitchFamily="34" charset="0"/>
                  <a:ea typeface="SimSun" panose="02010600030101010101" pitchFamily="2" charset="-122"/>
                </a:rPr>
                <a:t>2</a:t>
              </a:r>
            </a:p>
            <a:p>
              <a:pPr algn="ctr" fontAlgn="t"/>
              <a:r>
                <a:rPr lang="en-US" altLang="zh-CN" sz="1600">
                  <a:latin typeface="Arial" panose="020B0604020202020204" pitchFamily="34" charset="0"/>
                  <a:ea typeface="SimSun" panose="02010600030101010101" pitchFamily="2" charset="-122"/>
                </a:rPr>
                <a:t>1</a:t>
              </a:r>
            </a:p>
          </p:txBody>
        </p:sp>
        <p:sp>
          <p:nvSpPr>
            <p:cNvPr id="10" name="矩形 30730">
              <a:extLst>
                <a:ext uri="{FF2B5EF4-FFF2-40B4-BE49-F238E27FC236}">
                  <a16:creationId xmlns:a16="http://schemas.microsoft.com/office/drawing/2014/main" id="{E57F525D-5D22-4D61-9F2D-4FB15CA32C84}"/>
                </a:ext>
              </a:extLst>
            </p:cNvPr>
            <p:cNvSpPr/>
            <p:nvPr/>
          </p:nvSpPr>
          <p:spPr>
            <a:xfrm>
              <a:off x="331" y="0"/>
              <a:ext cx="181" cy="136"/>
            </a:xfrm>
            <a:prstGeom prst="rect">
              <a:avLst/>
            </a:prstGeom>
            <a:solidFill>
              <a:schemeClr val="bg1"/>
            </a:solidFill>
            <a:ln w="9525">
              <a:noFill/>
            </a:ln>
          </p:spPr>
          <p:txBody>
            <a:bodyPr anchor="t"/>
            <a:lstStyle/>
            <a:p>
              <a:pPr algn="ctr"/>
              <a:endParaRPr lang="zh-CN" altLang="en-US">
                <a:latin typeface="Arial" panose="020B0604020202020204" pitchFamily="34" charset="0"/>
                <a:ea typeface="SimSun" panose="02010600030101010101" pitchFamily="2" charset="-122"/>
              </a:endParaRPr>
            </a:p>
          </p:txBody>
        </p:sp>
      </p:grpSp>
      <p:grpSp>
        <p:nvGrpSpPr>
          <p:cNvPr id="11" name="组合 10">
            <a:extLst>
              <a:ext uri="{FF2B5EF4-FFF2-40B4-BE49-F238E27FC236}">
                <a16:creationId xmlns:a16="http://schemas.microsoft.com/office/drawing/2014/main" id="{23DE2122-F1B8-4117-AAF3-AA71E0FC0D78}"/>
              </a:ext>
            </a:extLst>
          </p:cNvPr>
          <p:cNvGrpSpPr/>
          <p:nvPr/>
        </p:nvGrpSpPr>
        <p:grpSpPr>
          <a:xfrm>
            <a:off x="2732482" y="2966403"/>
            <a:ext cx="306388" cy="2622550"/>
            <a:chOff x="0" y="0"/>
            <a:chExt cx="847" cy="1652"/>
          </a:xfrm>
        </p:grpSpPr>
        <p:sp>
          <p:nvSpPr>
            <p:cNvPr id="12" name="文本框 30732">
              <a:extLst>
                <a:ext uri="{FF2B5EF4-FFF2-40B4-BE49-F238E27FC236}">
                  <a16:creationId xmlns:a16="http://schemas.microsoft.com/office/drawing/2014/main" id="{1C2FDBFA-3B08-4E2D-8BE3-A17C948EC016}"/>
                </a:ext>
              </a:extLst>
            </p:cNvPr>
            <p:cNvSpPr txBox="1"/>
            <p:nvPr/>
          </p:nvSpPr>
          <p:spPr>
            <a:xfrm>
              <a:off x="0" y="202"/>
              <a:ext cx="847" cy="1450"/>
            </a:xfrm>
            <a:prstGeom prst="rect">
              <a:avLst/>
            </a:prstGeom>
            <a:noFill/>
            <a:ln w="9525" cap="flat" cmpd="sng">
              <a:solidFill>
                <a:srgbClr val="0000FF"/>
              </a:solidFill>
              <a:prstDash val="solid"/>
              <a:miter/>
              <a:headEnd type="none" w="med" len="med"/>
              <a:tailEnd type="none" w="med" len="med"/>
            </a:ln>
          </p:spPr>
          <p:txBody>
            <a:bodyPr wrap="none" anchor="t">
              <a:spAutoFit/>
            </a:bodyPr>
            <a:lstStyle/>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r>
                <a:rPr lang="en-US" altLang="zh-CN" sz="1600">
                  <a:solidFill>
                    <a:srgbClr val="CC3300"/>
                  </a:solidFill>
                  <a:latin typeface="Arial" panose="020B0604020202020204" pitchFamily="34" charset="0"/>
                  <a:ea typeface="SimSun" panose="02010600030101010101" pitchFamily="2" charset="-122"/>
                </a:rPr>
                <a:t>4</a:t>
              </a:r>
            </a:p>
            <a:p>
              <a:pPr algn="ctr" fontAlgn="t"/>
              <a:r>
                <a:rPr lang="en-US" altLang="zh-CN" sz="1600">
                  <a:solidFill>
                    <a:srgbClr val="CC3300"/>
                  </a:solidFill>
                  <a:latin typeface="Arial" panose="020B0604020202020204" pitchFamily="34" charset="0"/>
                  <a:ea typeface="SimSun" panose="02010600030101010101" pitchFamily="2" charset="-122"/>
                </a:rPr>
                <a:t>3</a:t>
              </a:r>
            </a:p>
            <a:p>
              <a:pPr algn="ctr" fontAlgn="t"/>
              <a:r>
                <a:rPr lang="en-US" altLang="zh-CN" sz="1600">
                  <a:latin typeface="Arial" panose="020B0604020202020204" pitchFamily="34" charset="0"/>
                  <a:ea typeface="SimSun" panose="02010600030101010101" pitchFamily="2" charset="-122"/>
                </a:rPr>
                <a:t>2</a:t>
              </a:r>
            </a:p>
            <a:p>
              <a:pPr algn="ctr" fontAlgn="t"/>
              <a:r>
                <a:rPr lang="en-US" altLang="zh-CN" sz="1600">
                  <a:latin typeface="Arial" panose="020B0604020202020204" pitchFamily="34" charset="0"/>
                  <a:ea typeface="SimSun" panose="02010600030101010101" pitchFamily="2" charset="-122"/>
                </a:rPr>
                <a:t>1</a:t>
              </a:r>
            </a:p>
          </p:txBody>
        </p:sp>
        <p:sp>
          <p:nvSpPr>
            <p:cNvPr id="13" name="矩形 30733">
              <a:extLst>
                <a:ext uri="{FF2B5EF4-FFF2-40B4-BE49-F238E27FC236}">
                  <a16:creationId xmlns:a16="http://schemas.microsoft.com/office/drawing/2014/main" id="{7D0AD0ED-C3A1-44F9-8CE1-AEB3AF015A49}"/>
                </a:ext>
              </a:extLst>
            </p:cNvPr>
            <p:cNvSpPr/>
            <p:nvPr/>
          </p:nvSpPr>
          <p:spPr>
            <a:xfrm>
              <a:off x="331" y="0"/>
              <a:ext cx="181" cy="136"/>
            </a:xfrm>
            <a:prstGeom prst="rect">
              <a:avLst/>
            </a:prstGeom>
            <a:solidFill>
              <a:schemeClr val="bg1"/>
            </a:solidFill>
            <a:ln w="9525">
              <a:noFill/>
            </a:ln>
          </p:spPr>
          <p:txBody>
            <a:bodyPr anchor="t"/>
            <a:lstStyle/>
            <a:p>
              <a:pPr algn="ctr"/>
              <a:endParaRPr lang="zh-CN" altLang="en-US">
                <a:latin typeface="Arial" panose="020B0604020202020204" pitchFamily="34" charset="0"/>
                <a:ea typeface="SimSun" panose="02010600030101010101" pitchFamily="2" charset="-122"/>
              </a:endParaRPr>
            </a:p>
          </p:txBody>
        </p:sp>
      </p:grpSp>
      <p:grpSp>
        <p:nvGrpSpPr>
          <p:cNvPr id="14" name="组合 13">
            <a:extLst>
              <a:ext uri="{FF2B5EF4-FFF2-40B4-BE49-F238E27FC236}">
                <a16:creationId xmlns:a16="http://schemas.microsoft.com/office/drawing/2014/main" id="{0777D35C-9263-4D0E-82E2-6A634EBEFF5F}"/>
              </a:ext>
            </a:extLst>
          </p:cNvPr>
          <p:cNvGrpSpPr/>
          <p:nvPr/>
        </p:nvGrpSpPr>
        <p:grpSpPr>
          <a:xfrm>
            <a:off x="3235720" y="2945765"/>
            <a:ext cx="306387" cy="2622550"/>
            <a:chOff x="0" y="0"/>
            <a:chExt cx="847" cy="1652"/>
          </a:xfrm>
        </p:grpSpPr>
        <p:sp>
          <p:nvSpPr>
            <p:cNvPr id="15" name="文本框 30735">
              <a:extLst>
                <a:ext uri="{FF2B5EF4-FFF2-40B4-BE49-F238E27FC236}">
                  <a16:creationId xmlns:a16="http://schemas.microsoft.com/office/drawing/2014/main" id="{81127892-761C-4D29-92D5-7E2365AD58EE}"/>
                </a:ext>
              </a:extLst>
            </p:cNvPr>
            <p:cNvSpPr txBox="1"/>
            <p:nvPr/>
          </p:nvSpPr>
          <p:spPr>
            <a:xfrm>
              <a:off x="0" y="202"/>
              <a:ext cx="847" cy="1450"/>
            </a:xfrm>
            <a:prstGeom prst="rect">
              <a:avLst/>
            </a:prstGeom>
            <a:noFill/>
            <a:ln w="9525" cap="flat" cmpd="sng">
              <a:solidFill>
                <a:srgbClr val="0000FF"/>
              </a:solidFill>
              <a:prstDash val="solid"/>
              <a:miter/>
              <a:headEnd type="none" w="med" len="med"/>
              <a:tailEnd type="none" w="med" len="med"/>
            </a:ln>
          </p:spPr>
          <p:txBody>
            <a:bodyPr wrap="none" anchor="t">
              <a:spAutoFit/>
            </a:bodyPr>
            <a:lstStyle/>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r>
                <a:rPr lang="en-US" altLang="zh-CN" sz="1600">
                  <a:solidFill>
                    <a:srgbClr val="CC3300"/>
                  </a:solidFill>
                  <a:latin typeface="Arial" panose="020B0604020202020204" pitchFamily="34" charset="0"/>
                  <a:ea typeface="SimSun" panose="02010600030101010101" pitchFamily="2" charset="-122"/>
                </a:rPr>
                <a:t>5</a:t>
              </a:r>
            </a:p>
            <a:p>
              <a:pPr algn="ctr" fontAlgn="t"/>
              <a:r>
                <a:rPr lang="en-US" altLang="zh-CN" sz="1600">
                  <a:solidFill>
                    <a:srgbClr val="CC3300"/>
                  </a:solidFill>
                  <a:latin typeface="Arial" panose="020B0604020202020204" pitchFamily="34" charset="0"/>
                  <a:ea typeface="SimSun" panose="02010600030101010101" pitchFamily="2" charset="-122"/>
                </a:rPr>
                <a:t>4</a:t>
              </a:r>
            </a:p>
            <a:p>
              <a:pPr algn="ctr" fontAlgn="t"/>
              <a:r>
                <a:rPr lang="en-US" altLang="zh-CN" sz="1600">
                  <a:latin typeface="Arial" panose="020B0604020202020204" pitchFamily="34" charset="0"/>
                  <a:ea typeface="SimSun" panose="02010600030101010101" pitchFamily="2" charset="-122"/>
                </a:rPr>
                <a:t>3</a:t>
              </a:r>
            </a:p>
            <a:p>
              <a:pPr algn="ctr" fontAlgn="t"/>
              <a:r>
                <a:rPr lang="en-US" altLang="zh-CN" sz="1600">
                  <a:latin typeface="Arial" panose="020B0604020202020204" pitchFamily="34" charset="0"/>
                  <a:ea typeface="SimSun" panose="02010600030101010101" pitchFamily="2" charset="-122"/>
                </a:rPr>
                <a:t>2</a:t>
              </a:r>
            </a:p>
            <a:p>
              <a:pPr algn="ctr" fontAlgn="t"/>
              <a:r>
                <a:rPr lang="en-US" altLang="zh-CN" sz="1600">
                  <a:latin typeface="Arial" panose="020B0604020202020204" pitchFamily="34" charset="0"/>
                  <a:ea typeface="SimSun" panose="02010600030101010101" pitchFamily="2" charset="-122"/>
                </a:rPr>
                <a:t>1</a:t>
              </a:r>
            </a:p>
          </p:txBody>
        </p:sp>
        <p:sp>
          <p:nvSpPr>
            <p:cNvPr id="16" name="矩形 30736">
              <a:extLst>
                <a:ext uri="{FF2B5EF4-FFF2-40B4-BE49-F238E27FC236}">
                  <a16:creationId xmlns:a16="http://schemas.microsoft.com/office/drawing/2014/main" id="{545BCE98-051A-434D-81D8-E12BFABD16C1}"/>
                </a:ext>
              </a:extLst>
            </p:cNvPr>
            <p:cNvSpPr/>
            <p:nvPr/>
          </p:nvSpPr>
          <p:spPr>
            <a:xfrm>
              <a:off x="331" y="0"/>
              <a:ext cx="181" cy="136"/>
            </a:xfrm>
            <a:prstGeom prst="rect">
              <a:avLst/>
            </a:prstGeom>
            <a:solidFill>
              <a:schemeClr val="bg1"/>
            </a:solidFill>
            <a:ln w="9525">
              <a:noFill/>
            </a:ln>
          </p:spPr>
          <p:txBody>
            <a:bodyPr anchor="t"/>
            <a:lstStyle/>
            <a:p>
              <a:pPr algn="ctr"/>
              <a:endParaRPr lang="zh-CN" altLang="en-US">
                <a:latin typeface="Arial" panose="020B0604020202020204" pitchFamily="34" charset="0"/>
                <a:ea typeface="SimSun" panose="02010600030101010101" pitchFamily="2" charset="-122"/>
              </a:endParaRPr>
            </a:p>
          </p:txBody>
        </p:sp>
      </p:grpSp>
      <p:grpSp>
        <p:nvGrpSpPr>
          <p:cNvPr id="17" name="组合 16">
            <a:extLst>
              <a:ext uri="{FF2B5EF4-FFF2-40B4-BE49-F238E27FC236}">
                <a16:creationId xmlns:a16="http://schemas.microsoft.com/office/drawing/2014/main" id="{96CA6043-B5E7-4DA1-BFEC-5BC540431DC3}"/>
              </a:ext>
            </a:extLst>
          </p:cNvPr>
          <p:cNvGrpSpPr/>
          <p:nvPr/>
        </p:nvGrpSpPr>
        <p:grpSpPr>
          <a:xfrm>
            <a:off x="3740545" y="2945765"/>
            <a:ext cx="306387" cy="2622550"/>
            <a:chOff x="0" y="0"/>
            <a:chExt cx="847" cy="1652"/>
          </a:xfrm>
        </p:grpSpPr>
        <p:sp>
          <p:nvSpPr>
            <p:cNvPr id="18" name="文本框 30738">
              <a:extLst>
                <a:ext uri="{FF2B5EF4-FFF2-40B4-BE49-F238E27FC236}">
                  <a16:creationId xmlns:a16="http://schemas.microsoft.com/office/drawing/2014/main" id="{A0935ED5-7AF0-49DB-A362-C3FDC893916D}"/>
                </a:ext>
              </a:extLst>
            </p:cNvPr>
            <p:cNvSpPr txBox="1"/>
            <p:nvPr/>
          </p:nvSpPr>
          <p:spPr>
            <a:xfrm>
              <a:off x="0" y="202"/>
              <a:ext cx="847" cy="1450"/>
            </a:xfrm>
            <a:prstGeom prst="rect">
              <a:avLst/>
            </a:prstGeom>
            <a:noFill/>
            <a:ln w="9525" cap="flat" cmpd="sng">
              <a:solidFill>
                <a:srgbClr val="0000FF"/>
              </a:solidFill>
              <a:prstDash val="solid"/>
              <a:miter/>
              <a:headEnd type="none" w="med" len="med"/>
              <a:tailEnd type="none" w="med" len="med"/>
            </a:ln>
          </p:spPr>
          <p:txBody>
            <a:bodyPr wrap="none" anchor="t">
              <a:spAutoFit/>
            </a:bodyPr>
            <a:lstStyle/>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r>
                <a:rPr lang="en-US" altLang="zh-CN" sz="1600">
                  <a:solidFill>
                    <a:srgbClr val="CC3300"/>
                  </a:solidFill>
                  <a:latin typeface="Arial" panose="020B0604020202020204" pitchFamily="34" charset="0"/>
                  <a:ea typeface="SimSun" panose="02010600030101010101" pitchFamily="2" charset="-122"/>
                </a:rPr>
                <a:t>6</a:t>
              </a:r>
            </a:p>
            <a:p>
              <a:pPr algn="ctr" fontAlgn="t"/>
              <a:r>
                <a:rPr lang="en-US" altLang="zh-CN" sz="1600">
                  <a:solidFill>
                    <a:srgbClr val="CC3300"/>
                  </a:solidFill>
                  <a:latin typeface="Arial" panose="020B0604020202020204" pitchFamily="34" charset="0"/>
                  <a:ea typeface="SimSun" panose="02010600030101010101" pitchFamily="2" charset="-122"/>
                </a:rPr>
                <a:t>5</a:t>
              </a:r>
            </a:p>
            <a:p>
              <a:pPr algn="ctr" fontAlgn="t"/>
              <a:r>
                <a:rPr lang="en-US" altLang="zh-CN" sz="1600">
                  <a:latin typeface="Arial" panose="020B0604020202020204" pitchFamily="34" charset="0"/>
                  <a:ea typeface="SimSun" panose="02010600030101010101" pitchFamily="2" charset="-122"/>
                </a:rPr>
                <a:t>4</a:t>
              </a:r>
            </a:p>
            <a:p>
              <a:pPr algn="ctr" fontAlgn="t"/>
              <a:r>
                <a:rPr lang="en-US" altLang="zh-CN" sz="1600">
                  <a:latin typeface="Arial" panose="020B0604020202020204" pitchFamily="34" charset="0"/>
                  <a:ea typeface="SimSun" panose="02010600030101010101" pitchFamily="2" charset="-122"/>
                </a:rPr>
                <a:t>3</a:t>
              </a:r>
            </a:p>
            <a:p>
              <a:pPr algn="ctr" fontAlgn="t"/>
              <a:r>
                <a:rPr lang="en-US" altLang="zh-CN" sz="1600">
                  <a:latin typeface="Arial" panose="020B0604020202020204" pitchFamily="34" charset="0"/>
                  <a:ea typeface="SimSun" panose="02010600030101010101" pitchFamily="2" charset="-122"/>
                </a:rPr>
                <a:t>2</a:t>
              </a:r>
            </a:p>
            <a:p>
              <a:pPr algn="ctr" fontAlgn="t"/>
              <a:r>
                <a:rPr lang="en-US" altLang="zh-CN" sz="1600">
                  <a:latin typeface="Arial" panose="020B0604020202020204" pitchFamily="34" charset="0"/>
                  <a:ea typeface="SimSun" panose="02010600030101010101" pitchFamily="2" charset="-122"/>
                </a:rPr>
                <a:t>1</a:t>
              </a:r>
            </a:p>
          </p:txBody>
        </p:sp>
        <p:sp>
          <p:nvSpPr>
            <p:cNvPr id="19" name="矩形 30739">
              <a:extLst>
                <a:ext uri="{FF2B5EF4-FFF2-40B4-BE49-F238E27FC236}">
                  <a16:creationId xmlns:a16="http://schemas.microsoft.com/office/drawing/2014/main" id="{2E2AB4C8-4E9C-43AB-8359-06D97511E3A4}"/>
                </a:ext>
              </a:extLst>
            </p:cNvPr>
            <p:cNvSpPr/>
            <p:nvPr/>
          </p:nvSpPr>
          <p:spPr>
            <a:xfrm>
              <a:off x="331" y="0"/>
              <a:ext cx="181" cy="136"/>
            </a:xfrm>
            <a:prstGeom prst="rect">
              <a:avLst/>
            </a:prstGeom>
            <a:solidFill>
              <a:schemeClr val="bg1"/>
            </a:solidFill>
            <a:ln w="9525">
              <a:noFill/>
            </a:ln>
          </p:spPr>
          <p:txBody>
            <a:bodyPr anchor="t"/>
            <a:lstStyle/>
            <a:p>
              <a:pPr algn="ctr"/>
              <a:endParaRPr lang="zh-CN" altLang="en-US">
                <a:latin typeface="Arial" panose="020B0604020202020204" pitchFamily="34" charset="0"/>
                <a:ea typeface="SimSun" panose="02010600030101010101" pitchFamily="2" charset="-122"/>
              </a:endParaRPr>
            </a:p>
          </p:txBody>
        </p:sp>
      </p:grpSp>
      <p:grpSp>
        <p:nvGrpSpPr>
          <p:cNvPr id="20" name="组合 19">
            <a:extLst>
              <a:ext uri="{FF2B5EF4-FFF2-40B4-BE49-F238E27FC236}">
                <a16:creationId xmlns:a16="http://schemas.microsoft.com/office/drawing/2014/main" id="{DCD71EC9-3A18-4B6C-BF75-DD8436E083B6}"/>
              </a:ext>
            </a:extLst>
          </p:cNvPr>
          <p:cNvGrpSpPr/>
          <p:nvPr/>
        </p:nvGrpSpPr>
        <p:grpSpPr>
          <a:xfrm>
            <a:off x="4316807" y="2945765"/>
            <a:ext cx="306388" cy="2622550"/>
            <a:chOff x="0" y="0"/>
            <a:chExt cx="847" cy="1652"/>
          </a:xfrm>
        </p:grpSpPr>
        <p:sp>
          <p:nvSpPr>
            <p:cNvPr id="21" name="文本框 30741">
              <a:extLst>
                <a:ext uri="{FF2B5EF4-FFF2-40B4-BE49-F238E27FC236}">
                  <a16:creationId xmlns:a16="http://schemas.microsoft.com/office/drawing/2014/main" id="{3C1C760B-FC52-4B30-AEBD-4A87E0900C70}"/>
                </a:ext>
              </a:extLst>
            </p:cNvPr>
            <p:cNvSpPr txBox="1"/>
            <p:nvPr/>
          </p:nvSpPr>
          <p:spPr>
            <a:xfrm>
              <a:off x="0" y="202"/>
              <a:ext cx="847" cy="1450"/>
            </a:xfrm>
            <a:prstGeom prst="rect">
              <a:avLst/>
            </a:prstGeom>
            <a:noFill/>
            <a:ln w="9525" cap="flat" cmpd="sng">
              <a:solidFill>
                <a:srgbClr val="0000FF"/>
              </a:solidFill>
              <a:prstDash val="solid"/>
              <a:miter/>
              <a:headEnd type="none" w="med" len="med"/>
              <a:tailEnd type="none" w="med" len="med"/>
            </a:ln>
          </p:spPr>
          <p:txBody>
            <a:bodyPr wrap="none" anchor="t">
              <a:spAutoFit/>
            </a:bodyPr>
            <a:lstStyle/>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r>
                <a:rPr lang="en-US" altLang="zh-CN" sz="1600">
                  <a:solidFill>
                    <a:srgbClr val="CC3300"/>
                  </a:solidFill>
                  <a:latin typeface="Arial" panose="020B0604020202020204" pitchFamily="34" charset="0"/>
                  <a:ea typeface="SimSun" panose="02010600030101010101" pitchFamily="2" charset="-122"/>
                </a:rPr>
                <a:t>7</a:t>
              </a:r>
            </a:p>
            <a:p>
              <a:pPr algn="ctr" fontAlgn="t"/>
              <a:r>
                <a:rPr lang="en-US" altLang="zh-CN" sz="1600">
                  <a:solidFill>
                    <a:srgbClr val="CC3300"/>
                  </a:solidFill>
                  <a:latin typeface="Arial" panose="020B0604020202020204" pitchFamily="34" charset="0"/>
                  <a:ea typeface="SimSun" panose="02010600030101010101" pitchFamily="2" charset="-122"/>
                </a:rPr>
                <a:t>6</a:t>
              </a:r>
            </a:p>
            <a:p>
              <a:pPr algn="ctr" fontAlgn="t"/>
              <a:r>
                <a:rPr lang="en-US" altLang="zh-CN" sz="1600">
                  <a:latin typeface="Arial" panose="020B0604020202020204" pitchFamily="34" charset="0"/>
                  <a:ea typeface="SimSun" panose="02010600030101010101" pitchFamily="2" charset="-122"/>
                </a:rPr>
                <a:t>5</a:t>
              </a:r>
            </a:p>
            <a:p>
              <a:pPr algn="ctr" fontAlgn="t"/>
              <a:r>
                <a:rPr lang="en-US" altLang="zh-CN" sz="1600">
                  <a:latin typeface="Arial" panose="020B0604020202020204" pitchFamily="34" charset="0"/>
                  <a:ea typeface="SimSun" panose="02010600030101010101" pitchFamily="2" charset="-122"/>
                </a:rPr>
                <a:t>4</a:t>
              </a:r>
            </a:p>
            <a:p>
              <a:pPr algn="ctr" fontAlgn="t"/>
              <a:r>
                <a:rPr lang="en-US" altLang="zh-CN" sz="1600">
                  <a:latin typeface="Arial" panose="020B0604020202020204" pitchFamily="34" charset="0"/>
                  <a:ea typeface="SimSun" panose="02010600030101010101" pitchFamily="2" charset="-122"/>
                </a:rPr>
                <a:t>3</a:t>
              </a:r>
            </a:p>
            <a:p>
              <a:pPr algn="ctr" fontAlgn="t"/>
              <a:r>
                <a:rPr lang="en-US" altLang="zh-CN" sz="1600">
                  <a:latin typeface="Arial" panose="020B0604020202020204" pitchFamily="34" charset="0"/>
                  <a:ea typeface="SimSun" panose="02010600030101010101" pitchFamily="2" charset="-122"/>
                </a:rPr>
                <a:t>2</a:t>
              </a:r>
            </a:p>
            <a:p>
              <a:pPr algn="ctr" fontAlgn="t"/>
              <a:r>
                <a:rPr lang="en-US" altLang="zh-CN" sz="1600">
                  <a:latin typeface="Arial" panose="020B0604020202020204" pitchFamily="34" charset="0"/>
                  <a:ea typeface="SimSun" panose="02010600030101010101" pitchFamily="2" charset="-122"/>
                </a:rPr>
                <a:t>1</a:t>
              </a:r>
            </a:p>
          </p:txBody>
        </p:sp>
        <p:sp>
          <p:nvSpPr>
            <p:cNvPr id="22" name="矩形 30742">
              <a:extLst>
                <a:ext uri="{FF2B5EF4-FFF2-40B4-BE49-F238E27FC236}">
                  <a16:creationId xmlns:a16="http://schemas.microsoft.com/office/drawing/2014/main" id="{AA0C8917-BBB1-4C9E-B980-C0116270FF09}"/>
                </a:ext>
              </a:extLst>
            </p:cNvPr>
            <p:cNvSpPr/>
            <p:nvPr/>
          </p:nvSpPr>
          <p:spPr>
            <a:xfrm>
              <a:off x="331" y="0"/>
              <a:ext cx="181" cy="136"/>
            </a:xfrm>
            <a:prstGeom prst="rect">
              <a:avLst/>
            </a:prstGeom>
            <a:solidFill>
              <a:schemeClr val="bg1"/>
            </a:solidFill>
            <a:ln w="9525">
              <a:noFill/>
            </a:ln>
          </p:spPr>
          <p:txBody>
            <a:bodyPr anchor="t"/>
            <a:lstStyle/>
            <a:p>
              <a:pPr algn="ctr"/>
              <a:endParaRPr lang="zh-CN" altLang="en-US">
                <a:latin typeface="Arial" panose="020B0604020202020204" pitchFamily="34" charset="0"/>
                <a:ea typeface="SimSun" panose="02010600030101010101" pitchFamily="2" charset="-122"/>
              </a:endParaRPr>
            </a:p>
          </p:txBody>
        </p:sp>
      </p:grpSp>
      <p:grpSp>
        <p:nvGrpSpPr>
          <p:cNvPr id="23" name="组合 22">
            <a:extLst>
              <a:ext uri="{FF2B5EF4-FFF2-40B4-BE49-F238E27FC236}">
                <a16:creationId xmlns:a16="http://schemas.microsoft.com/office/drawing/2014/main" id="{33895E2E-39A3-43ED-A687-E6B21325EF59}"/>
              </a:ext>
            </a:extLst>
          </p:cNvPr>
          <p:cNvGrpSpPr/>
          <p:nvPr/>
        </p:nvGrpSpPr>
        <p:grpSpPr>
          <a:xfrm>
            <a:off x="4820045" y="2945765"/>
            <a:ext cx="306387" cy="2622550"/>
            <a:chOff x="0" y="0"/>
            <a:chExt cx="847" cy="1652"/>
          </a:xfrm>
        </p:grpSpPr>
        <p:sp>
          <p:nvSpPr>
            <p:cNvPr id="24" name="文本框 30744">
              <a:extLst>
                <a:ext uri="{FF2B5EF4-FFF2-40B4-BE49-F238E27FC236}">
                  <a16:creationId xmlns:a16="http://schemas.microsoft.com/office/drawing/2014/main" id="{4CF7D751-1777-44EF-8DBF-96A395C8321C}"/>
                </a:ext>
              </a:extLst>
            </p:cNvPr>
            <p:cNvSpPr txBox="1"/>
            <p:nvPr/>
          </p:nvSpPr>
          <p:spPr>
            <a:xfrm>
              <a:off x="0" y="202"/>
              <a:ext cx="847" cy="1450"/>
            </a:xfrm>
            <a:prstGeom prst="rect">
              <a:avLst/>
            </a:prstGeom>
            <a:noFill/>
            <a:ln w="9525" cap="flat" cmpd="sng">
              <a:solidFill>
                <a:srgbClr val="0000FF"/>
              </a:solidFill>
              <a:prstDash val="solid"/>
              <a:miter/>
              <a:headEnd type="none" w="med" len="med"/>
              <a:tailEnd type="none" w="med" len="med"/>
            </a:ln>
          </p:spPr>
          <p:txBody>
            <a:bodyPr wrap="none" anchor="t">
              <a:spAutoFit/>
            </a:bodyPr>
            <a:lstStyle/>
            <a:p>
              <a:pPr algn="ctr" fontAlgn="t"/>
              <a:endParaRPr lang="en-US" altLang="zh-CN" sz="1600">
                <a:latin typeface="Arial" panose="020B0604020202020204" pitchFamily="34" charset="0"/>
                <a:ea typeface="SimSun" panose="02010600030101010101" pitchFamily="2" charset="-122"/>
              </a:endParaRPr>
            </a:p>
            <a:p>
              <a:pPr algn="ctr" fontAlgn="t"/>
              <a:r>
                <a:rPr lang="en-US" altLang="zh-CN" sz="1600">
                  <a:solidFill>
                    <a:srgbClr val="CC3300"/>
                  </a:solidFill>
                  <a:latin typeface="Arial" panose="020B0604020202020204" pitchFamily="34" charset="0"/>
                  <a:ea typeface="SimSun" panose="02010600030101010101" pitchFamily="2" charset="-122"/>
                </a:rPr>
                <a:t>8</a:t>
              </a:r>
            </a:p>
            <a:p>
              <a:pPr algn="ctr" fontAlgn="t"/>
              <a:r>
                <a:rPr lang="en-US" altLang="zh-CN" sz="1600">
                  <a:solidFill>
                    <a:srgbClr val="CC3300"/>
                  </a:solidFill>
                  <a:latin typeface="Arial" panose="020B0604020202020204" pitchFamily="34" charset="0"/>
                  <a:ea typeface="SimSun" panose="02010600030101010101" pitchFamily="2" charset="-122"/>
                </a:rPr>
                <a:t>7</a:t>
              </a:r>
            </a:p>
            <a:p>
              <a:pPr algn="ctr" fontAlgn="t"/>
              <a:r>
                <a:rPr lang="en-US" altLang="zh-CN" sz="1600">
                  <a:latin typeface="Arial" panose="020B0604020202020204" pitchFamily="34" charset="0"/>
                  <a:ea typeface="SimSun" panose="02010600030101010101" pitchFamily="2" charset="-122"/>
                </a:rPr>
                <a:t>6</a:t>
              </a:r>
            </a:p>
            <a:p>
              <a:pPr algn="ctr" fontAlgn="t"/>
              <a:r>
                <a:rPr lang="en-US" altLang="zh-CN" sz="1600">
                  <a:latin typeface="Arial" panose="020B0604020202020204" pitchFamily="34" charset="0"/>
                  <a:ea typeface="SimSun" panose="02010600030101010101" pitchFamily="2" charset="-122"/>
                </a:rPr>
                <a:t>5</a:t>
              </a:r>
            </a:p>
            <a:p>
              <a:pPr algn="ctr" fontAlgn="t"/>
              <a:r>
                <a:rPr lang="en-US" altLang="zh-CN" sz="1600">
                  <a:latin typeface="Arial" panose="020B0604020202020204" pitchFamily="34" charset="0"/>
                  <a:ea typeface="SimSun" panose="02010600030101010101" pitchFamily="2" charset="-122"/>
                </a:rPr>
                <a:t>4</a:t>
              </a:r>
            </a:p>
            <a:p>
              <a:pPr algn="ctr" fontAlgn="t"/>
              <a:r>
                <a:rPr lang="en-US" altLang="zh-CN" sz="1600">
                  <a:latin typeface="Arial" panose="020B0604020202020204" pitchFamily="34" charset="0"/>
                  <a:ea typeface="SimSun" panose="02010600030101010101" pitchFamily="2" charset="-122"/>
                </a:rPr>
                <a:t>3</a:t>
              </a:r>
            </a:p>
            <a:p>
              <a:pPr algn="ctr" fontAlgn="t"/>
              <a:r>
                <a:rPr lang="en-US" altLang="zh-CN" sz="1600">
                  <a:latin typeface="Arial" panose="020B0604020202020204" pitchFamily="34" charset="0"/>
                  <a:ea typeface="SimSun" panose="02010600030101010101" pitchFamily="2" charset="-122"/>
                </a:rPr>
                <a:t>2</a:t>
              </a:r>
            </a:p>
            <a:p>
              <a:pPr algn="ctr" fontAlgn="t"/>
              <a:r>
                <a:rPr lang="en-US" altLang="zh-CN" sz="1600">
                  <a:latin typeface="Arial" panose="020B0604020202020204" pitchFamily="34" charset="0"/>
                  <a:ea typeface="SimSun" panose="02010600030101010101" pitchFamily="2" charset="-122"/>
                </a:rPr>
                <a:t>1</a:t>
              </a:r>
            </a:p>
          </p:txBody>
        </p:sp>
        <p:sp>
          <p:nvSpPr>
            <p:cNvPr id="25" name="矩形 30745">
              <a:extLst>
                <a:ext uri="{FF2B5EF4-FFF2-40B4-BE49-F238E27FC236}">
                  <a16:creationId xmlns:a16="http://schemas.microsoft.com/office/drawing/2014/main" id="{EB1DA85B-23A6-43CE-BF50-29793364B5C9}"/>
                </a:ext>
              </a:extLst>
            </p:cNvPr>
            <p:cNvSpPr/>
            <p:nvPr/>
          </p:nvSpPr>
          <p:spPr>
            <a:xfrm>
              <a:off x="331" y="0"/>
              <a:ext cx="181" cy="136"/>
            </a:xfrm>
            <a:prstGeom prst="rect">
              <a:avLst/>
            </a:prstGeom>
            <a:solidFill>
              <a:schemeClr val="bg1"/>
            </a:solidFill>
            <a:ln w="9525">
              <a:noFill/>
            </a:ln>
          </p:spPr>
          <p:txBody>
            <a:bodyPr anchor="t"/>
            <a:lstStyle/>
            <a:p>
              <a:pPr algn="ctr"/>
              <a:endParaRPr lang="zh-CN" altLang="en-US">
                <a:latin typeface="Arial" panose="020B0604020202020204" pitchFamily="34" charset="0"/>
                <a:ea typeface="SimSun" panose="02010600030101010101" pitchFamily="2" charset="-122"/>
              </a:endParaRPr>
            </a:p>
          </p:txBody>
        </p:sp>
      </p:grpSp>
      <p:grpSp>
        <p:nvGrpSpPr>
          <p:cNvPr id="26" name="组合 25">
            <a:extLst>
              <a:ext uri="{FF2B5EF4-FFF2-40B4-BE49-F238E27FC236}">
                <a16:creationId xmlns:a16="http://schemas.microsoft.com/office/drawing/2014/main" id="{40829AD1-2E92-41AA-9D68-6E006F151DA2}"/>
              </a:ext>
            </a:extLst>
          </p:cNvPr>
          <p:cNvGrpSpPr/>
          <p:nvPr/>
        </p:nvGrpSpPr>
        <p:grpSpPr>
          <a:xfrm>
            <a:off x="5396307" y="2945765"/>
            <a:ext cx="306388" cy="2622550"/>
            <a:chOff x="0" y="0"/>
            <a:chExt cx="847" cy="1652"/>
          </a:xfrm>
        </p:grpSpPr>
        <p:sp>
          <p:nvSpPr>
            <p:cNvPr id="27" name="文本框 30747">
              <a:extLst>
                <a:ext uri="{FF2B5EF4-FFF2-40B4-BE49-F238E27FC236}">
                  <a16:creationId xmlns:a16="http://schemas.microsoft.com/office/drawing/2014/main" id="{9CC020A5-60E0-46DE-BD19-1DDEF566C36E}"/>
                </a:ext>
              </a:extLst>
            </p:cNvPr>
            <p:cNvSpPr txBox="1"/>
            <p:nvPr/>
          </p:nvSpPr>
          <p:spPr>
            <a:xfrm>
              <a:off x="0" y="202"/>
              <a:ext cx="847" cy="1450"/>
            </a:xfrm>
            <a:prstGeom prst="rect">
              <a:avLst/>
            </a:prstGeom>
            <a:noFill/>
            <a:ln w="9525" cap="flat" cmpd="sng">
              <a:solidFill>
                <a:srgbClr val="0000FF"/>
              </a:solidFill>
              <a:prstDash val="solid"/>
              <a:miter/>
              <a:headEnd type="none" w="med" len="med"/>
              <a:tailEnd type="none" w="med" len="med"/>
            </a:ln>
          </p:spPr>
          <p:txBody>
            <a:bodyPr wrap="none" anchor="t">
              <a:spAutoFit/>
            </a:bodyPr>
            <a:lstStyle/>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r>
                <a:rPr lang="en-US" altLang="zh-CN" sz="1600">
                  <a:latin typeface="Arial" panose="020B0604020202020204" pitchFamily="34" charset="0"/>
                  <a:ea typeface="SimSun" panose="02010600030101010101" pitchFamily="2" charset="-122"/>
                </a:rPr>
                <a:t>7</a:t>
              </a:r>
            </a:p>
            <a:p>
              <a:pPr algn="ctr" fontAlgn="t"/>
              <a:r>
                <a:rPr lang="en-US" altLang="zh-CN" sz="1600">
                  <a:latin typeface="Arial" panose="020B0604020202020204" pitchFamily="34" charset="0"/>
                  <a:ea typeface="SimSun" panose="02010600030101010101" pitchFamily="2" charset="-122"/>
                </a:rPr>
                <a:t>6</a:t>
              </a:r>
            </a:p>
            <a:p>
              <a:pPr algn="ctr" fontAlgn="t"/>
              <a:r>
                <a:rPr lang="en-US" altLang="zh-CN" sz="1600">
                  <a:latin typeface="Arial" panose="020B0604020202020204" pitchFamily="34" charset="0"/>
                  <a:ea typeface="SimSun" panose="02010600030101010101" pitchFamily="2" charset="-122"/>
                </a:rPr>
                <a:t>5</a:t>
              </a:r>
            </a:p>
            <a:p>
              <a:pPr algn="ctr" fontAlgn="t"/>
              <a:r>
                <a:rPr lang="en-US" altLang="zh-CN" sz="1600">
                  <a:latin typeface="Arial" panose="020B0604020202020204" pitchFamily="34" charset="0"/>
                  <a:ea typeface="SimSun" panose="02010600030101010101" pitchFamily="2" charset="-122"/>
                </a:rPr>
                <a:t>4</a:t>
              </a:r>
            </a:p>
            <a:p>
              <a:pPr algn="ctr" fontAlgn="t"/>
              <a:r>
                <a:rPr lang="en-US" altLang="zh-CN" sz="1600">
                  <a:latin typeface="Arial" panose="020B0604020202020204" pitchFamily="34" charset="0"/>
                  <a:ea typeface="SimSun" panose="02010600030101010101" pitchFamily="2" charset="-122"/>
                </a:rPr>
                <a:t>3</a:t>
              </a:r>
            </a:p>
            <a:p>
              <a:pPr algn="ctr" fontAlgn="t"/>
              <a:r>
                <a:rPr lang="en-US" altLang="zh-CN" sz="1600">
                  <a:latin typeface="Arial" panose="020B0604020202020204" pitchFamily="34" charset="0"/>
                  <a:ea typeface="SimSun" panose="02010600030101010101" pitchFamily="2" charset="-122"/>
                </a:rPr>
                <a:t>2</a:t>
              </a:r>
            </a:p>
            <a:p>
              <a:pPr algn="ctr" fontAlgn="t"/>
              <a:r>
                <a:rPr lang="en-US" altLang="zh-CN" sz="1600">
                  <a:latin typeface="Arial" panose="020B0604020202020204" pitchFamily="34" charset="0"/>
                  <a:ea typeface="SimSun" panose="02010600030101010101" pitchFamily="2" charset="-122"/>
                </a:rPr>
                <a:t>1</a:t>
              </a:r>
            </a:p>
          </p:txBody>
        </p:sp>
        <p:sp>
          <p:nvSpPr>
            <p:cNvPr id="28" name="矩形 30748">
              <a:extLst>
                <a:ext uri="{FF2B5EF4-FFF2-40B4-BE49-F238E27FC236}">
                  <a16:creationId xmlns:a16="http://schemas.microsoft.com/office/drawing/2014/main" id="{45CAED95-B146-4C87-B107-C25AE7050A21}"/>
                </a:ext>
              </a:extLst>
            </p:cNvPr>
            <p:cNvSpPr/>
            <p:nvPr/>
          </p:nvSpPr>
          <p:spPr>
            <a:xfrm>
              <a:off x="331" y="0"/>
              <a:ext cx="181" cy="136"/>
            </a:xfrm>
            <a:prstGeom prst="rect">
              <a:avLst/>
            </a:prstGeom>
            <a:solidFill>
              <a:schemeClr val="bg1"/>
            </a:solidFill>
            <a:ln w="9525">
              <a:noFill/>
            </a:ln>
          </p:spPr>
          <p:txBody>
            <a:bodyPr anchor="t"/>
            <a:lstStyle/>
            <a:p>
              <a:pPr algn="ctr"/>
              <a:endParaRPr lang="zh-CN" altLang="en-US">
                <a:latin typeface="Arial" panose="020B0604020202020204" pitchFamily="34" charset="0"/>
                <a:ea typeface="SimSun" panose="02010600030101010101" pitchFamily="2" charset="-122"/>
              </a:endParaRPr>
            </a:p>
          </p:txBody>
        </p:sp>
      </p:grpSp>
      <p:grpSp>
        <p:nvGrpSpPr>
          <p:cNvPr id="29" name="组合 28">
            <a:extLst>
              <a:ext uri="{FF2B5EF4-FFF2-40B4-BE49-F238E27FC236}">
                <a16:creationId xmlns:a16="http://schemas.microsoft.com/office/drawing/2014/main" id="{72F7E46A-4A98-4ABB-BF60-42784D51C515}"/>
              </a:ext>
            </a:extLst>
          </p:cNvPr>
          <p:cNvGrpSpPr/>
          <p:nvPr/>
        </p:nvGrpSpPr>
        <p:grpSpPr>
          <a:xfrm>
            <a:off x="1219595" y="2987040"/>
            <a:ext cx="306387" cy="2622550"/>
            <a:chOff x="0" y="0"/>
            <a:chExt cx="847" cy="1652"/>
          </a:xfrm>
        </p:grpSpPr>
        <p:sp>
          <p:nvSpPr>
            <p:cNvPr id="30" name="文本框 30750">
              <a:extLst>
                <a:ext uri="{FF2B5EF4-FFF2-40B4-BE49-F238E27FC236}">
                  <a16:creationId xmlns:a16="http://schemas.microsoft.com/office/drawing/2014/main" id="{EB198C0F-9AC1-4F94-9675-4D763555CF11}"/>
                </a:ext>
              </a:extLst>
            </p:cNvPr>
            <p:cNvSpPr txBox="1"/>
            <p:nvPr/>
          </p:nvSpPr>
          <p:spPr>
            <a:xfrm>
              <a:off x="0" y="202"/>
              <a:ext cx="847" cy="1450"/>
            </a:xfrm>
            <a:prstGeom prst="rect">
              <a:avLst/>
            </a:prstGeom>
            <a:noFill/>
            <a:ln w="9525" cap="flat" cmpd="sng">
              <a:solidFill>
                <a:srgbClr val="0000FF"/>
              </a:solidFill>
              <a:prstDash val="solid"/>
              <a:miter/>
              <a:headEnd type="none" w="med" len="med"/>
              <a:tailEnd type="none" w="med" len="med"/>
            </a:ln>
          </p:spPr>
          <p:txBody>
            <a:bodyPr wrap="none" anchor="t">
              <a:spAutoFit/>
            </a:bodyPr>
            <a:lstStyle/>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r>
                <a:rPr lang="en-US" altLang="zh-CN" sz="1600">
                  <a:latin typeface="Arial" panose="020B0604020202020204" pitchFamily="34" charset="0"/>
                  <a:ea typeface="SimSun" panose="02010600030101010101" pitchFamily="2" charset="-122"/>
                </a:rPr>
                <a:t>1</a:t>
              </a:r>
            </a:p>
          </p:txBody>
        </p:sp>
        <p:sp>
          <p:nvSpPr>
            <p:cNvPr id="31" name="矩形 30751">
              <a:extLst>
                <a:ext uri="{FF2B5EF4-FFF2-40B4-BE49-F238E27FC236}">
                  <a16:creationId xmlns:a16="http://schemas.microsoft.com/office/drawing/2014/main" id="{2DA1D6BC-838B-4DA2-8643-901BE35973BE}"/>
                </a:ext>
              </a:extLst>
            </p:cNvPr>
            <p:cNvSpPr/>
            <p:nvPr/>
          </p:nvSpPr>
          <p:spPr>
            <a:xfrm>
              <a:off x="331" y="0"/>
              <a:ext cx="181" cy="136"/>
            </a:xfrm>
            <a:prstGeom prst="rect">
              <a:avLst/>
            </a:prstGeom>
            <a:solidFill>
              <a:schemeClr val="bg1"/>
            </a:solidFill>
            <a:ln w="9525">
              <a:noFill/>
            </a:ln>
          </p:spPr>
          <p:txBody>
            <a:bodyPr anchor="t"/>
            <a:lstStyle/>
            <a:p>
              <a:pPr algn="ctr"/>
              <a:endParaRPr lang="zh-CN" altLang="en-US">
                <a:latin typeface="Arial" panose="020B0604020202020204" pitchFamily="34" charset="0"/>
                <a:ea typeface="SimSun" panose="02010600030101010101" pitchFamily="2" charset="-122"/>
              </a:endParaRPr>
            </a:p>
          </p:txBody>
        </p:sp>
      </p:grpSp>
      <p:grpSp>
        <p:nvGrpSpPr>
          <p:cNvPr id="32" name="组合 31">
            <a:extLst>
              <a:ext uri="{FF2B5EF4-FFF2-40B4-BE49-F238E27FC236}">
                <a16:creationId xmlns:a16="http://schemas.microsoft.com/office/drawing/2014/main" id="{E9F8CFD8-0E24-46D0-81BE-D1D15834FD3A}"/>
              </a:ext>
            </a:extLst>
          </p:cNvPr>
          <p:cNvGrpSpPr/>
          <p:nvPr/>
        </p:nvGrpSpPr>
        <p:grpSpPr>
          <a:xfrm>
            <a:off x="5901132" y="2945765"/>
            <a:ext cx="306388" cy="2622550"/>
            <a:chOff x="0" y="0"/>
            <a:chExt cx="847" cy="1652"/>
          </a:xfrm>
        </p:grpSpPr>
        <p:sp>
          <p:nvSpPr>
            <p:cNvPr id="33" name="文本框 30753">
              <a:extLst>
                <a:ext uri="{FF2B5EF4-FFF2-40B4-BE49-F238E27FC236}">
                  <a16:creationId xmlns:a16="http://schemas.microsoft.com/office/drawing/2014/main" id="{D3C12305-3B3B-48D4-8DF5-8B19D7DE5168}"/>
                </a:ext>
              </a:extLst>
            </p:cNvPr>
            <p:cNvSpPr txBox="1"/>
            <p:nvPr/>
          </p:nvSpPr>
          <p:spPr>
            <a:xfrm>
              <a:off x="0" y="202"/>
              <a:ext cx="847" cy="1450"/>
            </a:xfrm>
            <a:prstGeom prst="rect">
              <a:avLst/>
            </a:prstGeom>
            <a:noFill/>
            <a:ln w="9525" cap="flat" cmpd="sng">
              <a:solidFill>
                <a:srgbClr val="0000FF"/>
              </a:solidFill>
              <a:prstDash val="solid"/>
              <a:miter/>
              <a:headEnd type="none" w="med" len="med"/>
              <a:tailEnd type="none" w="med" len="med"/>
            </a:ln>
          </p:spPr>
          <p:txBody>
            <a:bodyPr wrap="none" anchor="t">
              <a:spAutoFit/>
            </a:bodyPr>
            <a:lstStyle/>
            <a:p>
              <a:pPr algn="ctr" fontAlgn="t"/>
              <a:endParaRPr lang="en-US" altLang="zh-CN" sz="1600">
                <a:latin typeface="Arial" panose="020B0604020202020204" pitchFamily="34" charset="0"/>
                <a:ea typeface="SimSun" panose="02010600030101010101" pitchFamily="2" charset="-122"/>
              </a:endParaRPr>
            </a:p>
            <a:p>
              <a:pPr algn="ctr" fontAlgn="t"/>
              <a:r>
                <a:rPr lang="en-US" altLang="zh-CN" sz="1600">
                  <a:solidFill>
                    <a:srgbClr val="CC3300"/>
                  </a:solidFill>
                  <a:latin typeface="Arial" panose="020B0604020202020204" pitchFamily="34" charset="0"/>
                  <a:ea typeface="SimSun" panose="02010600030101010101" pitchFamily="2" charset="-122"/>
                </a:rPr>
                <a:t>9</a:t>
              </a:r>
            </a:p>
            <a:p>
              <a:pPr algn="ctr" fontAlgn="t"/>
              <a:r>
                <a:rPr lang="en-US" altLang="zh-CN" sz="1600">
                  <a:solidFill>
                    <a:srgbClr val="CC3300"/>
                  </a:solidFill>
                  <a:latin typeface="Arial" panose="020B0604020202020204" pitchFamily="34" charset="0"/>
                  <a:ea typeface="SimSun" panose="02010600030101010101" pitchFamily="2" charset="-122"/>
                </a:rPr>
                <a:t>7</a:t>
              </a:r>
            </a:p>
            <a:p>
              <a:pPr algn="ctr" fontAlgn="t"/>
              <a:r>
                <a:rPr lang="en-US" altLang="zh-CN" sz="1600">
                  <a:latin typeface="Arial" panose="020B0604020202020204" pitchFamily="34" charset="0"/>
                  <a:ea typeface="SimSun" panose="02010600030101010101" pitchFamily="2" charset="-122"/>
                </a:rPr>
                <a:t>6</a:t>
              </a:r>
            </a:p>
            <a:p>
              <a:pPr algn="ctr" fontAlgn="t"/>
              <a:r>
                <a:rPr lang="en-US" altLang="zh-CN" sz="1600">
                  <a:latin typeface="Arial" panose="020B0604020202020204" pitchFamily="34" charset="0"/>
                  <a:ea typeface="SimSun" panose="02010600030101010101" pitchFamily="2" charset="-122"/>
                </a:rPr>
                <a:t>5</a:t>
              </a:r>
            </a:p>
            <a:p>
              <a:pPr algn="ctr" fontAlgn="t"/>
              <a:r>
                <a:rPr lang="en-US" altLang="zh-CN" sz="1600">
                  <a:latin typeface="Arial" panose="020B0604020202020204" pitchFamily="34" charset="0"/>
                  <a:ea typeface="SimSun" panose="02010600030101010101" pitchFamily="2" charset="-122"/>
                </a:rPr>
                <a:t>4</a:t>
              </a:r>
            </a:p>
            <a:p>
              <a:pPr algn="ctr" fontAlgn="t"/>
              <a:r>
                <a:rPr lang="en-US" altLang="zh-CN" sz="1600">
                  <a:latin typeface="Arial" panose="020B0604020202020204" pitchFamily="34" charset="0"/>
                  <a:ea typeface="SimSun" panose="02010600030101010101" pitchFamily="2" charset="-122"/>
                </a:rPr>
                <a:t>3</a:t>
              </a:r>
            </a:p>
            <a:p>
              <a:pPr algn="ctr" fontAlgn="t"/>
              <a:r>
                <a:rPr lang="en-US" altLang="zh-CN" sz="1600">
                  <a:latin typeface="Arial" panose="020B0604020202020204" pitchFamily="34" charset="0"/>
                  <a:ea typeface="SimSun" panose="02010600030101010101" pitchFamily="2" charset="-122"/>
                </a:rPr>
                <a:t>2</a:t>
              </a:r>
            </a:p>
            <a:p>
              <a:pPr algn="ctr" fontAlgn="t"/>
              <a:r>
                <a:rPr lang="en-US" altLang="zh-CN" sz="1600">
                  <a:latin typeface="Arial" panose="020B0604020202020204" pitchFamily="34" charset="0"/>
                  <a:ea typeface="SimSun" panose="02010600030101010101" pitchFamily="2" charset="-122"/>
                </a:rPr>
                <a:t>1</a:t>
              </a:r>
            </a:p>
          </p:txBody>
        </p:sp>
        <p:sp>
          <p:nvSpPr>
            <p:cNvPr id="34" name="矩形 30754">
              <a:extLst>
                <a:ext uri="{FF2B5EF4-FFF2-40B4-BE49-F238E27FC236}">
                  <a16:creationId xmlns:a16="http://schemas.microsoft.com/office/drawing/2014/main" id="{52553A62-81A0-4D4B-AEFE-021243EA5B29}"/>
                </a:ext>
              </a:extLst>
            </p:cNvPr>
            <p:cNvSpPr/>
            <p:nvPr/>
          </p:nvSpPr>
          <p:spPr>
            <a:xfrm>
              <a:off x="331" y="0"/>
              <a:ext cx="181" cy="136"/>
            </a:xfrm>
            <a:prstGeom prst="rect">
              <a:avLst/>
            </a:prstGeom>
            <a:solidFill>
              <a:schemeClr val="bg1"/>
            </a:solidFill>
            <a:ln w="9525">
              <a:noFill/>
            </a:ln>
          </p:spPr>
          <p:txBody>
            <a:bodyPr anchor="t"/>
            <a:lstStyle/>
            <a:p>
              <a:pPr algn="ctr"/>
              <a:endParaRPr lang="zh-CN" altLang="en-US">
                <a:latin typeface="Arial" panose="020B0604020202020204" pitchFamily="34" charset="0"/>
                <a:ea typeface="SimSun" panose="02010600030101010101" pitchFamily="2" charset="-122"/>
              </a:endParaRPr>
            </a:p>
          </p:txBody>
        </p:sp>
      </p:grpSp>
      <p:grpSp>
        <p:nvGrpSpPr>
          <p:cNvPr id="35" name="组合 34">
            <a:extLst>
              <a:ext uri="{FF2B5EF4-FFF2-40B4-BE49-F238E27FC236}">
                <a16:creationId xmlns:a16="http://schemas.microsoft.com/office/drawing/2014/main" id="{FC97DC3F-CF8B-4552-87D6-A927C0AD203C}"/>
              </a:ext>
            </a:extLst>
          </p:cNvPr>
          <p:cNvGrpSpPr/>
          <p:nvPr/>
        </p:nvGrpSpPr>
        <p:grpSpPr>
          <a:xfrm>
            <a:off x="6404370" y="2945765"/>
            <a:ext cx="306387" cy="2622550"/>
            <a:chOff x="0" y="0"/>
            <a:chExt cx="827" cy="1652"/>
          </a:xfrm>
        </p:grpSpPr>
        <p:sp>
          <p:nvSpPr>
            <p:cNvPr id="36" name="文本框 30756">
              <a:extLst>
                <a:ext uri="{FF2B5EF4-FFF2-40B4-BE49-F238E27FC236}">
                  <a16:creationId xmlns:a16="http://schemas.microsoft.com/office/drawing/2014/main" id="{B97319C9-05E3-469C-8730-6D2B1B0F0084}"/>
                </a:ext>
              </a:extLst>
            </p:cNvPr>
            <p:cNvSpPr txBox="1"/>
            <p:nvPr/>
          </p:nvSpPr>
          <p:spPr>
            <a:xfrm>
              <a:off x="0" y="202"/>
              <a:ext cx="827" cy="1450"/>
            </a:xfrm>
            <a:prstGeom prst="rect">
              <a:avLst/>
            </a:prstGeom>
            <a:noFill/>
            <a:ln w="9525" cap="flat" cmpd="sng">
              <a:solidFill>
                <a:srgbClr val="0000FF"/>
              </a:solidFill>
              <a:prstDash val="solid"/>
              <a:miter/>
              <a:headEnd type="none" w="med" len="med"/>
              <a:tailEnd type="none" w="med" len="med"/>
            </a:ln>
          </p:spPr>
          <p:txBody>
            <a:bodyPr wrap="none" anchor="t">
              <a:spAutoFit/>
            </a:bodyPr>
            <a:lstStyle/>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r>
                <a:rPr lang="en-US" altLang="zh-CN" sz="1600">
                  <a:latin typeface="Arial" panose="020B0604020202020204" pitchFamily="34" charset="0"/>
                  <a:ea typeface="SimSun" panose="02010600030101010101" pitchFamily="2" charset="-122"/>
                </a:rPr>
                <a:t>7</a:t>
              </a:r>
            </a:p>
            <a:p>
              <a:pPr algn="ctr" fontAlgn="t"/>
              <a:r>
                <a:rPr lang="en-US" altLang="zh-CN" sz="1600">
                  <a:latin typeface="Arial" panose="020B0604020202020204" pitchFamily="34" charset="0"/>
                  <a:ea typeface="SimSun" panose="02010600030101010101" pitchFamily="2" charset="-122"/>
                </a:rPr>
                <a:t>6</a:t>
              </a:r>
            </a:p>
            <a:p>
              <a:pPr algn="ctr" fontAlgn="t"/>
              <a:r>
                <a:rPr lang="en-US" altLang="zh-CN" sz="1600">
                  <a:latin typeface="Arial" panose="020B0604020202020204" pitchFamily="34" charset="0"/>
                  <a:ea typeface="SimSun" panose="02010600030101010101" pitchFamily="2" charset="-122"/>
                </a:rPr>
                <a:t>5</a:t>
              </a:r>
            </a:p>
            <a:p>
              <a:pPr algn="ctr" fontAlgn="t"/>
              <a:r>
                <a:rPr lang="en-US" altLang="zh-CN" sz="1600">
                  <a:latin typeface="Arial" panose="020B0604020202020204" pitchFamily="34" charset="0"/>
                  <a:ea typeface="SimSun" panose="02010600030101010101" pitchFamily="2" charset="-122"/>
                </a:rPr>
                <a:t>4</a:t>
              </a:r>
            </a:p>
            <a:p>
              <a:pPr algn="ctr" fontAlgn="t"/>
              <a:r>
                <a:rPr lang="en-US" altLang="zh-CN" sz="1600">
                  <a:latin typeface="Arial" panose="020B0604020202020204" pitchFamily="34" charset="0"/>
                  <a:ea typeface="SimSun" panose="02010600030101010101" pitchFamily="2" charset="-122"/>
                </a:rPr>
                <a:t>3</a:t>
              </a:r>
            </a:p>
            <a:p>
              <a:pPr algn="ctr" fontAlgn="t"/>
              <a:r>
                <a:rPr lang="en-US" altLang="zh-CN" sz="1600">
                  <a:latin typeface="Arial" panose="020B0604020202020204" pitchFamily="34" charset="0"/>
                  <a:ea typeface="SimSun" panose="02010600030101010101" pitchFamily="2" charset="-122"/>
                </a:rPr>
                <a:t>2</a:t>
              </a:r>
            </a:p>
            <a:p>
              <a:pPr algn="ctr" fontAlgn="t"/>
              <a:r>
                <a:rPr lang="en-US" altLang="zh-CN" sz="1600">
                  <a:latin typeface="Arial" panose="020B0604020202020204" pitchFamily="34" charset="0"/>
                  <a:ea typeface="SimSun" panose="02010600030101010101" pitchFamily="2" charset="-122"/>
                </a:rPr>
                <a:t>1</a:t>
              </a:r>
            </a:p>
          </p:txBody>
        </p:sp>
        <p:sp>
          <p:nvSpPr>
            <p:cNvPr id="37" name="矩形 30757">
              <a:extLst>
                <a:ext uri="{FF2B5EF4-FFF2-40B4-BE49-F238E27FC236}">
                  <a16:creationId xmlns:a16="http://schemas.microsoft.com/office/drawing/2014/main" id="{D8E87D7D-D0A0-4DD5-A058-B9AE786C5B02}"/>
                </a:ext>
              </a:extLst>
            </p:cNvPr>
            <p:cNvSpPr/>
            <p:nvPr/>
          </p:nvSpPr>
          <p:spPr>
            <a:xfrm>
              <a:off x="323" y="0"/>
              <a:ext cx="181" cy="136"/>
            </a:xfrm>
            <a:prstGeom prst="rect">
              <a:avLst/>
            </a:prstGeom>
            <a:solidFill>
              <a:schemeClr val="bg1"/>
            </a:solidFill>
            <a:ln w="9525">
              <a:noFill/>
            </a:ln>
          </p:spPr>
          <p:txBody>
            <a:bodyPr anchor="t"/>
            <a:lstStyle/>
            <a:p>
              <a:pPr algn="ctr"/>
              <a:endParaRPr lang="zh-CN" altLang="en-US">
                <a:latin typeface="Arial" panose="020B0604020202020204" pitchFamily="34" charset="0"/>
                <a:ea typeface="SimSun" panose="02010600030101010101" pitchFamily="2" charset="-122"/>
              </a:endParaRPr>
            </a:p>
          </p:txBody>
        </p:sp>
      </p:grpSp>
      <p:grpSp>
        <p:nvGrpSpPr>
          <p:cNvPr id="38" name="组合 37">
            <a:extLst>
              <a:ext uri="{FF2B5EF4-FFF2-40B4-BE49-F238E27FC236}">
                <a16:creationId xmlns:a16="http://schemas.microsoft.com/office/drawing/2014/main" id="{33684FEF-EC2E-4397-89A0-190FB25D00C4}"/>
              </a:ext>
            </a:extLst>
          </p:cNvPr>
          <p:cNvGrpSpPr/>
          <p:nvPr/>
        </p:nvGrpSpPr>
        <p:grpSpPr>
          <a:xfrm>
            <a:off x="9042795" y="2945765"/>
            <a:ext cx="306387" cy="2622550"/>
            <a:chOff x="0" y="0"/>
            <a:chExt cx="847" cy="1652"/>
          </a:xfrm>
        </p:grpSpPr>
        <p:sp>
          <p:nvSpPr>
            <p:cNvPr id="39" name="文本框 30759">
              <a:extLst>
                <a:ext uri="{FF2B5EF4-FFF2-40B4-BE49-F238E27FC236}">
                  <a16:creationId xmlns:a16="http://schemas.microsoft.com/office/drawing/2014/main" id="{48A4A8B6-A932-4084-916A-AA5F19EADDA5}"/>
                </a:ext>
              </a:extLst>
            </p:cNvPr>
            <p:cNvSpPr txBox="1"/>
            <p:nvPr/>
          </p:nvSpPr>
          <p:spPr>
            <a:xfrm>
              <a:off x="0" y="202"/>
              <a:ext cx="847" cy="1450"/>
            </a:xfrm>
            <a:prstGeom prst="rect">
              <a:avLst/>
            </a:prstGeom>
            <a:noFill/>
            <a:ln w="9525" cap="flat" cmpd="sng">
              <a:solidFill>
                <a:srgbClr val="0000FF"/>
              </a:solidFill>
              <a:prstDash val="solid"/>
              <a:miter/>
              <a:headEnd type="none" w="med" len="med"/>
              <a:tailEnd type="none" w="med" len="med"/>
            </a:ln>
          </p:spPr>
          <p:txBody>
            <a:bodyPr wrap="none" anchor="t">
              <a:spAutoFit/>
            </a:bodyPr>
            <a:lstStyle/>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r>
                <a:rPr lang="en-US" altLang="zh-CN" sz="1600">
                  <a:latin typeface="Arial" panose="020B0604020202020204" pitchFamily="34" charset="0"/>
                  <a:ea typeface="SimSun" panose="02010600030101010101" pitchFamily="2" charset="-122"/>
                </a:rPr>
                <a:t>2</a:t>
              </a:r>
            </a:p>
            <a:p>
              <a:pPr algn="ctr" fontAlgn="t"/>
              <a:r>
                <a:rPr lang="en-US" altLang="zh-CN" sz="1600">
                  <a:latin typeface="Arial" panose="020B0604020202020204" pitchFamily="34" charset="0"/>
                  <a:ea typeface="SimSun" panose="02010600030101010101" pitchFamily="2" charset="-122"/>
                </a:rPr>
                <a:t>1</a:t>
              </a:r>
            </a:p>
          </p:txBody>
        </p:sp>
        <p:sp>
          <p:nvSpPr>
            <p:cNvPr id="40" name="矩形 30760">
              <a:extLst>
                <a:ext uri="{FF2B5EF4-FFF2-40B4-BE49-F238E27FC236}">
                  <a16:creationId xmlns:a16="http://schemas.microsoft.com/office/drawing/2014/main" id="{59F96D6E-2F03-4DB4-A712-27B15DBE78BB}"/>
                </a:ext>
              </a:extLst>
            </p:cNvPr>
            <p:cNvSpPr/>
            <p:nvPr/>
          </p:nvSpPr>
          <p:spPr>
            <a:xfrm>
              <a:off x="331" y="0"/>
              <a:ext cx="181" cy="136"/>
            </a:xfrm>
            <a:prstGeom prst="rect">
              <a:avLst/>
            </a:prstGeom>
            <a:solidFill>
              <a:schemeClr val="bg1"/>
            </a:solidFill>
            <a:ln w="9525">
              <a:noFill/>
            </a:ln>
          </p:spPr>
          <p:txBody>
            <a:bodyPr anchor="t"/>
            <a:lstStyle/>
            <a:p>
              <a:pPr algn="ctr"/>
              <a:endParaRPr lang="zh-CN" altLang="en-US">
                <a:latin typeface="Arial" panose="020B0604020202020204" pitchFamily="34" charset="0"/>
                <a:ea typeface="SimSun" panose="02010600030101010101" pitchFamily="2" charset="-122"/>
              </a:endParaRPr>
            </a:p>
          </p:txBody>
        </p:sp>
      </p:grpSp>
      <p:grpSp>
        <p:nvGrpSpPr>
          <p:cNvPr id="41" name="组合 40">
            <a:extLst>
              <a:ext uri="{FF2B5EF4-FFF2-40B4-BE49-F238E27FC236}">
                <a16:creationId xmlns:a16="http://schemas.microsoft.com/office/drawing/2014/main" id="{D2E22EAB-DA88-420B-9A5A-4EB60843F8C6}"/>
              </a:ext>
            </a:extLst>
          </p:cNvPr>
          <p:cNvGrpSpPr/>
          <p:nvPr/>
        </p:nvGrpSpPr>
        <p:grpSpPr>
          <a:xfrm>
            <a:off x="8537970" y="2945765"/>
            <a:ext cx="306387" cy="2622550"/>
            <a:chOff x="0" y="0"/>
            <a:chExt cx="847" cy="1652"/>
          </a:xfrm>
        </p:grpSpPr>
        <p:sp>
          <p:nvSpPr>
            <p:cNvPr id="42" name="文本框 30762">
              <a:extLst>
                <a:ext uri="{FF2B5EF4-FFF2-40B4-BE49-F238E27FC236}">
                  <a16:creationId xmlns:a16="http://schemas.microsoft.com/office/drawing/2014/main" id="{23C7C840-8763-4BA1-BC0F-0FF7AE7EF10A}"/>
                </a:ext>
              </a:extLst>
            </p:cNvPr>
            <p:cNvSpPr txBox="1"/>
            <p:nvPr/>
          </p:nvSpPr>
          <p:spPr>
            <a:xfrm>
              <a:off x="0" y="202"/>
              <a:ext cx="847" cy="1450"/>
            </a:xfrm>
            <a:prstGeom prst="rect">
              <a:avLst/>
            </a:prstGeom>
            <a:noFill/>
            <a:ln w="9525" cap="flat" cmpd="sng">
              <a:solidFill>
                <a:srgbClr val="0000FF"/>
              </a:solidFill>
              <a:prstDash val="solid"/>
              <a:miter/>
              <a:headEnd type="none" w="med" len="med"/>
              <a:tailEnd type="none" w="med" len="med"/>
            </a:ln>
          </p:spPr>
          <p:txBody>
            <a:bodyPr wrap="none" anchor="t">
              <a:spAutoFit/>
            </a:bodyPr>
            <a:lstStyle/>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r>
                <a:rPr lang="en-US" altLang="zh-CN" sz="1600">
                  <a:latin typeface="Arial" panose="020B0604020202020204" pitchFamily="34" charset="0"/>
                  <a:ea typeface="SimSun" panose="02010600030101010101" pitchFamily="2" charset="-122"/>
                </a:rPr>
                <a:t>3</a:t>
              </a:r>
            </a:p>
            <a:p>
              <a:pPr algn="ctr" fontAlgn="t"/>
              <a:r>
                <a:rPr lang="en-US" altLang="zh-CN" sz="1600">
                  <a:latin typeface="Arial" panose="020B0604020202020204" pitchFamily="34" charset="0"/>
                  <a:ea typeface="SimSun" panose="02010600030101010101" pitchFamily="2" charset="-122"/>
                </a:rPr>
                <a:t>2</a:t>
              </a:r>
            </a:p>
            <a:p>
              <a:pPr algn="ctr" fontAlgn="t"/>
              <a:r>
                <a:rPr lang="en-US" altLang="zh-CN" sz="1600">
                  <a:latin typeface="Arial" panose="020B0604020202020204" pitchFamily="34" charset="0"/>
                  <a:ea typeface="SimSun" panose="02010600030101010101" pitchFamily="2" charset="-122"/>
                </a:rPr>
                <a:t>1</a:t>
              </a:r>
            </a:p>
          </p:txBody>
        </p:sp>
        <p:sp>
          <p:nvSpPr>
            <p:cNvPr id="43" name="矩形 30763">
              <a:extLst>
                <a:ext uri="{FF2B5EF4-FFF2-40B4-BE49-F238E27FC236}">
                  <a16:creationId xmlns:a16="http://schemas.microsoft.com/office/drawing/2014/main" id="{E0D321BF-7533-4E95-B8CA-9615A4D19F77}"/>
                </a:ext>
              </a:extLst>
            </p:cNvPr>
            <p:cNvSpPr/>
            <p:nvPr/>
          </p:nvSpPr>
          <p:spPr>
            <a:xfrm>
              <a:off x="331" y="0"/>
              <a:ext cx="181" cy="136"/>
            </a:xfrm>
            <a:prstGeom prst="rect">
              <a:avLst/>
            </a:prstGeom>
            <a:solidFill>
              <a:schemeClr val="bg1"/>
            </a:solidFill>
            <a:ln w="9525">
              <a:noFill/>
            </a:ln>
          </p:spPr>
          <p:txBody>
            <a:bodyPr anchor="t"/>
            <a:lstStyle/>
            <a:p>
              <a:pPr algn="ctr"/>
              <a:endParaRPr lang="zh-CN" altLang="en-US">
                <a:latin typeface="Arial" panose="020B0604020202020204" pitchFamily="34" charset="0"/>
                <a:ea typeface="SimSun" panose="02010600030101010101" pitchFamily="2" charset="-122"/>
              </a:endParaRPr>
            </a:p>
          </p:txBody>
        </p:sp>
      </p:grpSp>
      <p:grpSp>
        <p:nvGrpSpPr>
          <p:cNvPr id="44" name="组合 43">
            <a:extLst>
              <a:ext uri="{FF2B5EF4-FFF2-40B4-BE49-F238E27FC236}">
                <a16:creationId xmlns:a16="http://schemas.microsoft.com/office/drawing/2014/main" id="{12DFF5C4-4BD5-4D98-9646-2BA20611EF77}"/>
              </a:ext>
            </a:extLst>
          </p:cNvPr>
          <p:cNvGrpSpPr/>
          <p:nvPr/>
        </p:nvGrpSpPr>
        <p:grpSpPr>
          <a:xfrm>
            <a:off x="8034732" y="2945765"/>
            <a:ext cx="306388" cy="2622550"/>
            <a:chOff x="0" y="0"/>
            <a:chExt cx="847" cy="1652"/>
          </a:xfrm>
        </p:grpSpPr>
        <p:sp>
          <p:nvSpPr>
            <p:cNvPr id="45" name="文本框 30765">
              <a:extLst>
                <a:ext uri="{FF2B5EF4-FFF2-40B4-BE49-F238E27FC236}">
                  <a16:creationId xmlns:a16="http://schemas.microsoft.com/office/drawing/2014/main" id="{CFD791D0-C098-4521-BD56-64CF80AB1E6E}"/>
                </a:ext>
              </a:extLst>
            </p:cNvPr>
            <p:cNvSpPr txBox="1"/>
            <p:nvPr/>
          </p:nvSpPr>
          <p:spPr>
            <a:xfrm>
              <a:off x="0" y="202"/>
              <a:ext cx="847" cy="1450"/>
            </a:xfrm>
            <a:prstGeom prst="rect">
              <a:avLst/>
            </a:prstGeom>
            <a:noFill/>
            <a:ln w="9525" cap="flat" cmpd="sng">
              <a:solidFill>
                <a:srgbClr val="0000FF"/>
              </a:solidFill>
              <a:prstDash val="solid"/>
              <a:miter/>
              <a:headEnd type="none" w="med" len="med"/>
              <a:tailEnd type="none" w="med" len="med"/>
            </a:ln>
          </p:spPr>
          <p:txBody>
            <a:bodyPr wrap="none" anchor="t">
              <a:spAutoFit/>
            </a:bodyPr>
            <a:lstStyle/>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r>
                <a:rPr lang="en-US" altLang="zh-CN" sz="1600">
                  <a:latin typeface="Arial" panose="020B0604020202020204" pitchFamily="34" charset="0"/>
                  <a:ea typeface="SimSun" panose="02010600030101010101" pitchFamily="2" charset="-122"/>
                </a:rPr>
                <a:t>4</a:t>
              </a:r>
            </a:p>
            <a:p>
              <a:pPr algn="ctr" fontAlgn="t"/>
              <a:r>
                <a:rPr lang="en-US" altLang="zh-CN" sz="1600">
                  <a:latin typeface="Arial" panose="020B0604020202020204" pitchFamily="34" charset="0"/>
                  <a:ea typeface="SimSun" panose="02010600030101010101" pitchFamily="2" charset="-122"/>
                </a:rPr>
                <a:t>3</a:t>
              </a:r>
            </a:p>
            <a:p>
              <a:pPr algn="ctr" fontAlgn="t"/>
              <a:r>
                <a:rPr lang="en-US" altLang="zh-CN" sz="1600">
                  <a:latin typeface="Arial" panose="020B0604020202020204" pitchFamily="34" charset="0"/>
                  <a:ea typeface="SimSun" panose="02010600030101010101" pitchFamily="2" charset="-122"/>
                </a:rPr>
                <a:t>2</a:t>
              </a:r>
            </a:p>
            <a:p>
              <a:pPr algn="ctr" fontAlgn="t"/>
              <a:r>
                <a:rPr lang="en-US" altLang="zh-CN" sz="1600">
                  <a:latin typeface="Arial" panose="020B0604020202020204" pitchFamily="34" charset="0"/>
                  <a:ea typeface="SimSun" panose="02010600030101010101" pitchFamily="2" charset="-122"/>
                </a:rPr>
                <a:t>1</a:t>
              </a:r>
            </a:p>
          </p:txBody>
        </p:sp>
        <p:sp>
          <p:nvSpPr>
            <p:cNvPr id="46" name="矩形 30766">
              <a:extLst>
                <a:ext uri="{FF2B5EF4-FFF2-40B4-BE49-F238E27FC236}">
                  <a16:creationId xmlns:a16="http://schemas.microsoft.com/office/drawing/2014/main" id="{EE5F41A2-CAAA-4E89-9822-33F94021E1AB}"/>
                </a:ext>
              </a:extLst>
            </p:cNvPr>
            <p:cNvSpPr/>
            <p:nvPr/>
          </p:nvSpPr>
          <p:spPr>
            <a:xfrm>
              <a:off x="331" y="0"/>
              <a:ext cx="181" cy="136"/>
            </a:xfrm>
            <a:prstGeom prst="rect">
              <a:avLst/>
            </a:prstGeom>
            <a:solidFill>
              <a:schemeClr val="bg1"/>
            </a:solidFill>
            <a:ln w="9525">
              <a:noFill/>
            </a:ln>
          </p:spPr>
          <p:txBody>
            <a:bodyPr anchor="t"/>
            <a:lstStyle/>
            <a:p>
              <a:pPr algn="ctr"/>
              <a:endParaRPr lang="zh-CN" altLang="en-US">
                <a:latin typeface="Arial" panose="020B0604020202020204" pitchFamily="34" charset="0"/>
                <a:ea typeface="SimSun" panose="02010600030101010101" pitchFamily="2" charset="-122"/>
              </a:endParaRPr>
            </a:p>
          </p:txBody>
        </p:sp>
      </p:grpSp>
      <p:grpSp>
        <p:nvGrpSpPr>
          <p:cNvPr id="47" name="组合 46">
            <a:extLst>
              <a:ext uri="{FF2B5EF4-FFF2-40B4-BE49-F238E27FC236}">
                <a16:creationId xmlns:a16="http://schemas.microsoft.com/office/drawing/2014/main" id="{E9796B3B-5235-4ABC-889D-0D659E0F27F8}"/>
              </a:ext>
            </a:extLst>
          </p:cNvPr>
          <p:cNvGrpSpPr/>
          <p:nvPr/>
        </p:nvGrpSpPr>
        <p:grpSpPr>
          <a:xfrm>
            <a:off x="7529907" y="2945765"/>
            <a:ext cx="306388" cy="2622550"/>
            <a:chOff x="0" y="0"/>
            <a:chExt cx="847" cy="1652"/>
          </a:xfrm>
        </p:grpSpPr>
        <p:sp>
          <p:nvSpPr>
            <p:cNvPr id="48" name="文本框 30768">
              <a:extLst>
                <a:ext uri="{FF2B5EF4-FFF2-40B4-BE49-F238E27FC236}">
                  <a16:creationId xmlns:a16="http://schemas.microsoft.com/office/drawing/2014/main" id="{967ABB4A-3190-4107-A9BF-2EA4E21D723C}"/>
                </a:ext>
              </a:extLst>
            </p:cNvPr>
            <p:cNvSpPr txBox="1"/>
            <p:nvPr/>
          </p:nvSpPr>
          <p:spPr>
            <a:xfrm>
              <a:off x="0" y="202"/>
              <a:ext cx="847" cy="1450"/>
            </a:xfrm>
            <a:prstGeom prst="rect">
              <a:avLst/>
            </a:prstGeom>
            <a:noFill/>
            <a:ln w="9525" cap="flat" cmpd="sng">
              <a:solidFill>
                <a:srgbClr val="0000FF"/>
              </a:solidFill>
              <a:prstDash val="solid"/>
              <a:miter/>
              <a:headEnd type="none" w="med" len="med"/>
              <a:tailEnd type="none" w="med" len="med"/>
            </a:ln>
          </p:spPr>
          <p:txBody>
            <a:bodyPr wrap="none" anchor="t">
              <a:spAutoFit/>
            </a:bodyPr>
            <a:lstStyle/>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r>
                <a:rPr lang="en-US" altLang="zh-CN" sz="1600">
                  <a:latin typeface="Arial" panose="020B0604020202020204" pitchFamily="34" charset="0"/>
                  <a:ea typeface="SimSun" panose="02010600030101010101" pitchFamily="2" charset="-122"/>
                </a:rPr>
                <a:t>5</a:t>
              </a:r>
            </a:p>
            <a:p>
              <a:pPr algn="ctr" fontAlgn="t"/>
              <a:r>
                <a:rPr lang="en-US" altLang="zh-CN" sz="1600">
                  <a:latin typeface="Arial" panose="020B0604020202020204" pitchFamily="34" charset="0"/>
                  <a:ea typeface="SimSun" panose="02010600030101010101" pitchFamily="2" charset="-122"/>
                </a:rPr>
                <a:t>4</a:t>
              </a:r>
            </a:p>
            <a:p>
              <a:pPr algn="ctr" fontAlgn="t"/>
              <a:r>
                <a:rPr lang="en-US" altLang="zh-CN" sz="1600">
                  <a:latin typeface="Arial" panose="020B0604020202020204" pitchFamily="34" charset="0"/>
                  <a:ea typeface="SimSun" panose="02010600030101010101" pitchFamily="2" charset="-122"/>
                </a:rPr>
                <a:t>3</a:t>
              </a:r>
            </a:p>
            <a:p>
              <a:pPr algn="ctr" fontAlgn="t"/>
              <a:r>
                <a:rPr lang="en-US" altLang="zh-CN" sz="1600">
                  <a:latin typeface="Arial" panose="020B0604020202020204" pitchFamily="34" charset="0"/>
                  <a:ea typeface="SimSun" panose="02010600030101010101" pitchFamily="2" charset="-122"/>
                </a:rPr>
                <a:t>2</a:t>
              </a:r>
            </a:p>
            <a:p>
              <a:pPr algn="ctr" fontAlgn="t"/>
              <a:r>
                <a:rPr lang="en-US" altLang="zh-CN" sz="1600">
                  <a:latin typeface="Arial" panose="020B0604020202020204" pitchFamily="34" charset="0"/>
                  <a:ea typeface="SimSun" panose="02010600030101010101" pitchFamily="2" charset="-122"/>
                </a:rPr>
                <a:t>1</a:t>
              </a:r>
            </a:p>
          </p:txBody>
        </p:sp>
        <p:sp>
          <p:nvSpPr>
            <p:cNvPr id="49" name="矩形 30769">
              <a:extLst>
                <a:ext uri="{FF2B5EF4-FFF2-40B4-BE49-F238E27FC236}">
                  <a16:creationId xmlns:a16="http://schemas.microsoft.com/office/drawing/2014/main" id="{D675A289-3C52-4EB2-BC30-14436F4F9C2A}"/>
                </a:ext>
              </a:extLst>
            </p:cNvPr>
            <p:cNvSpPr/>
            <p:nvPr/>
          </p:nvSpPr>
          <p:spPr>
            <a:xfrm>
              <a:off x="331" y="0"/>
              <a:ext cx="181" cy="136"/>
            </a:xfrm>
            <a:prstGeom prst="rect">
              <a:avLst/>
            </a:prstGeom>
            <a:solidFill>
              <a:schemeClr val="bg1"/>
            </a:solidFill>
            <a:ln w="9525">
              <a:noFill/>
            </a:ln>
          </p:spPr>
          <p:txBody>
            <a:bodyPr anchor="t"/>
            <a:lstStyle/>
            <a:p>
              <a:pPr algn="ctr"/>
              <a:endParaRPr lang="zh-CN" altLang="en-US">
                <a:latin typeface="Arial" panose="020B0604020202020204" pitchFamily="34" charset="0"/>
                <a:ea typeface="SimSun" panose="02010600030101010101" pitchFamily="2" charset="-122"/>
              </a:endParaRPr>
            </a:p>
          </p:txBody>
        </p:sp>
      </p:grpSp>
      <p:grpSp>
        <p:nvGrpSpPr>
          <p:cNvPr id="50" name="组合 49">
            <a:extLst>
              <a:ext uri="{FF2B5EF4-FFF2-40B4-BE49-F238E27FC236}">
                <a16:creationId xmlns:a16="http://schemas.microsoft.com/office/drawing/2014/main" id="{E5F2A9AE-62B4-433C-8275-1D7AD61C56BB}"/>
              </a:ext>
            </a:extLst>
          </p:cNvPr>
          <p:cNvGrpSpPr/>
          <p:nvPr/>
        </p:nvGrpSpPr>
        <p:grpSpPr>
          <a:xfrm>
            <a:off x="6953645" y="2945765"/>
            <a:ext cx="306387" cy="2622550"/>
            <a:chOff x="0" y="0"/>
            <a:chExt cx="847" cy="1652"/>
          </a:xfrm>
        </p:grpSpPr>
        <p:sp>
          <p:nvSpPr>
            <p:cNvPr id="51" name="文本框 30771">
              <a:extLst>
                <a:ext uri="{FF2B5EF4-FFF2-40B4-BE49-F238E27FC236}">
                  <a16:creationId xmlns:a16="http://schemas.microsoft.com/office/drawing/2014/main" id="{414C1DE7-C233-4F13-B1AD-FA1C044F7ECA}"/>
                </a:ext>
              </a:extLst>
            </p:cNvPr>
            <p:cNvSpPr txBox="1"/>
            <p:nvPr/>
          </p:nvSpPr>
          <p:spPr>
            <a:xfrm>
              <a:off x="0" y="202"/>
              <a:ext cx="847" cy="1450"/>
            </a:xfrm>
            <a:prstGeom prst="rect">
              <a:avLst/>
            </a:prstGeom>
            <a:noFill/>
            <a:ln w="9525" cap="flat" cmpd="sng">
              <a:solidFill>
                <a:srgbClr val="0000FF"/>
              </a:solidFill>
              <a:prstDash val="solid"/>
              <a:miter/>
              <a:headEnd type="none" w="med" len="med"/>
              <a:tailEnd type="none" w="med" len="med"/>
            </a:ln>
          </p:spPr>
          <p:txBody>
            <a:bodyPr wrap="none" anchor="t">
              <a:spAutoFit/>
            </a:bodyPr>
            <a:lstStyle/>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r>
                <a:rPr lang="en-US" altLang="zh-CN" sz="1600">
                  <a:latin typeface="Arial" panose="020B0604020202020204" pitchFamily="34" charset="0"/>
                  <a:ea typeface="SimSun" panose="02010600030101010101" pitchFamily="2" charset="-122"/>
                </a:rPr>
                <a:t>6</a:t>
              </a:r>
            </a:p>
            <a:p>
              <a:pPr algn="ctr" fontAlgn="t"/>
              <a:r>
                <a:rPr lang="en-US" altLang="zh-CN" sz="1600">
                  <a:latin typeface="Arial" panose="020B0604020202020204" pitchFamily="34" charset="0"/>
                  <a:ea typeface="SimSun" panose="02010600030101010101" pitchFamily="2" charset="-122"/>
                </a:rPr>
                <a:t>5</a:t>
              </a:r>
            </a:p>
            <a:p>
              <a:pPr algn="ctr" fontAlgn="t"/>
              <a:r>
                <a:rPr lang="en-US" altLang="zh-CN" sz="1600">
                  <a:latin typeface="Arial" panose="020B0604020202020204" pitchFamily="34" charset="0"/>
                  <a:ea typeface="SimSun" panose="02010600030101010101" pitchFamily="2" charset="-122"/>
                </a:rPr>
                <a:t>4</a:t>
              </a:r>
            </a:p>
            <a:p>
              <a:pPr algn="ctr" fontAlgn="t"/>
              <a:r>
                <a:rPr lang="en-US" altLang="zh-CN" sz="1600">
                  <a:latin typeface="Arial" panose="020B0604020202020204" pitchFamily="34" charset="0"/>
                  <a:ea typeface="SimSun" panose="02010600030101010101" pitchFamily="2" charset="-122"/>
                </a:rPr>
                <a:t>3</a:t>
              </a:r>
            </a:p>
            <a:p>
              <a:pPr algn="ctr" fontAlgn="t"/>
              <a:r>
                <a:rPr lang="en-US" altLang="zh-CN" sz="1600">
                  <a:latin typeface="Arial" panose="020B0604020202020204" pitchFamily="34" charset="0"/>
                  <a:ea typeface="SimSun" panose="02010600030101010101" pitchFamily="2" charset="-122"/>
                </a:rPr>
                <a:t>2</a:t>
              </a:r>
            </a:p>
            <a:p>
              <a:pPr algn="ctr" fontAlgn="t"/>
              <a:r>
                <a:rPr lang="en-US" altLang="zh-CN" sz="1600">
                  <a:latin typeface="Arial" panose="020B0604020202020204" pitchFamily="34" charset="0"/>
                  <a:ea typeface="SimSun" panose="02010600030101010101" pitchFamily="2" charset="-122"/>
                </a:rPr>
                <a:t>1</a:t>
              </a:r>
            </a:p>
          </p:txBody>
        </p:sp>
        <p:sp>
          <p:nvSpPr>
            <p:cNvPr id="52" name="矩形 30772">
              <a:extLst>
                <a:ext uri="{FF2B5EF4-FFF2-40B4-BE49-F238E27FC236}">
                  <a16:creationId xmlns:a16="http://schemas.microsoft.com/office/drawing/2014/main" id="{80E8CD5F-25A2-48E5-AB78-419B9347FC3A}"/>
                </a:ext>
              </a:extLst>
            </p:cNvPr>
            <p:cNvSpPr/>
            <p:nvPr/>
          </p:nvSpPr>
          <p:spPr>
            <a:xfrm>
              <a:off x="331" y="0"/>
              <a:ext cx="181" cy="136"/>
            </a:xfrm>
            <a:prstGeom prst="rect">
              <a:avLst/>
            </a:prstGeom>
            <a:solidFill>
              <a:schemeClr val="bg1"/>
            </a:solidFill>
            <a:ln w="9525">
              <a:noFill/>
            </a:ln>
          </p:spPr>
          <p:txBody>
            <a:bodyPr anchor="t"/>
            <a:lstStyle/>
            <a:p>
              <a:pPr algn="ctr"/>
              <a:endParaRPr lang="zh-CN" altLang="en-US">
                <a:latin typeface="Arial" panose="020B0604020202020204" pitchFamily="34" charset="0"/>
                <a:ea typeface="SimSun" panose="02010600030101010101" pitchFamily="2" charset="-122"/>
              </a:endParaRPr>
            </a:p>
          </p:txBody>
        </p:sp>
      </p:grpSp>
      <p:grpSp>
        <p:nvGrpSpPr>
          <p:cNvPr id="53" name="组合 52">
            <a:extLst>
              <a:ext uri="{FF2B5EF4-FFF2-40B4-BE49-F238E27FC236}">
                <a16:creationId xmlns:a16="http://schemas.microsoft.com/office/drawing/2014/main" id="{2FA6884F-27BE-451C-B030-121938123729}"/>
              </a:ext>
            </a:extLst>
          </p:cNvPr>
          <p:cNvGrpSpPr/>
          <p:nvPr/>
        </p:nvGrpSpPr>
        <p:grpSpPr>
          <a:xfrm>
            <a:off x="9546032" y="2945765"/>
            <a:ext cx="306388" cy="2622550"/>
            <a:chOff x="0" y="0"/>
            <a:chExt cx="847" cy="1652"/>
          </a:xfrm>
        </p:grpSpPr>
        <p:sp>
          <p:nvSpPr>
            <p:cNvPr id="54" name="文本框 30774">
              <a:extLst>
                <a:ext uri="{FF2B5EF4-FFF2-40B4-BE49-F238E27FC236}">
                  <a16:creationId xmlns:a16="http://schemas.microsoft.com/office/drawing/2014/main" id="{23D6C19E-32F6-4635-B1B9-0CDFB3A93C8C}"/>
                </a:ext>
              </a:extLst>
            </p:cNvPr>
            <p:cNvSpPr txBox="1"/>
            <p:nvPr/>
          </p:nvSpPr>
          <p:spPr>
            <a:xfrm>
              <a:off x="0" y="202"/>
              <a:ext cx="847" cy="1450"/>
            </a:xfrm>
            <a:prstGeom prst="rect">
              <a:avLst/>
            </a:prstGeom>
            <a:noFill/>
            <a:ln w="9525" cap="flat" cmpd="sng">
              <a:solidFill>
                <a:srgbClr val="0000FF"/>
              </a:solidFill>
              <a:prstDash val="solid"/>
              <a:miter/>
              <a:headEnd type="none" w="med" len="med"/>
              <a:tailEnd type="none" w="med" len="med"/>
            </a:ln>
          </p:spPr>
          <p:txBody>
            <a:bodyPr wrap="none" anchor="t">
              <a:spAutoFit/>
            </a:bodyPr>
            <a:lstStyle/>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r>
                <a:rPr lang="en-US" altLang="zh-CN" sz="1600">
                  <a:latin typeface="Arial" panose="020B0604020202020204" pitchFamily="34" charset="0"/>
                  <a:ea typeface="SimSun" panose="02010600030101010101" pitchFamily="2" charset="-122"/>
                </a:rPr>
                <a:t>1</a:t>
              </a:r>
            </a:p>
          </p:txBody>
        </p:sp>
        <p:sp>
          <p:nvSpPr>
            <p:cNvPr id="55" name="矩形 30775">
              <a:extLst>
                <a:ext uri="{FF2B5EF4-FFF2-40B4-BE49-F238E27FC236}">
                  <a16:creationId xmlns:a16="http://schemas.microsoft.com/office/drawing/2014/main" id="{2F8487D5-1A8B-4DF8-AD14-1AB0A70194D9}"/>
                </a:ext>
              </a:extLst>
            </p:cNvPr>
            <p:cNvSpPr/>
            <p:nvPr/>
          </p:nvSpPr>
          <p:spPr>
            <a:xfrm>
              <a:off x="331" y="0"/>
              <a:ext cx="181" cy="136"/>
            </a:xfrm>
            <a:prstGeom prst="rect">
              <a:avLst/>
            </a:prstGeom>
            <a:solidFill>
              <a:schemeClr val="bg1"/>
            </a:solidFill>
            <a:ln w="9525">
              <a:noFill/>
            </a:ln>
          </p:spPr>
          <p:txBody>
            <a:bodyPr anchor="t"/>
            <a:lstStyle/>
            <a:p>
              <a:pPr algn="ctr"/>
              <a:endParaRPr lang="zh-CN" altLang="en-US">
                <a:latin typeface="Arial" panose="020B0604020202020204" pitchFamily="34" charset="0"/>
                <a:ea typeface="SimSun" panose="02010600030101010101" pitchFamily="2" charset="-122"/>
              </a:endParaRPr>
            </a:p>
          </p:txBody>
        </p:sp>
      </p:grpSp>
      <p:grpSp>
        <p:nvGrpSpPr>
          <p:cNvPr id="56" name="组合 55">
            <a:extLst>
              <a:ext uri="{FF2B5EF4-FFF2-40B4-BE49-F238E27FC236}">
                <a16:creationId xmlns:a16="http://schemas.microsoft.com/office/drawing/2014/main" id="{B2DF3716-C43F-405F-A37C-10CF4AA8D420}"/>
              </a:ext>
            </a:extLst>
          </p:cNvPr>
          <p:cNvGrpSpPr/>
          <p:nvPr/>
        </p:nvGrpSpPr>
        <p:grpSpPr>
          <a:xfrm>
            <a:off x="9906395" y="2945765"/>
            <a:ext cx="306387" cy="2622550"/>
            <a:chOff x="0" y="0"/>
            <a:chExt cx="847" cy="1652"/>
          </a:xfrm>
        </p:grpSpPr>
        <p:sp>
          <p:nvSpPr>
            <p:cNvPr id="57" name="文本框 30777">
              <a:extLst>
                <a:ext uri="{FF2B5EF4-FFF2-40B4-BE49-F238E27FC236}">
                  <a16:creationId xmlns:a16="http://schemas.microsoft.com/office/drawing/2014/main" id="{676D6E50-BE25-465B-AB50-635B96323972}"/>
                </a:ext>
              </a:extLst>
            </p:cNvPr>
            <p:cNvSpPr txBox="1"/>
            <p:nvPr/>
          </p:nvSpPr>
          <p:spPr>
            <a:xfrm>
              <a:off x="0" y="202"/>
              <a:ext cx="847" cy="1450"/>
            </a:xfrm>
            <a:prstGeom prst="rect">
              <a:avLst/>
            </a:prstGeom>
            <a:solidFill>
              <a:schemeClr val="bg1"/>
            </a:solidFill>
            <a:ln w="9525" cap="flat" cmpd="sng">
              <a:solidFill>
                <a:srgbClr val="0000FF"/>
              </a:solidFill>
              <a:prstDash val="solid"/>
              <a:miter/>
              <a:headEnd type="none" w="med" len="med"/>
              <a:tailEnd type="none" w="med" len="med"/>
            </a:ln>
          </p:spPr>
          <p:txBody>
            <a:bodyPr wrap="none" anchor="t">
              <a:spAutoFit/>
            </a:bodyPr>
            <a:lstStyle/>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endParaRPr lang="en-US" altLang="zh-CN" sz="1600">
                <a:latin typeface="Arial" panose="020B0604020202020204" pitchFamily="34" charset="0"/>
                <a:ea typeface="SimSun" panose="02010600030101010101" pitchFamily="2" charset="-122"/>
              </a:endParaRPr>
            </a:p>
            <a:p>
              <a:pPr algn="ctr" fontAlgn="t"/>
              <a:r>
                <a:rPr lang="en-US" altLang="zh-CN" sz="1600">
                  <a:solidFill>
                    <a:schemeClr val="bg1"/>
                  </a:solidFill>
                  <a:latin typeface="Arial" panose="020B0604020202020204" pitchFamily="34" charset="0"/>
                  <a:ea typeface="SimSun" panose="02010600030101010101" pitchFamily="2" charset="-122"/>
                </a:rPr>
                <a:t>1</a:t>
              </a:r>
            </a:p>
          </p:txBody>
        </p:sp>
        <p:sp>
          <p:nvSpPr>
            <p:cNvPr id="58" name="矩形 30778">
              <a:extLst>
                <a:ext uri="{FF2B5EF4-FFF2-40B4-BE49-F238E27FC236}">
                  <a16:creationId xmlns:a16="http://schemas.microsoft.com/office/drawing/2014/main" id="{D3BDEC69-6752-44C9-AAC4-833FAE4779A3}"/>
                </a:ext>
              </a:extLst>
            </p:cNvPr>
            <p:cNvSpPr/>
            <p:nvPr/>
          </p:nvSpPr>
          <p:spPr>
            <a:xfrm>
              <a:off x="331" y="0"/>
              <a:ext cx="181" cy="136"/>
            </a:xfrm>
            <a:prstGeom prst="rect">
              <a:avLst/>
            </a:prstGeom>
            <a:solidFill>
              <a:schemeClr val="bg1"/>
            </a:solidFill>
            <a:ln w="9525">
              <a:noFill/>
            </a:ln>
          </p:spPr>
          <p:txBody>
            <a:bodyPr anchor="t"/>
            <a:lstStyle/>
            <a:p>
              <a:pPr algn="ctr"/>
              <a:endParaRPr lang="zh-CN" altLang="en-US">
                <a:latin typeface="Arial" panose="020B0604020202020204" pitchFamily="34" charset="0"/>
                <a:ea typeface="SimSun" panose="02010600030101010101" pitchFamily="2" charset="-122"/>
              </a:endParaRPr>
            </a:p>
          </p:txBody>
        </p:sp>
      </p:grpSp>
      <p:sp>
        <p:nvSpPr>
          <p:cNvPr id="59" name="矩形 30779">
            <a:extLst>
              <a:ext uri="{FF2B5EF4-FFF2-40B4-BE49-F238E27FC236}">
                <a16:creationId xmlns:a16="http://schemas.microsoft.com/office/drawing/2014/main" id="{3C792105-3F8C-4EC3-96BB-3B4D5E0EDCA4}"/>
              </a:ext>
            </a:extLst>
          </p:cNvPr>
          <p:cNvSpPr/>
          <p:nvPr/>
        </p:nvSpPr>
        <p:spPr>
          <a:xfrm>
            <a:off x="1157682" y="3233103"/>
            <a:ext cx="9144000" cy="144462"/>
          </a:xfrm>
          <a:prstGeom prst="rect">
            <a:avLst/>
          </a:prstGeom>
          <a:solidFill>
            <a:schemeClr val="bg1"/>
          </a:solidFill>
          <a:ln w="9525">
            <a:noFill/>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60" name="直接连接符 30721">
            <a:extLst>
              <a:ext uri="{FF2B5EF4-FFF2-40B4-BE49-F238E27FC236}">
                <a16:creationId xmlns:a16="http://schemas.microsoft.com/office/drawing/2014/main" id="{0CA3175E-4D2C-4748-A873-CEE550AE0AAB}"/>
              </a:ext>
            </a:extLst>
          </p:cNvPr>
          <p:cNvSpPr/>
          <p:nvPr/>
        </p:nvSpPr>
        <p:spPr>
          <a:xfrm>
            <a:off x="8596176" y="1725295"/>
            <a:ext cx="114300" cy="495300"/>
          </a:xfrm>
          <a:prstGeom prst="line">
            <a:avLst/>
          </a:prstGeom>
          <a:ln w="9525" cap="flat" cmpd="sng">
            <a:solidFill>
              <a:srgbClr val="00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61" name="直接连接符 30782">
            <a:extLst>
              <a:ext uri="{FF2B5EF4-FFF2-40B4-BE49-F238E27FC236}">
                <a16:creationId xmlns:a16="http://schemas.microsoft.com/office/drawing/2014/main" id="{8B0364B4-C669-4F12-9061-8526F77E3CA9}"/>
              </a:ext>
            </a:extLst>
          </p:cNvPr>
          <p:cNvSpPr/>
          <p:nvPr/>
        </p:nvSpPr>
        <p:spPr>
          <a:xfrm flipV="1">
            <a:off x="9151801" y="1742758"/>
            <a:ext cx="80962" cy="866775"/>
          </a:xfrm>
          <a:prstGeom prst="line">
            <a:avLst/>
          </a:prstGeom>
          <a:ln w="9525" cap="flat" cmpd="sng">
            <a:solidFill>
              <a:srgbClr val="00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62" name="直接连接符 61">
            <a:extLst>
              <a:ext uri="{FF2B5EF4-FFF2-40B4-BE49-F238E27FC236}">
                <a16:creationId xmlns:a16="http://schemas.microsoft.com/office/drawing/2014/main" id="{62844224-5582-4893-84F9-79F9357EAD0A}"/>
              </a:ext>
            </a:extLst>
          </p:cNvPr>
          <p:cNvSpPr/>
          <p:nvPr/>
        </p:nvSpPr>
        <p:spPr>
          <a:xfrm>
            <a:off x="8596176" y="1725295"/>
            <a:ext cx="114300" cy="495300"/>
          </a:xfrm>
          <a:prstGeom prst="line">
            <a:avLst/>
          </a:prstGeom>
          <a:ln w="9525" cap="flat" cmpd="sng">
            <a:solidFill>
              <a:srgbClr val="FF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63" name="直接连接符 30784">
            <a:extLst>
              <a:ext uri="{FF2B5EF4-FFF2-40B4-BE49-F238E27FC236}">
                <a16:creationId xmlns:a16="http://schemas.microsoft.com/office/drawing/2014/main" id="{C8895188-CBCA-410F-B022-4D6E9BA6F472}"/>
              </a:ext>
            </a:extLst>
          </p:cNvPr>
          <p:cNvSpPr/>
          <p:nvPr/>
        </p:nvSpPr>
        <p:spPr>
          <a:xfrm flipV="1">
            <a:off x="8619988" y="1149033"/>
            <a:ext cx="322263" cy="579437"/>
          </a:xfrm>
          <a:prstGeom prst="line">
            <a:avLst/>
          </a:prstGeom>
          <a:ln w="9525" cap="flat" cmpd="sng">
            <a:solidFill>
              <a:srgbClr val="00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64" name="直接连接符 30785">
            <a:extLst>
              <a:ext uri="{FF2B5EF4-FFF2-40B4-BE49-F238E27FC236}">
                <a16:creationId xmlns:a16="http://schemas.microsoft.com/office/drawing/2014/main" id="{EA5E7399-1F91-421A-A543-3FEF6BE13641}"/>
              </a:ext>
            </a:extLst>
          </p:cNvPr>
          <p:cNvSpPr/>
          <p:nvPr/>
        </p:nvSpPr>
        <p:spPr>
          <a:xfrm>
            <a:off x="8927963" y="1149033"/>
            <a:ext cx="592138" cy="1066800"/>
          </a:xfrm>
          <a:prstGeom prst="line">
            <a:avLst/>
          </a:prstGeom>
          <a:ln w="9525" cap="flat" cmpd="sng">
            <a:solidFill>
              <a:srgbClr val="00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65" name="直接连接符 30786">
            <a:extLst>
              <a:ext uri="{FF2B5EF4-FFF2-40B4-BE49-F238E27FC236}">
                <a16:creationId xmlns:a16="http://schemas.microsoft.com/office/drawing/2014/main" id="{3723988F-4B9A-4504-A863-9637718A092F}"/>
              </a:ext>
            </a:extLst>
          </p:cNvPr>
          <p:cNvSpPr/>
          <p:nvPr/>
        </p:nvSpPr>
        <p:spPr>
          <a:xfrm flipV="1">
            <a:off x="8694601" y="1741170"/>
            <a:ext cx="571500" cy="495300"/>
          </a:xfrm>
          <a:prstGeom prst="line">
            <a:avLst/>
          </a:prstGeom>
          <a:ln w="9525" cap="flat" cmpd="sng">
            <a:solidFill>
              <a:srgbClr val="00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66" name="直接连接符 30787">
            <a:extLst>
              <a:ext uri="{FF2B5EF4-FFF2-40B4-BE49-F238E27FC236}">
                <a16:creationId xmlns:a16="http://schemas.microsoft.com/office/drawing/2014/main" id="{82F60629-1E7E-4C08-B555-24151BDC557E}"/>
              </a:ext>
            </a:extLst>
          </p:cNvPr>
          <p:cNvSpPr/>
          <p:nvPr/>
        </p:nvSpPr>
        <p:spPr>
          <a:xfrm>
            <a:off x="8710476" y="2228533"/>
            <a:ext cx="114300" cy="593725"/>
          </a:xfrm>
          <a:prstGeom prst="line">
            <a:avLst/>
          </a:prstGeom>
          <a:ln w="9525" cap="flat" cmpd="sng">
            <a:solidFill>
              <a:srgbClr val="00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67" name="直接连接符 30788">
            <a:extLst>
              <a:ext uri="{FF2B5EF4-FFF2-40B4-BE49-F238E27FC236}">
                <a16:creationId xmlns:a16="http://schemas.microsoft.com/office/drawing/2014/main" id="{486AF071-6C6B-4E85-B913-442E178D2C1E}"/>
              </a:ext>
            </a:extLst>
          </p:cNvPr>
          <p:cNvSpPr/>
          <p:nvPr/>
        </p:nvSpPr>
        <p:spPr>
          <a:xfrm flipH="1">
            <a:off x="8783501" y="2588895"/>
            <a:ext cx="342900" cy="198438"/>
          </a:xfrm>
          <a:prstGeom prst="line">
            <a:avLst/>
          </a:prstGeom>
          <a:ln w="9525" cap="flat" cmpd="sng">
            <a:solidFill>
              <a:srgbClr val="00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68" name="直接连接符 30789">
            <a:extLst>
              <a:ext uri="{FF2B5EF4-FFF2-40B4-BE49-F238E27FC236}">
                <a16:creationId xmlns:a16="http://schemas.microsoft.com/office/drawing/2014/main" id="{85652B35-257E-4A05-95B1-FD32E9CC5C4C}"/>
              </a:ext>
            </a:extLst>
          </p:cNvPr>
          <p:cNvSpPr/>
          <p:nvPr/>
        </p:nvSpPr>
        <p:spPr>
          <a:xfrm>
            <a:off x="9502638" y="2228533"/>
            <a:ext cx="0" cy="692150"/>
          </a:xfrm>
          <a:prstGeom prst="line">
            <a:avLst/>
          </a:prstGeom>
          <a:ln w="9525" cap="flat" cmpd="sng">
            <a:solidFill>
              <a:srgbClr val="00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69" name="直接连接符 30790">
            <a:extLst>
              <a:ext uri="{FF2B5EF4-FFF2-40B4-BE49-F238E27FC236}">
                <a16:creationId xmlns:a16="http://schemas.microsoft.com/office/drawing/2014/main" id="{2E5345F5-A856-43F7-821E-8D83BB924875}"/>
              </a:ext>
            </a:extLst>
          </p:cNvPr>
          <p:cNvSpPr/>
          <p:nvPr/>
        </p:nvSpPr>
        <p:spPr>
          <a:xfrm>
            <a:off x="9143863" y="2588895"/>
            <a:ext cx="342900" cy="296863"/>
          </a:xfrm>
          <a:prstGeom prst="line">
            <a:avLst/>
          </a:prstGeom>
          <a:ln w="9525" cap="flat" cmpd="sng">
            <a:solidFill>
              <a:srgbClr val="00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70" name="直接连接符 30791">
            <a:extLst>
              <a:ext uri="{FF2B5EF4-FFF2-40B4-BE49-F238E27FC236}">
                <a16:creationId xmlns:a16="http://schemas.microsoft.com/office/drawing/2014/main" id="{C2A5C052-0F85-4A78-BA8C-745C00F53D55}"/>
              </a:ext>
            </a:extLst>
          </p:cNvPr>
          <p:cNvSpPr/>
          <p:nvPr/>
        </p:nvSpPr>
        <p:spPr>
          <a:xfrm flipV="1">
            <a:off x="9502638" y="1725295"/>
            <a:ext cx="457200" cy="495300"/>
          </a:xfrm>
          <a:prstGeom prst="line">
            <a:avLst/>
          </a:prstGeom>
          <a:ln w="9525" cap="flat" cmpd="sng">
            <a:solidFill>
              <a:srgbClr val="00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71" name="椭圆 30792">
            <a:extLst>
              <a:ext uri="{FF2B5EF4-FFF2-40B4-BE49-F238E27FC236}">
                <a16:creationId xmlns:a16="http://schemas.microsoft.com/office/drawing/2014/main" id="{8F463318-3261-4030-B31C-9B833B008831}"/>
              </a:ext>
            </a:extLst>
          </p:cNvPr>
          <p:cNvSpPr/>
          <p:nvPr/>
        </p:nvSpPr>
        <p:spPr>
          <a:xfrm>
            <a:off x="8586651" y="1725295"/>
            <a:ext cx="57150" cy="57150"/>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72" name="椭圆 30793">
            <a:extLst>
              <a:ext uri="{FF2B5EF4-FFF2-40B4-BE49-F238E27FC236}">
                <a16:creationId xmlns:a16="http://schemas.microsoft.com/office/drawing/2014/main" id="{3EA9B859-E877-4A1A-A3C6-586DFFD306BE}"/>
              </a:ext>
            </a:extLst>
          </p:cNvPr>
          <p:cNvSpPr/>
          <p:nvPr/>
        </p:nvSpPr>
        <p:spPr>
          <a:xfrm>
            <a:off x="9215301" y="1726883"/>
            <a:ext cx="58737" cy="58737"/>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73" name="椭圆 30794">
            <a:extLst>
              <a:ext uri="{FF2B5EF4-FFF2-40B4-BE49-F238E27FC236}">
                <a16:creationId xmlns:a16="http://schemas.microsoft.com/office/drawing/2014/main" id="{60F20A69-CCBF-4E1E-9EAA-330206E3B736}"/>
              </a:ext>
            </a:extLst>
          </p:cNvPr>
          <p:cNvSpPr/>
          <p:nvPr/>
        </p:nvSpPr>
        <p:spPr>
          <a:xfrm>
            <a:off x="8902563" y="1110933"/>
            <a:ext cx="57150" cy="58737"/>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74" name="椭圆 30795">
            <a:extLst>
              <a:ext uri="{FF2B5EF4-FFF2-40B4-BE49-F238E27FC236}">
                <a16:creationId xmlns:a16="http://schemas.microsoft.com/office/drawing/2014/main" id="{6AA62A00-AC78-44AB-8AD4-F4F1ED989CBD}"/>
              </a:ext>
            </a:extLst>
          </p:cNvPr>
          <p:cNvSpPr/>
          <p:nvPr/>
        </p:nvSpPr>
        <p:spPr>
          <a:xfrm>
            <a:off x="8786676" y="2761933"/>
            <a:ext cx="57150" cy="58737"/>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75" name="椭圆 30796">
            <a:extLst>
              <a:ext uri="{FF2B5EF4-FFF2-40B4-BE49-F238E27FC236}">
                <a16:creationId xmlns:a16="http://schemas.microsoft.com/office/drawing/2014/main" id="{7B8DB880-9186-443A-83BC-A41E178FBDA0}"/>
              </a:ext>
            </a:extLst>
          </p:cNvPr>
          <p:cNvSpPr/>
          <p:nvPr/>
        </p:nvSpPr>
        <p:spPr>
          <a:xfrm>
            <a:off x="9472476" y="2182495"/>
            <a:ext cx="57150" cy="58738"/>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76" name="椭圆 30797">
            <a:extLst>
              <a:ext uri="{FF2B5EF4-FFF2-40B4-BE49-F238E27FC236}">
                <a16:creationId xmlns:a16="http://schemas.microsoft.com/office/drawing/2014/main" id="{2ABDFB3C-F3C7-4DAF-BCFA-68EC353C147F}"/>
              </a:ext>
            </a:extLst>
          </p:cNvPr>
          <p:cNvSpPr/>
          <p:nvPr/>
        </p:nvSpPr>
        <p:spPr>
          <a:xfrm>
            <a:off x="9121638" y="2582545"/>
            <a:ext cx="57150" cy="57150"/>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77" name="椭圆 30798">
            <a:extLst>
              <a:ext uri="{FF2B5EF4-FFF2-40B4-BE49-F238E27FC236}">
                <a16:creationId xmlns:a16="http://schemas.microsoft.com/office/drawing/2014/main" id="{567615DF-366E-4CD8-92E4-0D2EDF08AA59}"/>
              </a:ext>
            </a:extLst>
          </p:cNvPr>
          <p:cNvSpPr/>
          <p:nvPr/>
        </p:nvSpPr>
        <p:spPr>
          <a:xfrm>
            <a:off x="8664438" y="2214245"/>
            <a:ext cx="57150" cy="57150"/>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78" name="文本框 30799">
            <a:extLst>
              <a:ext uri="{FF2B5EF4-FFF2-40B4-BE49-F238E27FC236}">
                <a16:creationId xmlns:a16="http://schemas.microsoft.com/office/drawing/2014/main" id="{7CE73DA5-1E26-42A8-8638-35A728F3B311}"/>
              </a:ext>
            </a:extLst>
          </p:cNvPr>
          <p:cNvSpPr txBox="1"/>
          <p:nvPr/>
        </p:nvSpPr>
        <p:spPr>
          <a:xfrm>
            <a:off x="8999401" y="1004570"/>
            <a:ext cx="457200" cy="152400"/>
          </a:xfrm>
          <a:prstGeom prst="rect">
            <a:avLst/>
          </a:prstGeom>
          <a:noFill/>
          <a:ln w="9525">
            <a:noFill/>
          </a:ln>
        </p:spPr>
        <p:txBody>
          <a:bodyPr lIns="0" tIns="0" rIns="0" bIns="0" anchor="t">
            <a:spAutoFit/>
          </a:bodyPr>
          <a:lstStyle/>
          <a:p>
            <a:pPr algn="just"/>
            <a:r>
              <a:rPr lang="es-ES_tradnl" altLang="en-US" sz="1000" dirty="0">
                <a:solidFill>
                  <a:srgbClr val="000000"/>
                </a:solidFill>
                <a:latin typeface="SimSun" panose="02010600030101010101" pitchFamily="2" charset="-122"/>
                <a:ea typeface="SimSun" panose="02010600030101010101" pitchFamily="2" charset="-122"/>
              </a:rPr>
              <a:t>1</a:t>
            </a:r>
            <a:endParaRPr lang="zh-CN" altLang="en-US" dirty="0">
              <a:latin typeface="Arial" panose="020B0604020202020204" pitchFamily="34" charset="0"/>
              <a:ea typeface="SimSun" panose="02010600030101010101" pitchFamily="2" charset="-122"/>
            </a:endParaRPr>
          </a:p>
        </p:txBody>
      </p:sp>
      <p:sp>
        <p:nvSpPr>
          <p:cNvPr id="79" name="椭圆 30800">
            <a:extLst>
              <a:ext uri="{FF2B5EF4-FFF2-40B4-BE49-F238E27FC236}">
                <a16:creationId xmlns:a16="http://schemas.microsoft.com/office/drawing/2014/main" id="{94013812-9943-492B-A40E-F8459D54828F}"/>
              </a:ext>
            </a:extLst>
          </p:cNvPr>
          <p:cNvSpPr/>
          <p:nvPr/>
        </p:nvSpPr>
        <p:spPr>
          <a:xfrm>
            <a:off x="9936026" y="1687195"/>
            <a:ext cx="58737" cy="57150"/>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80" name="椭圆 30801">
            <a:extLst>
              <a:ext uri="{FF2B5EF4-FFF2-40B4-BE49-F238E27FC236}">
                <a16:creationId xmlns:a16="http://schemas.microsoft.com/office/drawing/2014/main" id="{562BEEC6-E5D8-4CE8-8610-63327CE71233}"/>
              </a:ext>
            </a:extLst>
          </p:cNvPr>
          <p:cNvSpPr/>
          <p:nvPr/>
        </p:nvSpPr>
        <p:spPr>
          <a:xfrm>
            <a:off x="9456601" y="2865120"/>
            <a:ext cx="57150" cy="57150"/>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81" name="文本框 30802">
            <a:extLst>
              <a:ext uri="{FF2B5EF4-FFF2-40B4-BE49-F238E27FC236}">
                <a16:creationId xmlns:a16="http://schemas.microsoft.com/office/drawing/2014/main" id="{8908CCB9-8531-4BE9-9C4E-764FD46B6638}"/>
              </a:ext>
            </a:extLst>
          </p:cNvPr>
          <p:cNvSpPr txBox="1"/>
          <p:nvPr/>
        </p:nvSpPr>
        <p:spPr>
          <a:xfrm>
            <a:off x="8332651" y="1653858"/>
            <a:ext cx="457200" cy="152400"/>
          </a:xfrm>
          <a:prstGeom prst="rect">
            <a:avLst/>
          </a:prstGeom>
          <a:noFill/>
          <a:ln w="9525">
            <a:noFill/>
          </a:ln>
        </p:spPr>
        <p:txBody>
          <a:bodyPr lIns="0" tIns="0" rIns="0" bIns="0" anchor="t">
            <a:spAutoFit/>
          </a:bodyPr>
          <a:lstStyle/>
          <a:p>
            <a:pPr algn="just"/>
            <a:r>
              <a:rPr lang="es-ES_tradnl" altLang="en-US" sz="1000" dirty="0">
                <a:solidFill>
                  <a:srgbClr val="000000"/>
                </a:solidFill>
                <a:latin typeface="SimSun" panose="02010600030101010101" pitchFamily="2" charset="-122"/>
                <a:ea typeface="SimSun" panose="02010600030101010101" pitchFamily="2" charset="-122"/>
              </a:rPr>
              <a:t>2</a:t>
            </a:r>
            <a:endParaRPr lang="zh-CN" altLang="en-US" dirty="0">
              <a:latin typeface="Arial" panose="020B0604020202020204" pitchFamily="34" charset="0"/>
              <a:ea typeface="SimSun" panose="02010600030101010101" pitchFamily="2" charset="-122"/>
            </a:endParaRPr>
          </a:p>
        </p:txBody>
      </p:sp>
      <p:sp>
        <p:nvSpPr>
          <p:cNvPr id="82" name="文本框 30803">
            <a:extLst>
              <a:ext uri="{FF2B5EF4-FFF2-40B4-BE49-F238E27FC236}">
                <a16:creationId xmlns:a16="http://schemas.microsoft.com/office/drawing/2014/main" id="{D808B58D-9B3D-4754-B4AA-0BA096A0912A}"/>
              </a:ext>
            </a:extLst>
          </p:cNvPr>
          <p:cNvSpPr txBox="1"/>
          <p:nvPr/>
        </p:nvSpPr>
        <p:spPr>
          <a:xfrm>
            <a:off x="8423138" y="2157095"/>
            <a:ext cx="457200" cy="152400"/>
          </a:xfrm>
          <a:prstGeom prst="rect">
            <a:avLst/>
          </a:prstGeom>
          <a:noFill/>
          <a:ln w="9525">
            <a:noFill/>
          </a:ln>
        </p:spPr>
        <p:txBody>
          <a:bodyPr lIns="0" tIns="0" rIns="0" bIns="0" anchor="t">
            <a:spAutoFit/>
          </a:bodyPr>
          <a:lstStyle/>
          <a:p>
            <a:pPr algn="just"/>
            <a:r>
              <a:rPr lang="es-ES_tradnl" altLang="en-US" sz="1000" dirty="0">
                <a:solidFill>
                  <a:srgbClr val="000000"/>
                </a:solidFill>
                <a:latin typeface="SimSun" panose="02010600030101010101" pitchFamily="2" charset="-122"/>
                <a:ea typeface="SimSun" panose="02010600030101010101" pitchFamily="2" charset="-122"/>
              </a:rPr>
              <a:t>3</a:t>
            </a:r>
            <a:endParaRPr lang="zh-CN" altLang="en-US" dirty="0">
              <a:latin typeface="Arial" panose="020B0604020202020204" pitchFamily="34" charset="0"/>
              <a:ea typeface="SimSun" panose="02010600030101010101" pitchFamily="2" charset="-122"/>
            </a:endParaRPr>
          </a:p>
        </p:txBody>
      </p:sp>
      <p:sp>
        <p:nvSpPr>
          <p:cNvPr id="83" name="文本框 30804">
            <a:extLst>
              <a:ext uri="{FF2B5EF4-FFF2-40B4-BE49-F238E27FC236}">
                <a16:creationId xmlns:a16="http://schemas.microsoft.com/office/drawing/2014/main" id="{7A6E3AE6-6D2A-4678-8BF5-2B8FEC69C026}"/>
              </a:ext>
            </a:extLst>
          </p:cNvPr>
          <p:cNvSpPr txBox="1"/>
          <p:nvPr/>
        </p:nvSpPr>
        <p:spPr>
          <a:xfrm>
            <a:off x="8710476" y="2804795"/>
            <a:ext cx="457200" cy="152400"/>
          </a:xfrm>
          <a:prstGeom prst="rect">
            <a:avLst/>
          </a:prstGeom>
          <a:noFill/>
          <a:ln w="9525">
            <a:noFill/>
          </a:ln>
        </p:spPr>
        <p:txBody>
          <a:bodyPr lIns="0" tIns="0" rIns="0" bIns="0" anchor="t">
            <a:spAutoFit/>
          </a:bodyPr>
          <a:lstStyle/>
          <a:p>
            <a:pPr algn="just"/>
            <a:r>
              <a:rPr lang="es-ES_tradnl" altLang="en-US" sz="1000" dirty="0">
                <a:solidFill>
                  <a:srgbClr val="000000"/>
                </a:solidFill>
                <a:latin typeface="SimSun" panose="02010600030101010101" pitchFamily="2" charset="-122"/>
                <a:ea typeface="SimSun" panose="02010600030101010101" pitchFamily="2" charset="-122"/>
              </a:rPr>
              <a:t>4</a:t>
            </a:r>
            <a:endParaRPr lang="zh-CN" altLang="en-US" dirty="0">
              <a:latin typeface="Arial" panose="020B0604020202020204" pitchFamily="34" charset="0"/>
              <a:ea typeface="SimSun" panose="02010600030101010101" pitchFamily="2" charset="-122"/>
            </a:endParaRPr>
          </a:p>
        </p:txBody>
      </p:sp>
      <p:sp>
        <p:nvSpPr>
          <p:cNvPr id="84" name="文本框 30805">
            <a:extLst>
              <a:ext uri="{FF2B5EF4-FFF2-40B4-BE49-F238E27FC236}">
                <a16:creationId xmlns:a16="http://schemas.microsoft.com/office/drawing/2014/main" id="{C09205F7-2396-4A19-8B38-D4869611032A}"/>
              </a:ext>
            </a:extLst>
          </p:cNvPr>
          <p:cNvSpPr txBox="1"/>
          <p:nvPr/>
        </p:nvSpPr>
        <p:spPr>
          <a:xfrm>
            <a:off x="9502638" y="2228533"/>
            <a:ext cx="457200" cy="152400"/>
          </a:xfrm>
          <a:prstGeom prst="rect">
            <a:avLst/>
          </a:prstGeom>
          <a:noFill/>
          <a:ln w="9525">
            <a:noFill/>
          </a:ln>
        </p:spPr>
        <p:txBody>
          <a:bodyPr lIns="0" tIns="0" rIns="0" bIns="0" anchor="t">
            <a:spAutoFit/>
          </a:bodyPr>
          <a:lstStyle/>
          <a:p>
            <a:pPr algn="just"/>
            <a:r>
              <a:rPr lang="es-ES_tradnl" altLang="en-US" sz="1000" dirty="0">
                <a:solidFill>
                  <a:srgbClr val="000000"/>
                </a:solidFill>
                <a:latin typeface="SimSun" panose="02010600030101010101" pitchFamily="2" charset="-122"/>
                <a:ea typeface="SimSun" panose="02010600030101010101" pitchFamily="2" charset="-122"/>
              </a:rPr>
              <a:t>7</a:t>
            </a:r>
            <a:endParaRPr lang="zh-CN" altLang="en-US" dirty="0">
              <a:latin typeface="Arial" panose="020B0604020202020204" pitchFamily="34" charset="0"/>
              <a:ea typeface="SimSun" panose="02010600030101010101" pitchFamily="2" charset="-122"/>
            </a:endParaRPr>
          </a:p>
        </p:txBody>
      </p:sp>
      <p:sp>
        <p:nvSpPr>
          <p:cNvPr id="85" name="文本框 30806">
            <a:extLst>
              <a:ext uri="{FF2B5EF4-FFF2-40B4-BE49-F238E27FC236}">
                <a16:creationId xmlns:a16="http://schemas.microsoft.com/office/drawing/2014/main" id="{8EECBE1C-F2C1-4591-A2F2-171CCC9E4142}"/>
              </a:ext>
            </a:extLst>
          </p:cNvPr>
          <p:cNvSpPr txBox="1"/>
          <p:nvPr/>
        </p:nvSpPr>
        <p:spPr>
          <a:xfrm>
            <a:off x="9837601" y="1520508"/>
            <a:ext cx="457200" cy="152400"/>
          </a:xfrm>
          <a:prstGeom prst="rect">
            <a:avLst/>
          </a:prstGeom>
          <a:noFill/>
          <a:ln w="9525">
            <a:noFill/>
          </a:ln>
        </p:spPr>
        <p:txBody>
          <a:bodyPr lIns="0" tIns="0" rIns="0" bIns="0" anchor="t">
            <a:spAutoFit/>
          </a:bodyPr>
          <a:lstStyle/>
          <a:p>
            <a:pPr algn="just"/>
            <a:r>
              <a:rPr lang="es-ES_tradnl" altLang="en-US" sz="1000" dirty="0">
                <a:solidFill>
                  <a:srgbClr val="000000"/>
                </a:solidFill>
                <a:latin typeface="SimSun" panose="02010600030101010101" pitchFamily="2" charset="-122"/>
                <a:ea typeface="SimSun" panose="02010600030101010101" pitchFamily="2" charset="-122"/>
              </a:rPr>
              <a:t>8</a:t>
            </a:r>
            <a:endParaRPr lang="zh-CN" altLang="en-US" dirty="0">
              <a:latin typeface="Arial" panose="020B0604020202020204" pitchFamily="34" charset="0"/>
              <a:ea typeface="SimSun" panose="02010600030101010101" pitchFamily="2" charset="-122"/>
            </a:endParaRPr>
          </a:p>
        </p:txBody>
      </p:sp>
      <p:sp>
        <p:nvSpPr>
          <p:cNvPr id="86" name="文本框 30807">
            <a:extLst>
              <a:ext uri="{FF2B5EF4-FFF2-40B4-BE49-F238E27FC236}">
                <a16:creationId xmlns:a16="http://schemas.microsoft.com/office/drawing/2014/main" id="{78B7C1B4-0C9B-48BF-9535-571BF02AD1F4}"/>
              </a:ext>
            </a:extLst>
          </p:cNvPr>
          <p:cNvSpPr txBox="1"/>
          <p:nvPr/>
        </p:nvSpPr>
        <p:spPr>
          <a:xfrm>
            <a:off x="9266101" y="1520508"/>
            <a:ext cx="457200" cy="152400"/>
          </a:xfrm>
          <a:prstGeom prst="rect">
            <a:avLst/>
          </a:prstGeom>
          <a:noFill/>
          <a:ln w="9525">
            <a:noFill/>
          </a:ln>
        </p:spPr>
        <p:txBody>
          <a:bodyPr lIns="0" tIns="0" rIns="0" bIns="0" anchor="t">
            <a:spAutoFit/>
          </a:bodyPr>
          <a:lstStyle/>
          <a:p>
            <a:pPr algn="just"/>
            <a:r>
              <a:rPr lang="es-ES_tradnl" altLang="en-US" sz="1000" dirty="0">
                <a:solidFill>
                  <a:srgbClr val="000000"/>
                </a:solidFill>
                <a:latin typeface="SimSun" panose="02010600030101010101" pitchFamily="2" charset="-122"/>
                <a:ea typeface="SimSun" panose="02010600030101010101" pitchFamily="2" charset="-122"/>
              </a:rPr>
              <a:t>9</a:t>
            </a:r>
            <a:endParaRPr lang="zh-CN" altLang="en-US" dirty="0">
              <a:latin typeface="Arial" panose="020B0604020202020204" pitchFamily="34" charset="0"/>
              <a:ea typeface="SimSun" panose="02010600030101010101" pitchFamily="2" charset="-122"/>
            </a:endParaRPr>
          </a:p>
        </p:txBody>
      </p:sp>
      <p:sp>
        <p:nvSpPr>
          <p:cNvPr id="87" name="文本框 30808">
            <a:extLst>
              <a:ext uri="{FF2B5EF4-FFF2-40B4-BE49-F238E27FC236}">
                <a16:creationId xmlns:a16="http://schemas.microsoft.com/office/drawing/2014/main" id="{FE9752A8-AC5A-4251-A9F4-F7AF4529EAE3}"/>
              </a:ext>
            </a:extLst>
          </p:cNvPr>
          <p:cNvSpPr txBox="1"/>
          <p:nvPr/>
        </p:nvSpPr>
        <p:spPr>
          <a:xfrm>
            <a:off x="9286738" y="2517458"/>
            <a:ext cx="228600" cy="152400"/>
          </a:xfrm>
          <a:prstGeom prst="rect">
            <a:avLst/>
          </a:prstGeom>
          <a:noFill/>
          <a:ln w="9525">
            <a:noFill/>
          </a:ln>
        </p:spPr>
        <p:txBody>
          <a:bodyPr lIns="0" tIns="0" rIns="0" bIns="0" anchor="t">
            <a:spAutoFit/>
          </a:bodyPr>
          <a:lstStyle/>
          <a:p>
            <a:pPr algn="just"/>
            <a:r>
              <a:rPr lang="es-ES_tradnl" altLang="en-US" sz="1000" dirty="0">
                <a:solidFill>
                  <a:srgbClr val="000000"/>
                </a:solidFill>
                <a:latin typeface="SimSun" panose="02010600030101010101" pitchFamily="2" charset="-122"/>
                <a:ea typeface="SimSun" panose="02010600030101010101" pitchFamily="2" charset="-122"/>
              </a:rPr>
              <a:t>5</a:t>
            </a:r>
            <a:endParaRPr lang="zh-CN" altLang="en-US" dirty="0">
              <a:latin typeface="Arial" panose="020B0604020202020204" pitchFamily="34" charset="0"/>
              <a:ea typeface="SimSun" panose="02010600030101010101" pitchFamily="2" charset="-122"/>
            </a:endParaRPr>
          </a:p>
        </p:txBody>
      </p:sp>
      <p:sp>
        <p:nvSpPr>
          <p:cNvPr id="88" name="文本框 30809">
            <a:extLst>
              <a:ext uri="{FF2B5EF4-FFF2-40B4-BE49-F238E27FC236}">
                <a16:creationId xmlns:a16="http://schemas.microsoft.com/office/drawing/2014/main" id="{9043BD74-B468-4209-AE5B-5B618D30ABA8}"/>
              </a:ext>
            </a:extLst>
          </p:cNvPr>
          <p:cNvSpPr txBox="1"/>
          <p:nvPr/>
        </p:nvSpPr>
        <p:spPr>
          <a:xfrm>
            <a:off x="9575663" y="2804795"/>
            <a:ext cx="228600" cy="152400"/>
          </a:xfrm>
          <a:prstGeom prst="rect">
            <a:avLst/>
          </a:prstGeom>
          <a:noFill/>
          <a:ln w="9525">
            <a:noFill/>
          </a:ln>
        </p:spPr>
        <p:txBody>
          <a:bodyPr lIns="0" tIns="0" rIns="0" bIns="0" anchor="t">
            <a:spAutoFit/>
          </a:bodyPr>
          <a:lstStyle/>
          <a:p>
            <a:pPr algn="just"/>
            <a:r>
              <a:rPr lang="es-ES_tradnl" altLang="en-US" sz="1000" dirty="0">
                <a:solidFill>
                  <a:srgbClr val="000000"/>
                </a:solidFill>
                <a:latin typeface="SimSun" panose="02010600030101010101" pitchFamily="2" charset="-122"/>
                <a:ea typeface="SimSun" panose="02010600030101010101" pitchFamily="2" charset="-122"/>
              </a:rPr>
              <a:t>6</a:t>
            </a:r>
            <a:endParaRPr lang="zh-CN" altLang="en-US" dirty="0">
              <a:latin typeface="Arial" panose="020B0604020202020204" pitchFamily="34" charset="0"/>
              <a:ea typeface="SimSun" panose="02010600030101010101" pitchFamily="2" charset="-122"/>
            </a:endParaRPr>
          </a:p>
        </p:txBody>
      </p:sp>
      <p:sp>
        <p:nvSpPr>
          <p:cNvPr id="89" name="直接连接符 88">
            <a:extLst>
              <a:ext uri="{FF2B5EF4-FFF2-40B4-BE49-F238E27FC236}">
                <a16:creationId xmlns:a16="http://schemas.microsoft.com/office/drawing/2014/main" id="{4A1FEBEA-304B-484B-AAB9-C68BBE81DCCE}"/>
              </a:ext>
            </a:extLst>
          </p:cNvPr>
          <p:cNvSpPr/>
          <p:nvPr/>
        </p:nvSpPr>
        <p:spPr>
          <a:xfrm flipV="1">
            <a:off x="8619988" y="1149033"/>
            <a:ext cx="322263" cy="579437"/>
          </a:xfrm>
          <a:prstGeom prst="line">
            <a:avLst/>
          </a:prstGeom>
          <a:ln w="9525" cap="flat" cmpd="sng">
            <a:solidFill>
              <a:srgbClr val="FF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90" name="直接连接符 89">
            <a:extLst>
              <a:ext uri="{FF2B5EF4-FFF2-40B4-BE49-F238E27FC236}">
                <a16:creationId xmlns:a16="http://schemas.microsoft.com/office/drawing/2014/main" id="{F89CF22F-82E2-4340-A990-4C915B14F46F}"/>
              </a:ext>
            </a:extLst>
          </p:cNvPr>
          <p:cNvSpPr/>
          <p:nvPr/>
        </p:nvSpPr>
        <p:spPr>
          <a:xfrm>
            <a:off x="8710476" y="2228533"/>
            <a:ext cx="114300" cy="593725"/>
          </a:xfrm>
          <a:prstGeom prst="line">
            <a:avLst/>
          </a:prstGeom>
          <a:ln w="9525" cap="flat" cmpd="sng">
            <a:solidFill>
              <a:srgbClr val="FF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91" name="直接连接符 90">
            <a:extLst>
              <a:ext uri="{FF2B5EF4-FFF2-40B4-BE49-F238E27FC236}">
                <a16:creationId xmlns:a16="http://schemas.microsoft.com/office/drawing/2014/main" id="{8513EE46-AE5C-4FE9-82B5-5537C3FD4796}"/>
              </a:ext>
            </a:extLst>
          </p:cNvPr>
          <p:cNvSpPr/>
          <p:nvPr/>
        </p:nvSpPr>
        <p:spPr>
          <a:xfrm flipH="1">
            <a:off x="8783501" y="2588895"/>
            <a:ext cx="342900" cy="198438"/>
          </a:xfrm>
          <a:prstGeom prst="line">
            <a:avLst/>
          </a:prstGeom>
          <a:ln w="9525" cap="flat" cmpd="sng">
            <a:solidFill>
              <a:srgbClr val="FF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92" name="直接连接符 91">
            <a:extLst>
              <a:ext uri="{FF2B5EF4-FFF2-40B4-BE49-F238E27FC236}">
                <a16:creationId xmlns:a16="http://schemas.microsoft.com/office/drawing/2014/main" id="{5A335228-4419-4EFA-B435-C225746868BD}"/>
              </a:ext>
            </a:extLst>
          </p:cNvPr>
          <p:cNvSpPr/>
          <p:nvPr/>
        </p:nvSpPr>
        <p:spPr>
          <a:xfrm>
            <a:off x="9143863" y="2588895"/>
            <a:ext cx="342900" cy="296863"/>
          </a:xfrm>
          <a:prstGeom prst="line">
            <a:avLst/>
          </a:prstGeom>
          <a:ln w="9525" cap="flat" cmpd="sng">
            <a:solidFill>
              <a:srgbClr val="FF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93" name="直接连接符 92">
            <a:extLst>
              <a:ext uri="{FF2B5EF4-FFF2-40B4-BE49-F238E27FC236}">
                <a16:creationId xmlns:a16="http://schemas.microsoft.com/office/drawing/2014/main" id="{64FE488F-2442-4635-8794-3E10821644D4}"/>
              </a:ext>
            </a:extLst>
          </p:cNvPr>
          <p:cNvSpPr/>
          <p:nvPr/>
        </p:nvSpPr>
        <p:spPr>
          <a:xfrm>
            <a:off x="9502638" y="2228533"/>
            <a:ext cx="0" cy="692150"/>
          </a:xfrm>
          <a:prstGeom prst="line">
            <a:avLst/>
          </a:prstGeom>
          <a:ln w="9525" cap="flat" cmpd="sng">
            <a:solidFill>
              <a:srgbClr val="FF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94" name="直接连接符 93">
            <a:extLst>
              <a:ext uri="{FF2B5EF4-FFF2-40B4-BE49-F238E27FC236}">
                <a16:creationId xmlns:a16="http://schemas.microsoft.com/office/drawing/2014/main" id="{B863EF9D-1219-4CC5-9545-6E9FA91AF0F3}"/>
              </a:ext>
            </a:extLst>
          </p:cNvPr>
          <p:cNvSpPr/>
          <p:nvPr/>
        </p:nvSpPr>
        <p:spPr>
          <a:xfrm flipV="1">
            <a:off x="9508988" y="1715770"/>
            <a:ext cx="457200" cy="495300"/>
          </a:xfrm>
          <a:prstGeom prst="line">
            <a:avLst/>
          </a:prstGeom>
          <a:ln w="9525" cap="flat" cmpd="sng">
            <a:solidFill>
              <a:srgbClr val="FF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95" name="直接连接符 94">
            <a:extLst>
              <a:ext uri="{FF2B5EF4-FFF2-40B4-BE49-F238E27FC236}">
                <a16:creationId xmlns:a16="http://schemas.microsoft.com/office/drawing/2014/main" id="{AE0FF88D-E49E-4903-929D-A1654CE9F5DF}"/>
              </a:ext>
            </a:extLst>
          </p:cNvPr>
          <p:cNvSpPr/>
          <p:nvPr/>
        </p:nvSpPr>
        <p:spPr>
          <a:xfrm>
            <a:off x="9254988" y="1744345"/>
            <a:ext cx="228600" cy="412750"/>
          </a:xfrm>
          <a:prstGeom prst="line">
            <a:avLst/>
          </a:prstGeom>
          <a:ln w="9525" cap="flat" cmpd="sng">
            <a:solidFill>
              <a:srgbClr val="FF0000"/>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96" name="文本框 95">
            <a:extLst>
              <a:ext uri="{FF2B5EF4-FFF2-40B4-BE49-F238E27FC236}">
                <a16:creationId xmlns:a16="http://schemas.microsoft.com/office/drawing/2014/main" id="{D6A6501C-4B27-4673-9D55-47AD264F45A5}"/>
              </a:ext>
            </a:extLst>
          </p:cNvPr>
          <p:cNvSpPr txBox="1"/>
          <p:nvPr/>
        </p:nvSpPr>
        <p:spPr>
          <a:xfrm>
            <a:off x="6602275" y="5977375"/>
            <a:ext cx="2913063" cy="406400"/>
          </a:xfrm>
          <a:prstGeom prst="rect">
            <a:avLst/>
          </a:prstGeom>
          <a:noFill/>
          <a:ln w="9525" cap="flat" cmpd="sng">
            <a:solidFill>
              <a:srgbClr val="669900"/>
            </a:solidFill>
            <a:prstDash val="solid"/>
            <a:miter/>
            <a:headEnd type="none" w="med" len="med"/>
            <a:tailEnd type="none" w="med" len="med"/>
          </a:ln>
        </p:spPr>
        <p:txBody>
          <a:bodyPr wrap="none" anchor="t">
            <a:spAutoFit/>
          </a:bodyPr>
          <a:lstStyle/>
          <a:p>
            <a:pPr algn="ctr"/>
            <a:r>
              <a:rPr lang="zh-CN" altLang="en-US" sz="2000" b="1">
                <a:solidFill>
                  <a:srgbClr val="CC3300"/>
                </a:solidFill>
                <a:latin typeface="Comic Sans MS" panose="030F0702030302020204" charset="0"/>
                <a:ea typeface="SimHei" panose="02010609060101010101" pitchFamily="2" charset="-122"/>
              </a:rPr>
              <a:t>栈</a:t>
            </a:r>
            <a:r>
              <a:rPr lang="en-US" altLang="zh-CN" sz="2000" b="1">
                <a:latin typeface="Comic Sans MS" panose="030F0702030302020204" charset="0"/>
                <a:ea typeface="SimHei" panose="02010609060101010101" pitchFamily="2" charset="-122"/>
              </a:rPr>
              <a:t>(stack)</a:t>
            </a:r>
            <a:r>
              <a:rPr lang="zh-CN" altLang="en-US" sz="2000" b="1">
                <a:latin typeface="Comic Sans MS" panose="030F0702030302020204" charset="0"/>
                <a:ea typeface="SimHei" panose="02010609060101010101" pitchFamily="2" charset="-122"/>
              </a:rPr>
              <a:t>、</a:t>
            </a:r>
            <a:r>
              <a:rPr lang="zh-CN" altLang="en-US" sz="2000" b="1">
                <a:solidFill>
                  <a:srgbClr val="CC3300"/>
                </a:solidFill>
                <a:latin typeface="Comic Sans MS" panose="030F0702030302020204" charset="0"/>
                <a:ea typeface="SimHei" panose="02010609060101010101" pitchFamily="2" charset="-122"/>
              </a:rPr>
              <a:t>队列</a:t>
            </a:r>
            <a:r>
              <a:rPr lang="en-US" altLang="zh-CN" sz="2000" b="1">
                <a:latin typeface="Comic Sans MS" panose="030F0702030302020204" charset="0"/>
                <a:ea typeface="SimHei" panose="02010609060101010101" pitchFamily="2" charset="-122"/>
              </a:rPr>
              <a:t>(queue)</a:t>
            </a:r>
          </a:p>
        </p:txBody>
      </p:sp>
    </p:spTree>
    <p:extLst>
      <p:ext uri="{BB962C8B-B14F-4D97-AF65-F5344CB8AC3E}">
        <p14:creationId xmlns:p14="http://schemas.microsoft.com/office/powerpoint/2010/main" val="351352716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9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9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9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17457" y="92075"/>
            <a:ext cx="7879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Tree</a:t>
            </a:r>
            <a:endParaRPr lang="zh-CN" altLang="en-US" sz="3600" dirty="0">
              <a:latin typeface="Lucida Handwriting" panose="03010101010101010101" pitchFamily="66" charset="0"/>
            </a:endParaRPr>
          </a:p>
        </p:txBody>
      </p:sp>
      <p:sp>
        <p:nvSpPr>
          <p:cNvPr id="4" name="文本占位符 33794">
            <a:extLst>
              <a:ext uri="{FF2B5EF4-FFF2-40B4-BE49-F238E27FC236}">
                <a16:creationId xmlns:a16="http://schemas.microsoft.com/office/drawing/2014/main" id="{00B8B4ED-73E2-41B1-9F24-D10E4230D565}"/>
              </a:ext>
            </a:extLst>
          </p:cNvPr>
          <p:cNvSpPr txBox="1">
            <a:spLocks/>
          </p:cNvSpPr>
          <p:nvPr/>
        </p:nvSpPr>
        <p:spPr>
          <a:xfrm>
            <a:off x="1717457" y="1096169"/>
            <a:ext cx="8218488" cy="719138"/>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panose="020B0604020202020204" pitchFamily="34" charset="0"/>
              <a:buNone/>
            </a:pPr>
            <a:r>
              <a:rPr lang="en-US" altLang="zh-CN" dirty="0">
                <a:solidFill>
                  <a:srgbClr val="FF3300"/>
                </a:solidFill>
                <a:latin typeface="Microsoft YaHei" panose="020B0503020204020204" charset="-122"/>
                <a:ea typeface="Microsoft YaHei" panose="020B0503020204020204" charset="-122"/>
              </a:rPr>
              <a:t>Cayley</a:t>
            </a:r>
            <a:r>
              <a:rPr lang="zh-CN" altLang="en-US" dirty="0">
                <a:solidFill>
                  <a:srgbClr val="FF3300"/>
                </a:solidFill>
                <a:latin typeface="Microsoft YaHei" panose="020B0503020204020204" charset="-122"/>
                <a:ea typeface="Microsoft YaHei" panose="020B0503020204020204" charset="-122"/>
              </a:rPr>
              <a:t>定理：</a:t>
            </a:r>
            <a:r>
              <a:rPr lang="en-US" altLang="zh-CN" sz="2400" dirty="0">
                <a:latin typeface="Microsoft YaHei" panose="020B0503020204020204" charset="-122"/>
                <a:ea typeface="Microsoft YaHei" panose="020B0503020204020204" charset="-122"/>
              </a:rPr>
              <a:t>n</a:t>
            </a:r>
            <a:r>
              <a:rPr lang="zh-CN" altLang="en-US" sz="2400" dirty="0">
                <a:latin typeface="Microsoft YaHei" panose="020B0503020204020204" charset="-122"/>
                <a:ea typeface="Microsoft YaHei" panose="020B0503020204020204" charset="-122"/>
              </a:rPr>
              <a:t>个顶点的标号完全图</a:t>
            </a:r>
            <a:r>
              <a:rPr lang="en-US" altLang="zh-CN" sz="2400" dirty="0" err="1">
                <a:latin typeface="Microsoft YaHei" panose="020B0503020204020204" charset="-122"/>
                <a:ea typeface="Microsoft YaHei" panose="020B0503020204020204" charset="-122"/>
              </a:rPr>
              <a:t>K</a:t>
            </a:r>
            <a:r>
              <a:rPr lang="en-US" altLang="zh-CN" sz="2400" baseline="-30000" dirty="0" err="1">
                <a:latin typeface="Microsoft YaHei" panose="020B0503020204020204" charset="-122"/>
                <a:ea typeface="Microsoft YaHei" panose="020B0503020204020204" charset="-122"/>
              </a:rPr>
              <a:t>n</a:t>
            </a:r>
            <a:r>
              <a:rPr lang="zh-CN" altLang="en-US" sz="2400" dirty="0">
                <a:latin typeface="Microsoft YaHei" panose="020B0503020204020204" charset="-122"/>
                <a:ea typeface="Microsoft YaHei" panose="020B0503020204020204" charset="-122"/>
              </a:rPr>
              <a:t>有</a:t>
            </a:r>
            <a:r>
              <a:rPr lang="en-US" altLang="zh-CN" sz="2400" dirty="0">
                <a:latin typeface="Microsoft YaHei" panose="020B0503020204020204" charset="-122"/>
                <a:ea typeface="Microsoft YaHei" panose="020B0503020204020204" charset="-122"/>
              </a:rPr>
              <a:t>n</a:t>
            </a:r>
            <a:r>
              <a:rPr lang="en-US" altLang="zh-CN" sz="2400" baseline="30000" dirty="0">
                <a:latin typeface="Microsoft YaHei" panose="020B0503020204020204" charset="-122"/>
                <a:ea typeface="Microsoft YaHei" panose="020B0503020204020204" charset="-122"/>
              </a:rPr>
              <a:t>n-2</a:t>
            </a:r>
            <a:r>
              <a:rPr lang="zh-CN" altLang="en-US" sz="2400" dirty="0">
                <a:latin typeface="Microsoft YaHei" panose="020B0503020204020204" charset="-122"/>
                <a:ea typeface="Microsoft YaHei" panose="020B0503020204020204" charset="-122"/>
              </a:rPr>
              <a:t>棵生成树</a:t>
            </a:r>
            <a:r>
              <a:rPr lang="en-US" altLang="zh-CN" sz="2400" dirty="0">
                <a:latin typeface="Microsoft YaHei" panose="020B0503020204020204" charset="-122"/>
                <a:ea typeface="Microsoft YaHei" panose="020B0503020204020204" charset="-122"/>
              </a:rPr>
              <a:t>.</a:t>
            </a:r>
          </a:p>
        </p:txBody>
      </p:sp>
      <p:grpSp>
        <p:nvGrpSpPr>
          <p:cNvPr id="5" name="组合 35843">
            <a:extLst>
              <a:ext uri="{FF2B5EF4-FFF2-40B4-BE49-F238E27FC236}">
                <a16:creationId xmlns:a16="http://schemas.microsoft.com/office/drawing/2014/main" id="{5FE57CEE-BC48-4271-8AA7-39F19508F975}"/>
              </a:ext>
            </a:extLst>
          </p:cNvPr>
          <p:cNvGrpSpPr/>
          <p:nvPr/>
        </p:nvGrpSpPr>
        <p:grpSpPr>
          <a:xfrm>
            <a:off x="1164599" y="2149382"/>
            <a:ext cx="4249737" cy="3511550"/>
            <a:chOff x="0" y="0"/>
            <a:chExt cx="2892" cy="2509"/>
          </a:xfrm>
        </p:grpSpPr>
        <p:sp>
          <p:nvSpPr>
            <p:cNvPr id="6" name="椭圆 35844">
              <a:extLst>
                <a:ext uri="{FF2B5EF4-FFF2-40B4-BE49-F238E27FC236}">
                  <a16:creationId xmlns:a16="http://schemas.microsoft.com/office/drawing/2014/main" id="{42D32E32-5BD8-4A19-9E02-C0FB698D0708}"/>
                </a:ext>
              </a:extLst>
            </p:cNvPr>
            <p:cNvSpPr/>
            <p:nvPr/>
          </p:nvSpPr>
          <p:spPr>
            <a:xfrm>
              <a:off x="816" y="1267"/>
              <a:ext cx="144" cy="96"/>
            </a:xfrm>
            <a:prstGeom prst="ellipse">
              <a:avLst/>
            </a:prstGeom>
            <a:solidFill>
              <a:srgbClr val="003399"/>
            </a:solidFill>
            <a:ln w="12700" cap="sq" cmpd="sng">
              <a:solidFill>
                <a:schemeClr val="tx1"/>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7" name="椭圆 35845">
              <a:extLst>
                <a:ext uri="{FF2B5EF4-FFF2-40B4-BE49-F238E27FC236}">
                  <a16:creationId xmlns:a16="http://schemas.microsoft.com/office/drawing/2014/main" id="{201AEBA3-B24A-42C1-9550-1BE4E6F49588}"/>
                </a:ext>
              </a:extLst>
            </p:cNvPr>
            <p:cNvSpPr/>
            <p:nvPr/>
          </p:nvSpPr>
          <p:spPr>
            <a:xfrm>
              <a:off x="1296" y="787"/>
              <a:ext cx="144" cy="96"/>
            </a:xfrm>
            <a:prstGeom prst="ellipse">
              <a:avLst/>
            </a:prstGeom>
            <a:solidFill>
              <a:srgbClr val="003399"/>
            </a:solidFill>
            <a:ln w="12700" cap="sq" cmpd="sng">
              <a:solidFill>
                <a:schemeClr val="tx1"/>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8" name="椭圆 35846">
              <a:extLst>
                <a:ext uri="{FF2B5EF4-FFF2-40B4-BE49-F238E27FC236}">
                  <a16:creationId xmlns:a16="http://schemas.microsoft.com/office/drawing/2014/main" id="{6EB5F845-E892-4553-9E6D-E77F0D97CA22}"/>
                </a:ext>
              </a:extLst>
            </p:cNvPr>
            <p:cNvSpPr/>
            <p:nvPr/>
          </p:nvSpPr>
          <p:spPr>
            <a:xfrm>
              <a:off x="1776" y="1267"/>
              <a:ext cx="144" cy="96"/>
            </a:xfrm>
            <a:prstGeom prst="ellipse">
              <a:avLst/>
            </a:prstGeom>
            <a:solidFill>
              <a:srgbClr val="003399"/>
            </a:solidFill>
            <a:ln w="12700" cap="sq" cmpd="sng">
              <a:solidFill>
                <a:schemeClr val="tx1"/>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9" name="椭圆 35847">
              <a:extLst>
                <a:ext uri="{FF2B5EF4-FFF2-40B4-BE49-F238E27FC236}">
                  <a16:creationId xmlns:a16="http://schemas.microsoft.com/office/drawing/2014/main" id="{3AF9D0FF-95DF-48B9-8D05-28D190282851}"/>
                </a:ext>
              </a:extLst>
            </p:cNvPr>
            <p:cNvSpPr/>
            <p:nvPr/>
          </p:nvSpPr>
          <p:spPr>
            <a:xfrm>
              <a:off x="768" y="2083"/>
              <a:ext cx="144" cy="96"/>
            </a:xfrm>
            <a:prstGeom prst="ellipse">
              <a:avLst/>
            </a:prstGeom>
            <a:solidFill>
              <a:srgbClr val="003399"/>
            </a:solidFill>
            <a:ln w="12700" cap="sq" cmpd="sng">
              <a:solidFill>
                <a:schemeClr val="tx1"/>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10" name="椭圆 35848">
              <a:extLst>
                <a:ext uri="{FF2B5EF4-FFF2-40B4-BE49-F238E27FC236}">
                  <a16:creationId xmlns:a16="http://schemas.microsoft.com/office/drawing/2014/main" id="{D7FF8879-F8CA-4BEA-B9DE-01E4FFA8047A}"/>
                </a:ext>
              </a:extLst>
            </p:cNvPr>
            <p:cNvSpPr/>
            <p:nvPr/>
          </p:nvSpPr>
          <p:spPr>
            <a:xfrm>
              <a:off x="1776" y="2083"/>
              <a:ext cx="144" cy="96"/>
            </a:xfrm>
            <a:prstGeom prst="ellipse">
              <a:avLst/>
            </a:prstGeom>
            <a:solidFill>
              <a:srgbClr val="003399"/>
            </a:solidFill>
            <a:ln w="12700" cap="sq" cmpd="sng">
              <a:solidFill>
                <a:schemeClr val="tx1"/>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11" name="椭圆 35849">
              <a:extLst>
                <a:ext uri="{FF2B5EF4-FFF2-40B4-BE49-F238E27FC236}">
                  <a16:creationId xmlns:a16="http://schemas.microsoft.com/office/drawing/2014/main" id="{9A97DAA3-E57F-4D03-9598-3C84C55DC925}"/>
                </a:ext>
              </a:extLst>
            </p:cNvPr>
            <p:cNvSpPr/>
            <p:nvPr/>
          </p:nvSpPr>
          <p:spPr>
            <a:xfrm>
              <a:off x="0" y="1267"/>
              <a:ext cx="144" cy="96"/>
            </a:xfrm>
            <a:prstGeom prst="ellipse">
              <a:avLst/>
            </a:prstGeom>
            <a:solidFill>
              <a:srgbClr val="003399"/>
            </a:solidFill>
            <a:ln w="12700" cap="sq" cmpd="sng">
              <a:solidFill>
                <a:schemeClr val="tx1"/>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12" name="椭圆 35850">
              <a:extLst>
                <a:ext uri="{FF2B5EF4-FFF2-40B4-BE49-F238E27FC236}">
                  <a16:creationId xmlns:a16="http://schemas.microsoft.com/office/drawing/2014/main" id="{6BF752C7-8D0E-4DCC-B299-31616559770A}"/>
                </a:ext>
              </a:extLst>
            </p:cNvPr>
            <p:cNvSpPr/>
            <p:nvPr/>
          </p:nvSpPr>
          <p:spPr>
            <a:xfrm>
              <a:off x="2544" y="1267"/>
              <a:ext cx="144" cy="96"/>
            </a:xfrm>
            <a:prstGeom prst="ellipse">
              <a:avLst/>
            </a:prstGeom>
            <a:solidFill>
              <a:srgbClr val="003399"/>
            </a:solidFill>
            <a:ln w="12700" cap="sq" cmpd="sng">
              <a:solidFill>
                <a:schemeClr val="tx1"/>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13" name="直接连接符 35851">
              <a:extLst>
                <a:ext uri="{FF2B5EF4-FFF2-40B4-BE49-F238E27FC236}">
                  <a16:creationId xmlns:a16="http://schemas.microsoft.com/office/drawing/2014/main" id="{25F64E72-3D54-4BF7-AC7A-06439B669588}"/>
                </a:ext>
              </a:extLst>
            </p:cNvPr>
            <p:cNvSpPr/>
            <p:nvPr/>
          </p:nvSpPr>
          <p:spPr>
            <a:xfrm>
              <a:off x="96" y="1315"/>
              <a:ext cx="816" cy="0"/>
            </a:xfrm>
            <a:prstGeom prst="line">
              <a:avLst/>
            </a:prstGeom>
            <a:ln w="12700" cap="sq" cmpd="sng">
              <a:solidFill>
                <a:schemeClr val="bg2"/>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14" name="直接连接符 35852">
              <a:extLst>
                <a:ext uri="{FF2B5EF4-FFF2-40B4-BE49-F238E27FC236}">
                  <a16:creationId xmlns:a16="http://schemas.microsoft.com/office/drawing/2014/main" id="{EF3B5AD4-2491-481A-8A25-D386FEE79813}"/>
                </a:ext>
              </a:extLst>
            </p:cNvPr>
            <p:cNvSpPr/>
            <p:nvPr/>
          </p:nvSpPr>
          <p:spPr>
            <a:xfrm flipV="1">
              <a:off x="912" y="835"/>
              <a:ext cx="432" cy="432"/>
            </a:xfrm>
            <a:prstGeom prst="line">
              <a:avLst/>
            </a:prstGeom>
            <a:ln w="12700" cap="sq" cmpd="sng">
              <a:solidFill>
                <a:schemeClr val="bg2"/>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15" name="直接连接符 35853">
              <a:extLst>
                <a:ext uri="{FF2B5EF4-FFF2-40B4-BE49-F238E27FC236}">
                  <a16:creationId xmlns:a16="http://schemas.microsoft.com/office/drawing/2014/main" id="{5702D778-2911-45E0-977A-48152672FB7A}"/>
                </a:ext>
              </a:extLst>
            </p:cNvPr>
            <p:cNvSpPr/>
            <p:nvPr/>
          </p:nvSpPr>
          <p:spPr>
            <a:xfrm>
              <a:off x="1392" y="835"/>
              <a:ext cx="480" cy="480"/>
            </a:xfrm>
            <a:prstGeom prst="line">
              <a:avLst/>
            </a:prstGeom>
            <a:ln w="12700" cap="sq" cmpd="sng">
              <a:solidFill>
                <a:schemeClr val="bg2"/>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16" name="直接连接符 35854">
              <a:extLst>
                <a:ext uri="{FF2B5EF4-FFF2-40B4-BE49-F238E27FC236}">
                  <a16:creationId xmlns:a16="http://schemas.microsoft.com/office/drawing/2014/main" id="{BE21B9D3-38F0-4CC0-A7E0-0B3D8D8B7D40}"/>
                </a:ext>
              </a:extLst>
            </p:cNvPr>
            <p:cNvSpPr/>
            <p:nvPr/>
          </p:nvSpPr>
          <p:spPr>
            <a:xfrm>
              <a:off x="864" y="1315"/>
              <a:ext cx="0" cy="816"/>
            </a:xfrm>
            <a:prstGeom prst="line">
              <a:avLst/>
            </a:prstGeom>
            <a:ln w="12700" cap="sq" cmpd="sng">
              <a:solidFill>
                <a:schemeClr val="bg2"/>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17" name="直接连接符 35855">
              <a:extLst>
                <a:ext uri="{FF2B5EF4-FFF2-40B4-BE49-F238E27FC236}">
                  <a16:creationId xmlns:a16="http://schemas.microsoft.com/office/drawing/2014/main" id="{0C828138-DF21-4E49-868F-8055920DE5C3}"/>
                </a:ext>
              </a:extLst>
            </p:cNvPr>
            <p:cNvSpPr/>
            <p:nvPr/>
          </p:nvSpPr>
          <p:spPr>
            <a:xfrm>
              <a:off x="1872" y="1363"/>
              <a:ext cx="0" cy="720"/>
            </a:xfrm>
            <a:prstGeom prst="line">
              <a:avLst/>
            </a:prstGeom>
            <a:ln w="12700" cap="sq" cmpd="sng">
              <a:solidFill>
                <a:schemeClr val="bg2"/>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18" name="直接连接符 35856">
              <a:extLst>
                <a:ext uri="{FF2B5EF4-FFF2-40B4-BE49-F238E27FC236}">
                  <a16:creationId xmlns:a16="http://schemas.microsoft.com/office/drawing/2014/main" id="{E9BD5312-BE44-4A47-9EBF-112F7D21F1A6}"/>
                </a:ext>
              </a:extLst>
            </p:cNvPr>
            <p:cNvSpPr/>
            <p:nvPr/>
          </p:nvSpPr>
          <p:spPr>
            <a:xfrm>
              <a:off x="1872" y="1315"/>
              <a:ext cx="720" cy="0"/>
            </a:xfrm>
            <a:prstGeom prst="line">
              <a:avLst/>
            </a:prstGeom>
            <a:ln w="12700" cap="sq" cmpd="sng">
              <a:solidFill>
                <a:schemeClr val="bg2"/>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19" name="直接连接符 35857">
              <a:extLst>
                <a:ext uri="{FF2B5EF4-FFF2-40B4-BE49-F238E27FC236}">
                  <a16:creationId xmlns:a16="http://schemas.microsoft.com/office/drawing/2014/main" id="{3A1D4615-C780-4DA7-B1F1-4013C4FD16DE}"/>
                </a:ext>
              </a:extLst>
            </p:cNvPr>
            <p:cNvSpPr/>
            <p:nvPr/>
          </p:nvSpPr>
          <p:spPr>
            <a:xfrm flipV="1">
              <a:off x="1392" y="211"/>
              <a:ext cx="0" cy="576"/>
            </a:xfrm>
            <a:prstGeom prst="line">
              <a:avLst/>
            </a:prstGeom>
            <a:ln w="12700" cap="sq" cmpd="sng">
              <a:solidFill>
                <a:schemeClr val="bg2"/>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20" name="椭圆 35858">
              <a:extLst>
                <a:ext uri="{FF2B5EF4-FFF2-40B4-BE49-F238E27FC236}">
                  <a16:creationId xmlns:a16="http://schemas.microsoft.com/office/drawing/2014/main" id="{DFC0F1F4-97B1-43C7-9DD2-9C1BD82429F8}"/>
                </a:ext>
              </a:extLst>
            </p:cNvPr>
            <p:cNvSpPr/>
            <p:nvPr/>
          </p:nvSpPr>
          <p:spPr>
            <a:xfrm>
              <a:off x="1296" y="163"/>
              <a:ext cx="144" cy="96"/>
            </a:xfrm>
            <a:prstGeom prst="ellipse">
              <a:avLst/>
            </a:prstGeom>
            <a:solidFill>
              <a:srgbClr val="003399"/>
            </a:solidFill>
            <a:ln w="12700" cap="sq" cmpd="sng">
              <a:solidFill>
                <a:schemeClr val="tx1"/>
              </a:solidFill>
              <a:prstDash val="solid"/>
              <a:round/>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21" name="文本框 35859">
              <a:extLst>
                <a:ext uri="{FF2B5EF4-FFF2-40B4-BE49-F238E27FC236}">
                  <a16:creationId xmlns:a16="http://schemas.microsoft.com/office/drawing/2014/main" id="{6720BFBA-26B7-41AA-AF86-3301D0727EA8}"/>
                </a:ext>
              </a:extLst>
            </p:cNvPr>
            <p:cNvSpPr txBox="1"/>
            <p:nvPr/>
          </p:nvSpPr>
          <p:spPr>
            <a:xfrm>
              <a:off x="1046" y="0"/>
              <a:ext cx="218" cy="327"/>
            </a:xfrm>
            <a:prstGeom prst="rect">
              <a:avLst/>
            </a:prstGeom>
            <a:noFill/>
            <a:ln w="9525">
              <a:noFill/>
            </a:ln>
          </p:spPr>
          <p:txBody>
            <a:bodyPr wrap="none" anchor="t">
              <a:spAutoFit/>
            </a:bodyPr>
            <a:lstStyle/>
            <a:p>
              <a:r>
                <a:rPr lang="en-US" altLang="zh-CN" sz="2400">
                  <a:solidFill>
                    <a:schemeClr val="accent2"/>
                  </a:solidFill>
                  <a:latin typeface="Comic Sans MS" panose="030F0702030302020204" charset="0"/>
                  <a:ea typeface="SimHei" panose="02010609060101010101" pitchFamily="2" charset="-122"/>
                </a:rPr>
                <a:t>1</a:t>
              </a:r>
            </a:p>
          </p:txBody>
        </p:sp>
        <p:sp>
          <p:nvSpPr>
            <p:cNvPr id="22" name="文本框 35860">
              <a:extLst>
                <a:ext uri="{FF2B5EF4-FFF2-40B4-BE49-F238E27FC236}">
                  <a16:creationId xmlns:a16="http://schemas.microsoft.com/office/drawing/2014/main" id="{11AE6996-C4BC-4675-B52E-F7C0469E04D3}"/>
                </a:ext>
              </a:extLst>
            </p:cNvPr>
            <p:cNvSpPr txBox="1"/>
            <p:nvPr/>
          </p:nvSpPr>
          <p:spPr>
            <a:xfrm>
              <a:off x="48" y="934"/>
              <a:ext cx="251" cy="326"/>
            </a:xfrm>
            <a:prstGeom prst="rect">
              <a:avLst/>
            </a:prstGeom>
            <a:noFill/>
            <a:ln w="9525">
              <a:noFill/>
            </a:ln>
          </p:spPr>
          <p:txBody>
            <a:bodyPr wrap="none" anchor="t">
              <a:spAutoFit/>
            </a:bodyPr>
            <a:lstStyle/>
            <a:p>
              <a:r>
                <a:rPr lang="en-US" altLang="zh-CN" sz="2400">
                  <a:solidFill>
                    <a:schemeClr val="accent2"/>
                  </a:solidFill>
                  <a:latin typeface="Comic Sans MS" panose="030F0702030302020204" charset="0"/>
                  <a:ea typeface="SimHei" panose="02010609060101010101" pitchFamily="2" charset="-122"/>
                </a:rPr>
                <a:t>2</a:t>
              </a:r>
            </a:p>
          </p:txBody>
        </p:sp>
        <p:sp>
          <p:nvSpPr>
            <p:cNvPr id="23" name="文本框 35861">
              <a:extLst>
                <a:ext uri="{FF2B5EF4-FFF2-40B4-BE49-F238E27FC236}">
                  <a16:creationId xmlns:a16="http://schemas.microsoft.com/office/drawing/2014/main" id="{09995D4F-3E14-4444-A8CC-97664EC7A3FB}"/>
                </a:ext>
              </a:extLst>
            </p:cNvPr>
            <p:cNvSpPr txBox="1"/>
            <p:nvPr/>
          </p:nvSpPr>
          <p:spPr>
            <a:xfrm>
              <a:off x="1296" y="934"/>
              <a:ext cx="252" cy="326"/>
            </a:xfrm>
            <a:prstGeom prst="rect">
              <a:avLst/>
            </a:prstGeom>
            <a:noFill/>
            <a:ln w="9525">
              <a:noFill/>
            </a:ln>
          </p:spPr>
          <p:txBody>
            <a:bodyPr wrap="none" anchor="t">
              <a:spAutoFit/>
            </a:bodyPr>
            <a:lstStyle/>
            <a:p>
              <a:r>
                <a:rPr lang="en-US" altLang="zh-CN" sz="2400">
                  <a:solidFill>
                    <a:schemeClr val="accent2"/>
                  </a:solidFill>
                  <a:latin typeface="Comic Sans MS" panose="030F0702030302020204" charset="0"/>
                  <a:ea typeface="SimHei" panose="02010609060101010101" pitchFamily="2" charset="-122"/>
                </a:rPr>
                <a:t>8</a:t>
              </a:r>
            </a:p>
          </p:txBody>
        </p:sp>
        <p:sp>
          <p:nvSpPr>
            <p:cNvPr id="24" name="文本框 35862">
              <a:extLst>
                <a:ext uri="{FF2B5EF4-FFF2-40B4-BE49-F238E27FC236}">
                  <a16:creationId xmlns:a16="http://schemas.microsoft.com/office/drawing/2014/main" id="{5FDF4F91-0327-4B32-9AAD-7D14EEB1D459}"/>
                </a:ext>
              </a:extLst>
            </p:cNvPr>
            <p:cNvSpPr txBox="1"/>
            <p:nvPr/>
          </p:nvSpPr>
          <p:spPr>
            <a:xfrm>
              <a:off x="1920" y="934"/>
              <a:ext cx="251" cy="326"/>
            </a:xfrm>
            <a:prstGeom prst="rect">
              <a:avLst/>
            </a:prstGeom>
            <a:noFill/>
            <a:ln w="9525">
              <a:noFill/>
            </a:ln>
          </p:spPr>
          <p:txBody>
            <a:bodyPr wrap="none" anchor="t">
              <a:spAutoFit/>
            </a:bodyPr>
            <a:lstStyle/>
            <a:p>
              <a:r>
                <a:rPr lang="en-US" altLang="zh-CN" sz="2400">
                  <a:solidFill>
                    <a:schemeClr val="accent2"/>
                  </a:solidFill>
                  <a:latin typeface="Comic Sans MS" panose="030F0702030302020204" charset="0"/>
                  <a:ea typeface="SimHei" panose="02010609060101010101" pitchFamily="2" charset="-122"/>
                </a:rPr>
                <a:t>4</a:t>
              </a:r>
            </a:p>
          </p:txBody>
        </p:sp>
        <p:sp>
          <p:nvSpPr>
            <p:cNvPr id="25" name="文本框 35863">
              <a:extLst>
                <a:ext uri="{FF2B5EF4-FFF2-40B4-BE49-F238E27FC236}">
                  <a16:creationId xmlns:a16="http://schemas.microsoft.com/office/drawing/2014/main" id="{824E04AC-1052-4774-8ADD-26DA745A39D9}"/>
                </a:ext>
              </a:extLst>
            </p:cNvPr>
            <p:cNvSpPr txBox="1"/>
            <p:nvPr/>
          </p:nvSpPr>
          <p:spPr>
            <a:xfrm>
              <a:off x="2640" y="982"/>
              <a:ext cx="252" cy="327"/>
            </a:xfrm>
            <a:prstGeom prst="rect">
              <a:avLst/>
            </a:prstGeom>
            <a:noFill/>
            <a:ln w="9525">
              <a:noFill/>
            </a:ln>
          </p:spPr>
          <p:txBody>
            <a:bodyPr wrap="none" anchor="t">
              <a:spAutoFit/>
            </a:bodyPr>
            <a:lstStyle/>
            <a:p>
              <a:r>
                <a:rPr lang="en-US" altLang="zh-CN" sz="2400">
                  <a:solidFill>
                    <a:schemeClr val="accent2"/>
                  </a:solidFill>
                  <a:latin typeface="Comic Sans MS" panose="030F0702030302020204" charset="0"/>
                  <a:ea typeface="SimHei" panose="02010609060101010101" pitchFamily="2" charset="-122"/>
                </a:rPr>
                <a:t>5</a:t>
              </a:r>
            </a:p>
          </p:txBody>
        </p:sp>
        <p:sp>
          <p:nvSpPr>
            <p:cNvPr id="26" name="文本框 35864">
              <a:extLst>
                <a:ext uri="{FF2B5EF4-FFF2-40B4-BE49-F238E27FC236}">
                  <a16:creationId xmlns:a16="http://schemas.microsoft.com/office/drawing/2014/main" id="{E70F3404-ACF4-4B34-AB05-A58EFBE0A202}"/>
                </a:ext>
              </a:extLst>
            </p:cNvPr>
            <p:cNvSpPr txBox="1"/>
            <p:nvPr/>
          </p:nvSpPr>
          <p:spPr>
            <a:xfrm>
              <a:off x="672" y="934"/>
              <a:ext cx="252" cy="326"/>
            </a:xfrm>
            <a:prstGeom prst="rect">
              <a:avLst/>
            </a:prstGeom>
            <a:noFill/>
            <a:ln w="9525">
              <a:noFill/>
            </a:ln>
          </p:spPr>
          <p:txBody>
            <a:bodyPr wrap="none" anchor="t">
              <a:spAutoFit/>
            </a:bodyPr>
            <a:lstStyle/>
            <a:p>
              <a:r>
                <a:rPr lang="en-US" altLang="zh-CN" sz="2400">
                  <a:solidFill>
                    <a:schemeClr val="accent2"/>
                  </a:solidFill>
                  <a:latin typeface="Comic Sans MS" panose="030F0702030302020204" charset="0"/>
                  <a:ea typeface="SimHei" panose="02010609060101010101" pitchFamily="2" charset="-122"/>
                </a:rPr>
                <a:t>3</a:t>
              </a:r>
            </a:p>
          </p:txBody>
        </p:sp>
        <p:sp>
          <p:nvSpPr>
            <p:cNvPr id="27" name="文本框 35865">
              <a:extLst>
                <a:ext uri="{FF2B5EF4-FFF2-40B4-BE49-F238E27FC236}">
                  <a16:creationId xmlns:a16="http://schemas.microsoft.com/office/drawing/2014/main" id="{A0ADD167-E895-4494-A7D7-4F0881AE38B9}"/>
                </a:ext>
              </a:extLst>
            </p:cNvPr>
            <p:cNvSpPr txBox="1"/>
            <p:nvPr/>
          </p:nvSpPr>
          <p:spPr>
            <a:xfrm>
              <a:off x="748" y="2182"/>
              <a:ext cx="251" cy="327"/>
            </a:xfrm>
            <a:prstGeom prst="rect">
              <a:avLst/>
            </a:prstGeom>
            <a:noFill/>
            <a:ln w="9525">
              <a:noFill/>
            </a:ln>
          </p:spPr>
          <p:txBody>
            <a:bodyPr wrap="none" anchor="t">
              <a:spAutoFit/>
            </a:bodyPr>
            <a:lstStyle/>
            <a:p>
              <a:r>
                <a:rPr lang="en-US" altLang="zh-CN" sz="2400">
                  <a:solidFill>
                    <a:schemeClr val="accent2"/>
                  </a:solidFill>
                  <a:latin typeface="Comic Sans MS" panose="030F0702030302020204" charset="0"/>
                  <a:ea typeface="SimHei" panose="02010609060101010101" pitchFamily="2" charset="-122"/>
                </a:rPr>
                <a:t>6</a:t>
              </a:r>
            </a:p>
          </p:txBody>
        </p:sp>
        <p:sp>
          <p:nvSpPr>
            <p:cNvPr id="28" name="文本框 35866">
              <a:extLst>
                <a:ext uri="{FF2B5EF4-FFF2-40B4-BE49-F238E27FC236}">
                  <a16:creationId xmlns:a16="http://schemas.microsoft.com/office/drawing/2014/main" id="{5A676CFB-D27D-425A-AA0F-0D0379D97692}"/>
                </a:ext>
              </a:extLst>
            </p:cNvPr>
            <p:cNvSpPr txBox="1"/>
            <p:nvPr/>
          </p:nvSpPr>
          <p:spPr>
            <a:xfrm>
              <a:off x="1776" y="2182"/>
              <a:ext cx="252" cy="327"/>
            </a:xfrm>
            <a:prstGeom prst="rect">
              <a:avLst/>
            </a:prstGeom>
            <a:noFill/>
            <a:ln w="9525">
              <a:noFill/>
            </a:ln>
          </p:spPr>
          <p:txBody>
            <a:bodyPr wrap="none" anchor="t">
              <a:spAutoFit/>
            </a:bodyPr>
            <a:lstStyle/>
            <a:p>
              <a:r>
                <a:rPr lang="en-US" altLang="zh-CN" sz="2400">
                  <a:solidFill>
                    <a:schemeClr val="accent2"/>
                  </a:solidFill>
                  <a:latin typeface="Comic Sans MS" panose="030F0702030302020204" charset="0"/>
                  <a:ea typeface="SimHei" panose="02010609060101010101" pitchFamily="2" charset="-122"/>
                </a:rPr>
                <a:t>7</a:t>
              </a:r>
            </a:p>
          </p:txBody>
        </p:sp>
      </p:grpSp>
      <p:sp>
        <p:nvSpPr>
          <p:cNvPr id="29" name="文本框 28">
            <a:extLst>
              <a:ext uri="{FF2B5EF4-FFF2-40B4-BE49-F238E27FC236}">
                <a16:creationId xmlns:a16="http://schemas.microsoft.com/office/drawing/2014/main" id="{60B711EB-1876-44F1-919A-E899BB0FD203}"/>
              </a:ext>
            </a:extLst>
          </p:cNvPr>
          <p:cNvSpPr txBox="1"/>
          <p:nvPr/>
        </p:nvSpPr>
        <p:spPr>
          <a:xfrm>
            <a:off x="7008930" y="3581307"/>
            <a:ext cx="3044825" cy="457200"/>
          </a:xfrm>
          <a:prstGeom prst="rect">
            <a:avLst/>
          </a:prstGeom>
          <a:solidFill>
            <a:srgbClr val="99CCFF"/>
          </a:solidFill>
          <a:ln w="9525">
            <a:noFill/>
          </a:ln>
        </p:spPr>
        <p:txBody>
          <a:bodyPr wrap="none" anchor="t">
            <a:spAutoFit/>
          </a:bodyPr>
          <a:lstStyle/>
          <a:p>
            <a:r>
              <a:rPr lang="en-US" altLang="zh-CN" sz="2400">
                <a:solidFill>
                  <a:srgbClr val="0000FF"/>
                </a:solidFill>
                <a:latin typeface="Comic Sans MS" panose="030F0702030302020204" charset="0"/>
                <a:ea typeface="SimHei" panose="02010609060101010101" pitchFamily="2" charset="-122"/>
              </a:rPr>
              <a:t>(8</a:t>
            </a:r>
            <a:r>
              <a:rPr lang="zh-CN" altLang="en-US" sz="2400">
                <a:solidFill>
                  <a:srgbClr val="0000FF"/>
                </a:solidFill>
                <a:latin typeface="Comic Sans MS" panose="030F0702030302020204" charset="0"/>
                <a:ea typeface="SimHei" panose="02010609060101010101" pitchFamily="2" charset="-122"/>
              </a:rPr>
              <a:t>，</a:t>
            </a:r>
            <a:r>
              <a:rPr lang="en-US" altLang="zh-CN" sz="2400">
                <a:solidFill>
                  <a:srgbClr val="0000FF"/>
                </a:solidFill>
                <a:latin typeface="Comic Sans MS" panose="030F0702030302020204" charset="0"/>
                <a:ea typeface="SimHei" panose="02010609060101010101" pitchFamily="2" charset="-122"/>
              </a:rPr>
              <a:t>3</a:t>
            </a:r>
            <a:r>
              <a:rPr lang="zh-CN" altLang="en-US" sz="2400">
                <a:solidFill>
                  <a:srgbClr val="0000FF"/>
                </a:solidFill>
                <a:latin typeface="Comic Sans MS" panose="030F0702030302020204" charset="0"/>
                <a:ea typeface="SimHei" panose="02010609060101010101" pitchFamily="2" charset="-122"/>
              </a:rPr>
              <a:t>，</a:t>
            </a:r>
            <a:r>
              <a:rPr lang="en-US" altLang="zh-CN" sz="2400">
                <a:solidFill>
                  <a:srgbClr val="0000FF"/>
                </a:solidFill>
                <a:latin typeface="Comic Sans MS" panose="030F0702030302020204" charset="0"/>
                <a:ea typeface="SimHei" panose="02010609060101010101" pitchFamily="2" charset="-122"/>
              </a:rPr>
              <a:t>4</a:t>
            </a:r>
            <a:r>
              <a:rPr lang="zh-CN" altLang="en-US" sz="2400">
                <a:solidFill>
                  <a:srgbClr val="0000FF"/>
                </a:solidFill>
                <a:latin typeface="Comic Sans MS" panose="030F0702030302020204" charset="0"/>
                <a:ea typeface="SimHei" panose="02010609060101010101" pitchFamily="2" charset="-122"/>
              </a:rPr>
              <a:t>，</a:t>
            </a:r>
            <a:r>
              <a:rPr lang="en-US" altLang="zh-CN" sz="2400">
                <a:solidFill>
                  <a:srgbClr val="0000FF"/>
                </a:solidFill>
                <a:latin typeface="Comic Sans MS" panose="030F0702030302020204" charset="0"/>
                <a:ea typeface="SimHei" panose="02010609060101010101" pitchFamily="2" charset="-122"/>
              </a:rPr>
              <a:t>3</a:t>
            </a:r>
            <a:r>
              <a:rPr lang="zh-CN" altLang="en-US" sz="2400">
                <a:solidFill>
                  <a:srgbClr val="0000FF"/>
                </a:solidFill>
                <a:latin typeface="Comic Sans MS" panose="030F0702030302020204" charset="0"/>
                <a:ea typeface="SimHei" panose="02010609060101010101" pitchFamily="2" charset="-122"/>
              </a:rPr>
              <a:t>，</a:t>
            </a:r>
            <a:r>
              <a:rPr lang="en-US" altLang="zh-CN" sz="2400">
                <a:solidFill>
                  <a:srgbClr val="0000FF"/>
                </a:solidFill>
                <a:latin typeface="Comic Sans MS" panose="030F0702030302020204" charset="0"/>
                <a:ea typeface="SimHei" panose="02010609060101010101" pitchFamily="2" charset="-122"/>
              </a:rPr>
              <a:t>8</a:t>
            </a:r>
            <a:r>
              <a:rPr lang="zh-CN" altLang="en-US" sz="2400">
                <a:solidFill>
                  <a:srgbClr val="0000FF"/>
                </a:solidFill>
                <a:latin typeface="Comic Sans MS" panose="030F0702030302020204" charset="0"/>
                <a:ea typeface="SimHei" panose="02010609060101010101" pitchFamily="2" charset="-122"/>
              </a:rPr>
              <a:t>，</a:t>
            </a:r>
            <a:r>
              <a:rPr lang="en-US" altLang="zh-CN" sz="2400">
                <a:solidFill>
                  <a:srgbClr val="0000FF"/>
                </a:solidFill>
                <a:latin typeface="Comic Sans MS" panose="030F0702030302020204" charset="0"/>
                <a:ea typeface="SimHei" panose="02010609060101010101" pitchFamily="2" charset="-122"/>
              </a:rPr>
              <a:t>4)</a:t>
            </a:r>
          </a:p>
        </p:txBody>
      </p:sp>
      <p:sp>
        <p:nvSpPr>
          <p:cNvPr id="30" name="左右箭头 35868">
            <a:extLst>
              <a:ext uri="{FF2B5EF4-FFF2-40B4-BE49-F238E27FC236}">
                <a16:creationId xmlns:a16="http://schemas.microsoft.com/office/drawing/2014/main" id="{EB033FC2-89C7-4C9A-BEDD-EB8FCD52A1F2}"/>
              </a:ext>
            </a:extLst>
          </p:cNvPr>
          <p:cNvSpPr/>
          <p:nvPr/>
        </p:nvSpPr>
        <p:spPr>
          <a:xfrm>
            <a:off x="5942130" y="3643219"/>
            <a:ext cx="914400" cy="361950"/>
          </a:xfrm>
          <a:prstGeom prst="leftRightArrow">
            <a:avLst>
              <a:gd name="adj1" fmla="val 50000"/>
              <a:gd name="adj2" fmla="val 50502"/>
            </a:avLst>
          </a:prstGeom>
          <a:solidFill>
            <a:schemeClr val="accent1"/>
          </a:solidFill>
          <a:ln w="12700" cap="sq" cmpd="sng">
            <a:solidFill>
              <a:schemeClr val="tx1"/>
            </a:solidFill>
            <a:prstDash val="solid"/>
            <a:miter/>
            <a:headEnd type="none" w="med" len="med"/>
            <a:tailEnd type="none" w="med" len="med"/>
          </a:ln>
        </p:spPr>
        <p:txBody>
          <a:bodyPr anchor="t"/>
          <a:lstStyle/>
          <a:p>
            <a:pPr algn="ctr"/>
            <a:endParaRPr lang="zh-CN" altLang="en-US">
              <a:latin typeface="Arial" panose="020B0604020202020204" pitchFamily="34" charset="0"/>
              <a:ea typeface="SimSun" panose="02010600030101010101" pitchFamily="2" charset="-122"/>
            </a:endParaRPr>
          </a:p>
        </p:txBody>
      </p:sp>
      <p:grpSp>
        <p:nvGrpSpPr>
          <p:cNvPr id="31" name="组合 30">
            <a:extLst>
              <a:ext uri="{FF2B5EF4-FFF2-40B4-BE49-F238E27FC236}">
                <a16:creationId xmlns:a16="http://schemas.microsoft.com/office/drawing/2014/main" id="{1EB6CF09-E5DC-455A-8A69-448FE339B251}"/>
              </a:ext>
            </a:extLst>
          </p:cNvPr>
          <p:cNvGrpSpPr/>
          <p:nvPr/>
        </p:nvGrpSpPr>
        <p:grpSpPr>
          <a:xfrm>
            <a:off x="7039092" y="4094069"/>
            <a:ext cx="2995613" cy="1147763"/>
            <a:chOff x="0" y="0"/>
            <a:chExt cx="1697" cy="723"/>
          </a:xfrm>
        </p:grpSpPr>
        <p:sp>
          <p:nvSpPr>
            <p:cNvPr id="32" name="文本框 35870">
              <a:extLst>
                <a:ext uri="{FF2B5EF4-FFF2-40B4-BE49-F238E27FC236}">
                  <a16:creationId xmlns:a16="http://schemas.microsoft.com/office/drawing/2014/main" id="{A2A33EE8-F1A2-48E6-9100-B34EE9D12F22}"/>
                </a:ext>
              </a:extLst>
            </p:cNvPr>
            <p:cNvSpPr txBox="1"/>
            <p:nvPr/>
          </p:nvSpPr>
          <p:spPr>
            <a:xfrm>
              <a:off x="0" y="435"/>
              <a:ext cx="1697" cy="288"/>
            </a:xfrm>
            <a:prstGeom prst="rect">
              <a:avLst/>
            </a:prstGeom>
            <a:solidFill>
              <a:srgbClr val="99CCFF"/>
            </a:solidFill>
            <a:ln w="9525">
              <a:noFill/>
            </a:ln>
          </p:spPr>
          <p:txBody>
            <a:bodyPr wrap="none" anchor="t">
              <a:spAutoFit/>
            </a:bodyPr>
            <a:lstStyle/>
            <a:p>
              <a:r>
                <a:rPr lang="en-US" altLang="zh-CN" sz="2400">
                  <a:solidFill>
                    <a:srgbClr val="0000FF"/>
                  </a:solidFill>
                  <a:latin typeface="Comic Sans MS" panose="030F0702030302020204" charset="0"/>
                  <a:ea typeface="SimHei" panose="02010609060101010101" pitchFamily="2" charset="-122"/>
                </a:rPr>
                <a:t>(1</a:t>
              </a:r>
              <a:r>
                <a:rPr lang="zh-CN" altLang="en-US" sz="2400">
                  <a:solidFill>
                    <a:srgbClr val="0000FF"/>
                  </a:solidFill>
                  <a:latin typeface="Comic Sans MS" panose="030F0702030302020204" charset="0"/>
                  <a:ea typeface="SimHei" panose="02010609060101010101" pitchFamily="2" charset="-122"/>
                </a:rPr>
                <a:t>，</a:t>
              </a:r>
              <a:r>
                <a:rPr lang="en-US" altLang="zh-CN" sz="2400">
                  <a:solidFill>
                    <a:srgbClr val="0000FF"/>
                  </a:solidFill>
                  <a:latin typeface="Comic Sans MS" panose="030F0702030302020204" charset="0"/>
                  <a:ea typeface="SimHei" panose="02010609060101010101" pitchFamily="2" charset="-122"/>
                </a:rPr>
                <a:t>2</a:t>
              </a:r>
              <a:r>
                <a:rPr lang="zh-CN" altLang="en-US" sz="2400">
                  <a:solidFill>
                    <a:srgbClr val="0000FF"/>
                  </a:solidFill>
                  <a:latin typeface="Comic Sans MS" panose="030F0702030302020204" charset="0"/>
                  <a:ea typeface="SimHei" panose="02010609060101010101" pitchFamily="2" charset="-122"/>
                </a:rPr>
                <a:t>，</a:t>
              </a:r>
              <a:r>
                <a:rPr lang="en-US" altLang="zh-CN" sz="2400">
                  <a:solidFill>
                    <a:srgbClr val="0000FF"/>
                  </a:solidFill>
                  <a:latin typeface="Comic Sans MS" panose="030F0702030302020204" charset="0"/>
                  <a:ea typeface="SimHei" panose="02010609060101010101" pitchFamily="2" charset="-122"/>
                </a:rPr>
                <a:t>5</a:t>
              </a:r>
              <a:r>
                <a:rPr lang="zh-CN" altLang="en-US" sz="2400">
                  <a:solidFill>
                    <a:srgbClr val="0000FF"/>
                  </a:solidFill>
                  <a:latin typeface="Comic Sans MS" panose="030F0702030302020204" charset="0"/>
                  <a:ea typeface="SimHei" panose="02010609060101010101" pitchFamily="2" charset="-122"/>
                </a:rPr>
                <a:t>，</a:t>
              </a:r>
              <a:r>
                <a:rPr lang="en-US" altLang="zh-CN" sz="2400">
                  <a:solidFill>
                    <a:srgbClr val="0000FF"/>
                  </a:solidFill>
                  <a:latin typeface="Comic Sans MS" panose="030F0702030302020204" charset="0"/>
                  <a:ea typeface="SimHei" panose="02010609060101010101" pitchFamily="2" charset="-122"/>
                </a:rPr>
                <a:t>6</a:t>
              </a:r>
              <a:r>
                <a:rPr lang="zh-CN" altLang="en-US" sz="2400">
                  <a:solidFill>
                    <a:srgbClr val="0000FF"/>
                  </a:solidFill>
                  <a:latin typeface="Comic Sans MS" panose="030F0702030302020204" charset="0"/>
                  <a:ea typeface="SimHei" panose="02010609060101010101" pitchFamily="2" charset="-122"/>
                </a:rPr>
                <a:t>，</a:t>
              </a:r>
              <a:r>
                <a:rPr lang="en-US" altLang="zh-CN" sz="2400">
                  <a:solidFill>
                    <a:srgbClr val="0000FF"/>
                  </a:solidFill>
                  <a:latin typeface="Comic Sans MS" panose="030F0702030302020204" charset="0"/>
                  <a:ea typeface="SimHei" panose="02010609060101010101" pitchFamily="2" charset="-122"/>
                </a:rPr>
                <a:t>3</a:t>
              </a:r>
              <a:r>
                <a:rPr lang="zh-CN" altLang="en-US" sz="2400">
                  <a:solidFill>
                    <a:srgbClr val="0000FF"/>
                  </a:solidFill>
                  <a:latin typeface="Comic Sans MS" panose="030F0702030302020204" charset="0"/>
                  <a:ea typeface="SimHei" panose="02010609060101010101" pitchFamily="2" charset="-122"/>
                </a:rPr>
                <a:t>，</a:t>
              </a:r>
              <a:r>
                <a:rPr lang="en-US" altLang="zh-CN" sz="2400">
                  <a:solidFill>
                    <a:srgbClr val="0000FF"/>
                  </a:solidFill>
                  <a:latin typeface="Comic Sans MS" panose="030F0702030302020204" charset="0"/>
                  <a:ea typeface="SimHei" panose="02010609060101010101" pitchFamily="2" charset="-122"/>
                </a:rPr>
                <a:t>7)</a:t>
              </a:r>
            </a:p>
          </p:txBody>
        </p:sp>
        <p:sp>
          <p:nvSpPr>
            <p:cNvPr id="33" name="直接连接符 35871">
              <a:extLst>
                <a:ext uri="{FF2B5EF4-FFF2-40B4-BE49-F238E27FC236}">
                  <a16:creationId xmlns:a16="http://schemas.microsoft.com/office/drawing/2014/main" id="{530069BE-32DA-4AD7-AD94-F1A731D35F54}"/>
                </a:ext>
              </a:extLst>
            </p:cNvPr>
            <p:cNvSpPr/>
            <p:nvPr/>
          </p:nvSpPr>
          <p:spPr>
            <a:xfrm>
              <a:off x="192" y="0"/>
              <a:ext cx="0" cy="384"/>
            </a:xfrm>
            <a:prstGeom prst="line">
              <a:avLst/>
            </a:prstGeom>
            <a:ln w="38100" cap="sq" cmpd="sng">
              <a:solidFill>
                <a:srgbClr val="CC3300"/>
              </a:solidFill>
              <a:prstDash val="solid"/>
              <a:round/>
              <a:headEnd type="triangle" w="med" len="med"/>
              <a:tailEnd type="triangl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34" name="直接连接符 35872">
              <a:extLst>
                <a:ext uri="{FF2B5EF4-FFF2-40B4-BE49-F238E27FC236}">
                  <a16:creationId xmlns:a16="http://schemas.microsoft.com/office/drawing/2014/main" id="{DB31A19E-72F7-449B-9AC9-CB158357F84C}"/>
                </a:ext>
              </a:extLst>
            </p:cNvPr>
            <p:cNvSpPr/>
            <p:nvPr/>
          </p:nvSpPr>
          <p:spPr>
            <a:xfrm>
              <a:off x="432" y="0"/>
              <a:ext cx="0" cy="384"/>
            </a:xfrm>
            <a:prstGeom prst="line">
              <a:avLst/>
            </a:prstGeom>
            <a:ln w="38100" cap="sq" cmpd="sng">
              <a:solidFill>
                <a:srgbClr val="CC3300"/>
              </a:solidFill>
              <a:prstDash val="solid"/>
              <a:round/>
              <a:headEnd type="triangle" w="med" len="med"/>
              <a:tailEnd type="triangl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35" name="直接连接符 35873">
              <a:extLst>
                <a:ext uri="{FF2B5EF4-FFF2-40B4-BE49-F238E27FC236}">
                  <a16:creationId xmlns:a16="http://schemas.microsoft.com/office/drawing/2014/main" id="{F3E9ED7C-2BC4-48C4-816C-FF654FB98B6D}"/>
                </a:ext>
              </a:extLst>
            </p:cNvPr>
            <p:cNvSpPr/>
            <p:nvPr/>
          </p:nvSpPr>
          <p:spPr>
            <a:xfrm>
              <a:off x="720" y="0"/>
              <a:ext cx="0" cy="384"/>
            </a:xfrm>
            <a:prstGeom prst="line">
              <a:avLst/>
            </a:prstGeom>
            <a:ln w="38100" cap="sq" cmpd="sng">
              <a:solidFill>
                <a:srgbClr val="CC3300"/>
              </a:solidFill>
              <a:prstDash val="solid"/>
              <a:round/>
              <a:headEnd type="triangle" w="med" len="med"/>
              <a:tailEnd type="triangl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36" name="直接连接符 35874">
              <a:extLst>
                <a:ext uri="{FF2B5EF4-FFF2-40B4-BE49-F238E27FC236}">
                  <a16:creationId xmlns:a16="http://schemas.microsoft.com/office/drawing/2014/main" id="{850E45BA-D144-4631-82E9-898145720839}"/>
                </a:ext>
              </a:extLst>
            </p:cNvPr>
            <p:cNvSpPr/>
            <p:nvPr/>
          </p:nvSpPr>
          <p:spPr>
            <a:xfrm>
              <a:off x="1008" y="0"/>
              <a:ext cx="0" cy="384"/>
            </a:xfrm>
            <a:prstGeom prst="line">
              <a:avLst/>
            </a:prstGeom>
            <a:ln w="38100" cap="sq" cmpd="sng">
              <a:solidFill>
                <a:srgbClr val="CC3300"/>
              </a:solidFill>
              <a:prstDash val="solid"/>
              <a:round/>
              <a:headEnd type="triangle" w="med" len="med"/>
              <a:tailEnd type="triangl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37" name="直接连接符 35875">
              <a:extLst>
                <a:ext uri="{FF2B5EF4-FFF2-40B4-BE49-F238E27FC236}">
                  <a16:creationId xmlns:a16="http://schemas.microsoft.com/office/drawing/2014/main" id="{4697BE63-B454-41E8-AD44-DB05F61E5160}"/>
                </a:ext>
              </a:extLst>
            </p:cNvPr>
            <p:cNvSpPr/>
            <p:nvPr/>
          </p:nvSpPr>
          <p:spPr>
            <a:xfrm>
              <a:off x="1296" y="0"/>
              <a:ext cx="0" cy="384"/>
            </a:xfrm>
            <a:prstGeom prst="line">
              <a:avLst/>
            </a:prstGeom>
            <a:ln w="38100" cap="sq" cmpd="sng">
              <a:solidFill>
                <a:srgbClr val="CC3300"/>
              </a:solidFill>
              <a:prstDash val="solid"/>
              <a:round/>
              <a:headEnd type="triangle" w="med" len="med"/>
              <a:tailEnd type="triangle" w="med" len="med"/>
            </a:ln>
          </p:spPr>
          <p:txBody>
            <a:bodyPr anchor="t"/>
            <a:lstStyle/>
            <a:p>
              <a:pPr algn="ctr"/>
              <a:endParaRPr lang="zh-CN" altLang="en-US">
                <a:latin typeface="Arial" panose="020B0604020202020204" pitchFamily="34" charset="0"/>
                <a:ea typeface="SimSun" panose="02010600030101010101" pitchFamily="2" charset="-122"/>
              </a:endParaRPr>
            </a:p>
          </p:txBody>
        </p:sp>
        <p:sp>
          <p:nvSpPr>
            <p:cNvPr id="38" name="直接连接符 35876">
              <a:extLst>
                <a:ext uri="{FF2B5EF4-FFF2-40B4-BE49-F238E27FC236}">
                  <a16:creationId xmlns:a16="http://schemas.microsoft.com/office/drawing/2014/main" id="{3D6DA748-7439-496C-B2A4-0015BF3EB536}"/>
                </a:ext>
              </a:extLst>
            </p:cNvPr>
            <p:cNvSpPr/>
            <p:nvPr/>
          </p:nvSpPr>
          <p:spPr>
            <a:xfrm>
              <a:off x="1584" y="0"/>
              <a:ext cx="0" cy="384"/>
            </a:xfrm>
            <a:prstGeom prst="line">
              <a:avLst/>
            </a:prstGeom>
            <a:ln w="38100" cap="sq" cmpd="sng">
              <a:solidFill>
                <a:srgbClr val="CC3300"/>
              </a:solidFill>
              <a:prstDash val="solid"/>
              <a:round/>
              <a:headEnd type="triangle" w="med" len="med"/>
              <a:tailEnd type="triangle" w="med" len="med"/>
            </a:ln>
          </p:spPr>
          <p:txBody>
            <a:bodyPr anchor="t"/>
            <a:lstStyle/>
            <a:p>
              <a:pPr algn="ctr"/>
              <a:endParaRPr lang="zh-CN" altLang="en-US">
                <a:latin typeface="Arial" panose="020B0604020202020204" pitchFamily="34" charset="0"/>
                <a:ea typeface="SimSun" panose="02010600030101010101" pitchFamily="2" charset="-122"/>
              </a:endParaRPr>
            </a:p>
          </p:txBody>
        </p:sp>
      </p:grpSp>
    </p:spTree>
    <p:extLst>
      <p:ext uri="{BB962C8B-B14F-4D97-AF65-F5344CB8AC3E}">
        <p14:creationId xmlns:p14="http://schemas.microsoft.com/office/powerpoint/2010/main" val="1993508863"/>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4539</TotalTime>
  <Words>3479</Words>
  <Application>Microsoft Office PowerPoint</Application>
  <PresentationFormat>宽屏</PresentationFormat>
  <Paragraphs>676</Paragraphs>
  <Slides>45</Slides>
  <Notes>45</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65" baseType="lpstr">
      <vt:lpstr>Arial Unicode MS</vt:lpstr>
      <vt:lpstr>Microsoft YaHei Light</vt:lpstr>
      <vt:lpstr>等线</vt:lpstr>
      <vt:lpstr>等线 Light</vt:lpstr>
      <vt:lpstr>黑体</vt:lpstr>
      <vt:lpstr>KaiTi</vt:lpstr>
      <vt:lpstr>宋体</vt:lpstr>
      <vt:lpstr>宋体</vt:lpstr>
      <vt:lpstr>Microsoft YaHei</vt:lpstr>
      <vt:lpstr>Microsoft YaHei</vt:lpstr>
      <vt:lpstr>Arial</vt:lpstr>
      <vt:lpstr>Arial Black</vt:lpstr>
      <vt:lpstr>Comic Sans MS</vt:lpstr>
      <vt:lpstr>Lucida Handwriting</vt:lpstr>
      <vt:lpstr>Segoe UI Semibold</vt:lpstr>
      <vt:lpstr>Symbol</vt:lpstr>
      <vt:lpstr>Times New Roman</vt:lpstr>
      <vt:lpstr>Wingdings</vt:lpstr>
      <vt:lpstr>Office 主题​​</vt:lpstr>
      <vt:lpstr>WPS.Doc.6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wyq</dc:creator>
  <cp:lastModifiedBy>wyq</cp:lastModifiedBy>
  <cp:revision>65</cp:revision>
  <dcterms:created xsi:type="dcterms:W3CDTF">2021-11-05T13:12:46Z</dcterms:created>
  <dcterms:modified xsi:type="dcterms:W3CDTF">2022-11-22T13:28:53Z</dcterms:modified>
</cp:coreProperties>
</file>