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45" r:id="rId2"/>
    <p:sldId id="1486" r:id="rId3"/>
    <p:sldId id="2362" r:id="rId4"/>
    <p:sldId id="2363" r:id="rId5"/>
    <p:sldId id="2364" r:id="rId6"/>
    <p:sldId id="2365" r:id="rId7"/>
    <p:sldId id="2352" r:id="rId8"/>
    <p:sldId id="2353" r:id="rId9"/>
    <p:sldId id="1535" r:id="rId10"/>
    <p:sldId id="2366" r:id="rId11"/>
    <p:sldId id="2324" r:id="rId12"/>
    <p:sldId id="2327" r:id="rId13"/>
    <p:sldId id="1543" r:id="rId14"/>
    <p:sldId id="1549" r:id="rId15"/>
    <p:sldId id="1550" r:id="rId16"/>
    <p:sldId id="1551" r:id="rId17"/>
    <p:sldId id="1548" r:id="rId18"/>
    <p:sldId id="2355" r:id="rId19"/>
    <p:sldId id="2356" r:id="rId20"/>
    <p:sldId id="2357" r:id="rId21"/>
    <p:sldId id="2358" r:id="rId22"/>
    <p:sldId id="2333" r:id="rId23"/>
    <p:sldId id="2359" r:id="rId24"/>
    <p:sldId id="2360" r:id="rId25"/>
    <p:sldId id="2336" r:id="rId26"/>
    <p:sldId id="2361" r:id="rId27"/>
    <p:sldId id="2338" r:id="rId28"/>
    <p:sldId id="2339" r:id="rId29"/>
    <p:sldId id="2341" r:id="rId30"/>
    <p:sldId id="2340" r:id="rId31"/>
    <p:sldId id="2343" r:id="rId32"/>
    <p:sldId id="234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366" autoAdjust="0"/>
  </p:normalViewPr>
  <p:slideViewPr>
    <p:cSldViewPr snapToGrid="0">
      <p:cViewPr varScale="1">
        <p:scale>
          <a:sx n="68" d="100"/>
          <a:sy n="6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7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09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0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4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63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61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2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50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28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1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4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60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73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8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71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37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84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48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66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1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6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1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6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9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41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8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4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40B942-9E50-41F9-B28E-B6BF810F3E92}"/>
              </a:ext>
            </a:extLst>
          </p:cNvPr>
          <p:cNvSpPr txBox="1">
            <a:spLocks noChangeArrowheads="1"/>
          </p:cNvSpPr>
          <p:nvPr/>
        </p:nvSpPr>
        <p:spPr>
          <a:xfrm>
            <a:off x="1995851" y="1373981"/>
            <a:ext cx="8064500" cy="4110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在有向图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中，它的每一个结点位于且仅位于一个强（弱）连通分支中。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在有向图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中，它的每一个结点至少位于一个单向连通分支中。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在有向图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中，它的每一条边至多在一个强连通分支中；至少在一个单向连通分支中；在且仅在一个弱连通分支中。</a:t>
            </a:r>
          </a:p>
        </p:txBody>
      </p:sp>
    </p:spTree>
    <p:extLst>
      <p:ext uri="{BB962C8B-B14F-4D97-AF65-F5344CB8AC3E}">
        <p14:creationId xmlns:p14="http://schemas.microsoft.com/office/powerpoint/2010/main" val="3445244360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F14578-5276-4784-9583-54500758AF4A}"/>
              </a:ext>
            </a:extLst>
          </p:cNvPr>
          <p:cNvSpPr txBox="1">
            <a:spLocks noChangeArrowheads="1"/>
          </p:cNvSpPr>
          <p:nvPr/>
        </p:nvSpPr>
        <p:spPr>
          <a:xfrm>
            <a:off x="1717456" y="1010513"/>
            <a:ext cx="9412097" cy="4451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在有向图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 = &lt;V, E&gt;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中，设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的子图，如果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）对任意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G"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⊆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G"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G"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</a:t>
            </a:r>
            <a:r>
              <a:rPr lang="zh-CN" altLang="en-US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那么称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G’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弱连通分支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(Strongly/Unilaterally/weakly Connected Component)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，或称为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强分图（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单向分图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弱分图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1361952345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0B0B4-F112-491F-BAF0-6195608D17C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245644"/>
            <a:ext cx="8064500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对于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两结点在同一单向连通分支中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这一关系，虽然它是自反的，对称的，但它不是传递的。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5B7F1115-39E5-42A1-825D-B306762456D3}"/>
              </a:ext>
            </a:extLst>
          </p:cNvPr>
          <p:cNvGrpSpPr>
            <a:grpSpLocks/>
          </p:cNvGrpSpPr>
          <p:nvPr/>
        </p:nvGrpSpPr>
        <p:grpSpPr bwMode="auto">
          <a:xfrm>
            <a:off x="4236244" y="2821452"/>
            <a:ext cx="2735262" cy="2257425"/>
            <a:chOff x="1156" y="2659"/>
            <a:chExt cx="1723" cy="1422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3DCB77E6-09F5-43CA-B29A-FC8835930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3" y="3049"/>
              <a:ext cx="681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3BA7BCC-56A7-484E-A57B-3FA8A4E67D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76" y="3049"/>
              <a:ext cx="681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0F7AC2F7-2FC8-482A-AFB4-0C8F3646E7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51" y="2971"/>
              <a:ext cx="68" cy="6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DC92C03-5988-468B-9B64-E583AC003B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0" y="3729"/>
              <a:ext cx="68" cy="6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C0F30FA-DCE4-4C84-B2BB-B63ADB8EF3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0" y="3729"/>
              <a:ext cx="69" cy="6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1BD6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BBD8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6821D8A-8B34-4DB6-94F5-59BF45D5EE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61" y="2659"/>
              <a:ext cx="272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80DAF88F-D033-4DE6-AA5E-40F514E052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6" y="3741"/>
              <a:ext cx="27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049BDE09-6251-4186-926E-F55EA426D3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06" y="3741"/>
              <a:ext cx="273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772065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93186"/>
          <p:cNvSpPr txBox="1">
            <a:spLocks/>
          </p:cNvSpPr>
          <p:nvPr/>
        </p:nvSpPr>
        <p:spPr>
          <a:xfrm>
            <a:off x="2074545" y="1292861"/>
            <a:ext cx="8229600" cy="45259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folHlink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有向图D强连通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 D中有闭通路过每个结点至少一次.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folHlink"/>
              </a:solidFill>
              <a:latin typeface="Microsoft YaHei" panose="020B0503020204020204" charset="-122"/>
              <a:ea typeface="Microsoft YaHei" panose="020B0503020204020204" charset="-122"/>
              <a:sym typeface="Symbol" panose="05050102010706020507" pitchFamily="2" charset="2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dirty="0">
                <a:solidFill>
                  <a:schemeClr val="folHlink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0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有向图D单向连通 </a:t>
            </a:r>
            <a:r>
              <a:rPr lang="zh-CN" altLang="en-US" sz="20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 D中有通路过每个结点至少一次.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folHlink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36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65345" y="4328131"/>
            <a:ext cx="1524000" cy="1371600"/>
            <a:chOff x="0" y="0"/>
            <a:chExt cx="960" cy="864"/>
          </a:xfrm>
        </p:grpSpPr>
        <p:sp>
          <p:nvSpPr>
            <p:cNvPr id="8" name="椭圆 96260"/>
            <p:cNvSpPr/>
            <p:nvPr/>
          </p:nvSpPr>
          <p:spPr>
            <a:xfrm>
              <a:off x="864" y="28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" name="椭圆 96261"/>
            <p:cNvSpPr/>
            <p:nvPr/>
          </p:nvSpPr>
          <p:spPr>
            <a:xfrm>
              <a:off x="0" y="28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" name="椭圆 96262"/>
            <p:cNvSpPr/>
            <p:nvPr/>
          </p:nvSpPr>
          <p:spPr>
            <a:xfrm>
              <a:off x="144" y="76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" name="椭圆 96263"/>
            <p:cNvSpPr/>
            <p:nvPr/>
          </p:nvSpPr>
          <p:spPr>
            <a:xfrm>
              <a:off x="432" y="0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2" name="椭圆 96264"/>
            <p:cNvSpPr/>
            <p:nvPr/>
          </p:nvSpPr>
          <p:spPr>
            <a:xfrm>
              <a:off x="672" y="76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96265"/>
            <p:cNvSpPr/>
            <p:nvPr/>
          </p:nvSpPr>
          <p:spPr>
            <a:xfrm flipH="1">
              <a:off x="192" y="144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96266"/>
            <p:cNvSpPr/>
            <p:nvPr/>
          </p:nvSpPr>
          <p:spPr>
            <a:xfrm>
              <a:off x="480" y="96"/>
              <a:ext cx="24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96267"/>
            <p:cNvSpPr/>
            <p:nvPr/>
          </p:nvSpPr>
          <p:spPr>
            <a:xfrm>
              <a:off x="96" y="3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6" name="直接连接符 96268"/>
            <p:cNvSpPr/>
            <p:nvPr/>
          </p:nvSpPr>
          <p:spPr>
            <a:xfrm flipH="1">
              <a:off x="240" y="384"/>
              <a:ext cx="62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7" name="直接连接符 96269"/>
            <p:cNvSpPr/>
            <p:nvPr/>
          </p:nvSpPr>
          <p:spPr>
            <a:xfrm>
              <a:off x="96" y="384"/>
              <a:ext cx="67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8" name="直接连接符 96270"/>
            <p:cNvSpPr/>
            <p:nvPr/>
          </p:nvSpPr>
          <p:spPr>
            <a:xfrm flipV="1">
              <a:off x="48" y="48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9" name="直接连接符 96271"/>
            <p:cNvSpPr/>
            <p:nvPr/>
          </p:nvSpPr>
          <p:spPr>
            <a:xfrm>
              <a:off x="528" y="48"/>
              <a:ext cx="33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0" name="直接连接符 96272"/>
            <p:cNvSpPr/>
            <p:nvPr/>
          </p:nvSpPr>
          <p:spPr>
            <a:xfrm>
              <a:off x="48" y="384"/>
              <a:ext cx="96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1" name="直接连接符 96273"/>
            <p:cNvSpPr/>
            <p:nvPr/>
          </p:nvSpPr>
          <p:spPr>
            <a:xfrm>
              <a:off x="240" y="816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2" name="直接连接符 96274"/>
            <p:cNvSpPr/>
            <p:nvPr/>
          </p:nvSpPr>
          <p:spPr>
            <a:xfrm flipV="1">
              <a:off x="768" y="432"/>
              <a:ext cx="144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0835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椭圆 98307"/>
          <p:cNvSpPr/>
          <p:nvPr/>
        </p:nvSpPr>
        <p:spPr>
          <a:xfrm>
            <a:off x="31089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直接连接符 98308"/>
          <p:cNvSpPr/>
          <p:nvPr/>
        </p:nvSpPr>
        <p:spPr>
          <a:xfrm>
            <a:off x="3185160" y="3713019"/>
            <a:ext cx="5486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98309"/>
          <p:cNvSpPr/>
          <p:nvPr/>
        </p:nvSpPr>
        <p:spPr>
          <a:xfrm>
            <a:off x="37185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98310"/>
          <p:cNvSpPr/>
          <p:nvPr/>
        </p:nvSpPr>
        <p:spPr>
          <a:xfrm>
            <a:off x="43281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98311"/>
          <p:cNvSpPr/>
          <p:nvPr/>
        </p:nvSpPr>
        <p:spPr>
          <a:xfrm>
            <a:off x="49377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98312"/>
          <p:cNvSpPr/>
          <p:nvPr/>
        </p:nvSpPr>
        <p:spPr>
          <a:xfrm>
            <a:off x="55473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98313"/>
          <p:cNvSpPr/>
          <p:nvPr/>
        </p:nvSpPr>
        <p:spPr>
          <a:xfrm>
            <a:off x="61569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98314"/>
          <p:cNvSpPr/>
          <p:nvPr/>
        </p:nvSpPr>
        <p:spPr>
          <a:xfrm>
            <a:off x="67665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98315"/>
          <p:cNvSpPr/>
          <p:nvPr/>
        </p:nvSpPr>
        <p:spPr>
          <a:xfrm>
            <a:off x="73761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98316"/>
          <p:cNvSpPr/>
          <p:nvPr/>
        </p:nvSpPr>
        <p:spPr>
          <a:xfrm>
            <a:off x="79857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椭圆 98317"/>
          <p:cNvSpPr/>
          <p:nvPr/>
        </p:nvSpPr>
        <p:spPr>
          <a:xfrm>
            <a:off x="8595360" y="3636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98318"/>
          <p:cNvSpPr/>
          <p:nvPr/>
        </p:nvSpPr>
        <p:spPr>
          <a:xfrm>
            <a:off x="34899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98319"/>
          <p:cNvSpPr/>
          <p:nvPr/>
        </p:nvSpPr>
        <p:spPr>
          <a:xfrm>
            <a:off x="4099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直接连接符 98320"/>
          <p:cNvSpPr/>
          <p:nvPr/>
        </p:nvSpPr>
        <p:spPr>
          <a:xfrm>
            <a:off x="47091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直接连接符 98321"/>
          <p:cNvSpPr/>
          <p:nvPr/>
        </p:nvSpPr>
        <p:spPr>
          <a:xfrm>
            <a:off x="5242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98322"/>
          <p:cNvSpPr/>
          <p:nvPr/>
        </p:nvSpPr>
        <p:spPr>
          <a:xfrm>
            <a:off x="59283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98323"/>
          <p:cNvSpPr/>
          <p:nvPr/>
        </p:nvSpPr>
        <p:spPr>
          <a:xfrm>
            <a:off x="65379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98324"/>
          <p:cNvSpPr/>
          <p:nvPr/>
        </p:nvSpPr>
        <p:spPr>
          <a:xfrm>
            <a:off x="71475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直接连接符 98325"/>
          <p:cNvSpPr/>
          <p:nvPr/>
        </p:nvSpPr>
        <p:spPr>
          <a:xfrm>
            <a:off x="77571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98326"/>
          <p:cNvSpPr/>
          <p:nvPr/>
        </p:nvSpPr>
        <p:spPr>
          <a:xfrm>
            <a:off x="8366760" y="3713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椭圆 98327"/>
          <p:cNvSpPr/>
          <p:nvPr/>
        </p:nvSpPr>
        <p:spPr>
          <a:xfrm>
            <a:off x="5928360" y="28748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98328"/>
          <p:cNvSpPr/>
          <p:nvPr/>
        </p:nvSpPr>
        <p:spPr>
          <a:xfrm flipH="1">
            <a:off x="3261360" y="2951019"/>
            <a:ext cx="26670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椭圆 98329"/>
          <p:cNvSpPr/>
          <p:nvPr/>
        </p:nvSpPr>
        <p:spPr>
          <a:xfrm>
            <a:off x="31851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98330"/>
          <p:cNvSpPr/>
          <p:nvPr/>
        </p:nvSpPr>
        <p:spPr>
          <a:xfrm>
            <a:off x="3261360" y="2646219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椭圆 98331"/>
          <p:cNvSpPr/>
          <p:nvPr/>
        </p:nvSpPr>
        <p:spPr>
          <a:xfrm>
            <a:off x="37947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椭圆 98332"/>
          <p:cNvSpPr/>
          <p:nvPr/>
        </p:nvSpPr>
        <p:spPr>
          <a:xfrm>
            <a:off x="44043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98333"/>
          <p:cNvSpPr/>
          <p:nvPr/>
        </p:nvSpPr>
        <p:spPr>
          <a:xfrm>
            <a:off x="50139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椭圆 98334"/>
          <p:cNvSpPr/>
          <p:nvPr/>
        </p:nvSpPr>
        <p:spPr>
          <a:xfrm>
            <a:off x="56235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98335"/>
          <p:cNvSpPr/>
          <p:nvPr/>
        </p:nvSpPr>
        <p:spPr>
          <a:xfrm>
            <a:off x="62331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98336"/>
          <p:cNvSpPr/>
          <p:nvPr/>
        </p:nvSpPr>
        <p:spPr>
          <a:xfrm>
            <a:off x="68427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98337"/>
          <p:cNvSpPr/>
          <p:nvPr/>
        </p:nvSpPr>
        <p:spPr>
          <a:xfrm>
            <a:off x="74523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椭圆 98338"/>
          <p:cNvSpPr/>
          <p:nvPr/>
        </p:nvSpPr>
        <p:spPr>
          <a:xfrm>
            <a:off x="80619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椭圆 98339"/>
          <p:cNvSpPr/>
          <p:nvPr/>
        </p:nvSpPr>
        <p:spPr>
          <a:xfrm>
            <a:off x="8671560" y="25700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98340"/>
          <p:cNvSpPr/>
          <p:nvPr/>
        </p:nvSpPr>
        <p:spPr>
          <a:xfrm>
            <a:off x="35661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98341"/>
          <p:cNvSpPr/>
          <p:nvPr/>
        </p:nvSpPr>
        <p:spPr>
          <a:xfrm>
            <a:off x="4175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98342"/>
          <p:cNvSpPr/>
          <p:nvPr/>
        </p:nvSpPr>
        <p:spPr>
          <a:xfrm>
            <a:off x="47853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98343"/>
          <p:cNvSpPr/>
          <p:nvPr/>
        </p:nvSpPr>
        <p:spPr>
          <a:xfrm>
            <a:off x="5318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98344"/>
          <p:cNvSpPr/>
          <p:nvPr/>
        </p:nvSpPr>
        <p:spPr>
          <a:xfrm>
            <a:off x="60045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98345"/>
          <p:cNvSpPr/>
          <p:nvPr/>
        </p:nvSpPr>
        <p:spPr>
          <a:xfrm>
            <a:off x="66141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98346"/>
          <p:cNvSpPr/>
          <p:nvPr/>
        </p:nvSpPr>
        <p:spPr>
          <a:xfrm>
            <a:off x="72237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98347"/>
          <p:cNvSpPr/>
          <p:nvPr/>
        </p:nvSpPr>
        <p:spPr>
          <a:xfrm>
            <a:off x="78333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98348"/>
          <p:cNvSpPr/>
          <p:nvPr/>
        </p:nvSpPr>
        <p:spPr>
          <a:xfrm>
            <a:off x="8442960" y="26462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椭圆 98349"/>
          <p:cNvSpPr/>
          <p:nvPr/>
        </p:nvSpPr>
        <p:spPr>
          <a:xfrm>
            <a:off x="5852160" y="18842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椭圆 98350"/>
          <p:cNvSpPr/>
          <p:nvPr/>
        </p:nvSpPr>
        <p:spPr>
          <a:xfrm>
            <a:off x="31089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98351"/>
          <p:cNvSpPr/>
          <p:nvPr/>
        </p:nvSpPr>
        <p:spPr>
          <a:xfrm>
            <a:off x="3185160" y="4856019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椭圆 98352"/>
          <p:cNvSpPr/>
          <p:nvPr/>
        </p:nvSpPr>
        <p:spPr>
          <a:xfrm>
            <a:off x="37185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椭圆 98353"/>
          <p:cNvSpPr/>
          <p:nvPr/>
        </p:nvSpPr>
        <p:spPr>
          <a:xfrm>
            <a:off x="43281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椭圆 98354"/>
          <p:cNvSpPr/>
          <p:nvPr/>
        </p:nvSpPr>
        <p:spPr>
          <a:xfrm>
            <a:off x="49377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椭圆 98355"/>
          <p:cNvSpPr/>
          <p:nvPr/>
        </p:nvSpPr>
        <p:spPr>
          <a:xfrm>
            <a:off x="55473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椭圆 98356"/>
          <p:cNvSpPr/>
          <p:nvPr/>
        </p:nvSpPr>
        <p:spPr>
          <a:xfrm>
            <a:off x="61569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6" name="椭圆 98357"/>
          <p:cNvSpPr/>
          <p:nvPr/>
        </p:nvSpPr>
        <p:spPr>
          <a:xfrm>
            <a:off x="67665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7" name="椭圆 98358"/>
          <p:cNvSpPr/>
          <p:nvPr/>
        </p:nvSpPr>
        <p:spPr>
          <a:xfrm>
            <a:off x="73761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98359"/>
          <p:cNvSpPr/>
          <p:nvPr/>
        </p:nvSpPr>
        <p:spPr>
          <a:xfrm>
            <a:off x="79857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98360"/>
          <p:cNvSpPr/>
          <p:nvPr/>
        </p:nvSpPr>
        <p:spPr>
          <a:xfrm>
            <a:off x="8595360" y="4779819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直接连接符 98361"/>
          <p:cNvSpPr/>
          <p:nvPr/>
        </p:nvSpPr>
        <p:spPr>
          <a:xfrm>
            <a:off x="34899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直接连接符 98362"/>
          <p:cNvSpPr/>
          <p:nvPr/>
        </p:nvSpPr>
        <p:spPr>
          <a:xfrm>
            <a:off x="4099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直接连接符 98363"/>
          <p:cNvSpPr/>
          <p:nvPr/>
        </p:nvSpPr>
        <p:spPr>
          <a:xfrm>
            <a:off x="47091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直接连接符 98364"/>
          <p:cNvSpPr/>
          <p:nvPr/>
        </p:nvSpPr>
        <p:spPr>
          <a:xfrm>
            <a:off x="5242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直接连接符 98365"/>
          <p:cNvSpPr/>
          <p:nvPr/>
        </p:nvSpPr>
        <p:spPr>
          <a:xfrm>
            <a:off x="59283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直接连接符 98366"/>
          <p:cNvSpPr/>
          <p:nvPr/>
        </p:nvSpPr>
        <p:spPr>
          <a:xfrm>
            <a:off x="65379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直接连接符 98367"/>
          <p:cNvSpPr/>
          <p:nvPr/>
        </p:nvSpPr>
        <p:spPr>
          <a:xfrm>
            <a:off x="71475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98368"/>
          <p:cNvSpPr/>
          <p:nvPr/>
        </p:nvSpPr>
        <p:spPr>
          <a:xfrm>
            <a:off x="77571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98369"/>
          <p:cNvSpPr/>
          <p:nvPr/>
        </p:nvSpPr>
        <p:spPr>
          <a:xfrm>
            <a:off x="8366760" y="4856019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椭圆 98370"/>
          <p:cNvSpPr/>
          <p:nvPr/>
        </p:nvSpPr>
        <p:spPr>
          <a:xfrm>
            <a:off x="5928360" y="4017819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98371"/>
          <p:cNvSpPr/>
          <p:nvPr/>
        </p:nvSpPr>
        <p:spPr>
          <a:xfrm flipH="1">
            <a:off x="3261360" y="4094019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98372"/>
          <p:cNvSpPr/>
          <p:nvPr/>
        </p:nvSpPr>
        <p:spPr>
          <a:xfrm flipH="1">
            <a:off x="3261360" y="1960419"/>
            <a:ext cx="26670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直接连接符 98373"/>
          <p:cNvSpPr/>
          <p:nvPr/>
        </p:nvSpPr>
        <p:spPr>
          <a:xfrm flipV="1">
            <a:off x="3794760" y="4170219"/>
            <a:ext cx="22098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3" name="文本框 98374"/>
          <p:cNvSpPr txBox="1"/>
          <p:nvPr/>
        </p:nvSpPr>
        <p:spPr>
          <a:xfrm>
            <a:off x="2635885" y="24176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4" name="文本框 98375"/>
          <p:cNvSpPr txBox="1"/>
          <p:nvPr/>
        </p:nvSpPr>
        <p:spPr>
          <a:xfrm>
            <a:off x="8900160" y="24176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75" name="文本框 98376"/>
          <p:cNvSpPr txBox="1"/>
          <p:nvPr/>
        </p:nvSpPr>
        <p:spPr>
          <a:xfrm>
            <a:off x="6080760" y="16556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76" name="文本框 98377"/>
          <p:cNvSpPr txBox="1"/>
          <p:nvPr/>
        </p:nvSpPr>
        <p:spPr>
          <a:xfrm>
            <a:off x="2651760" y="34082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7" name="文本框 98378"/>
          <p:cNvSpPr txBox="1"/>
          <p:nvPr/>
        </p:nvSpPr>
        <p:spPr>
          <a:xfrm>
            <a:off x="8916035" y="34082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78" name="文本框 98379"/>
          <p:cNvSpPr txBox="1"/>
          <p:nvPr/>
        </p:nvSpPr>
        <p:spPr>
          <a:xfrm>
            <a:off x="6096635" y="26462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79" name="文本框 98380"/>
          <p:cNvSpPr txBox="1"/>
          <p:nvPr/>
        </p:nvSpPr>
        <p:spPr>
          <a:xfrm>
            <a:off x="2651760" y="4551219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80" name="文本框 98381"/>
          <p:cNvSpPr txBox="1"/>
          <p:nvPr/>
        </p:nvSpPr>
        <p:spPr>
          <a:xfrm>
            <a:off x="8916035" y="4551219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81" name="文本框 98382"/>
          <p:cNvSpPr txBox="1"/>
          <p:nvPr/>
        </p:nvSpPr>
        <p:spPr>
          <a:xfrm>
            <a:off x="6096635" y="378921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919349307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99331"/>
          <p:cNvSpPr/>
          <p:nvPr/>
        </p:nvSpPr>
        <p:spPr>
          <a:xfrm>
            <a:off x="34511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" name="直接连接符 99332"/>
          <p:cNvSpPr/>
          <p:nvPr/>
        </p:nvSpPr>
        <p:spPr>
          <a:xfrm>
            <a:off x="3527367" y="2449483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" name="椭圆 99333"/>
          <p:cNvSpPr/>
          <p:nvPr/>
        </p:nvSpPr>
        <p:spPr>
          <a:xfrm>
            <a:off x="40607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99334"/>
          <p:cNvSpPr/>
          <p:nvPr/>
        </p:nvSpPr>
        <p:spPr>
          <a:xfrm>
            <a:off x="46703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99335"/>
          <p:cNvSpPr/>
          <p:nvPr/>
        </p:nvSpPr>
        <p:spPr>
          <a:xfrm>
            <a:off x="52799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99336"/>
          <p:cNvSpPr/>
          <p:nvPr/>
        </p:nvSpPr>
        <p:spPr>
          <a:xfrm>
            <a:off x="58895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99337"/>
          <p:cNvSpPr/>
          <p:nvPr/>
        </p:nvSpPr>
        <p:spPr>
          <a:xfrm>
            <a:off x="64991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99338"/>
          <p:cNvSpPr/>
          <p:nvPr/>
        </p:nvSpPr>
        <p:spPr>
          <a:xfrm>
            <a:off x="71087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99339"/>
          <p:cNvSpPr/>
          <p:nvPr/>
        </p:nvSpPr>
        <p:spPr>
          <a:xfrm>
            <a:off x="77183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99340"/>
          <p:cNvSpPr/>
          <p:nvPr/>
        </p:nvSpPr>
        <p:spPr>
          <a:xfrm>
            <a:off x="83279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99341"/>
          <p:cNvSpPr/>
          <p:nvPr/>
        </p:nvSpPr>
        <p:spPr>
          <a:xfrm>
            <a:off x="8937567" y="2373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直接连接符 99342"/>
          <p:cNvSpPr/>
          <p:nvPr/>
        </p:nvSpPr>
        <p:spPr>
          <a:xfrm>
            <a:off x="38321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直接连接符 99343"/>
          <p:cNvSpPr/>
          <p:nvPr/>
        </p:nvSpPr>
        <p:spPr>
          <a:xfrm>
            <a:off x="4441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99344"/>
          <p:cNvSpPr/>
          <p:nvPr/>
        </p:nvSpPr>
        <p:spPr>
          <a:xfrm>
            <a:off x="50513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99345"/>
          <p:cNvSpPr/>
          <p:nvPr/>
        </p:nvSpPr>
        <p:spPr>
          <a:xfrm>
            <a:off x="5584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直接连接符 99346"/>
          <p:cNvSpPr/>
          <p:nvPr/>
        </p:nvSpPr>
        <p:spPr>
          <a:xfrm>
            <a:off x="62705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直接连接符 99347"/>
          <p:cNvSpPr/>
          <p:nvPr/>
        </p:nvSpPr>
        <p:spPr>
          <a:xfrm>
            <a:off x="68801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99348"/>
          <p:cNvSpPr/>
          <p:nvPr/>
        </p:nvSpPr>
        <p:spPr>
          <a:xfrm>
            <a:off x="74897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99349"/>
          <p:cNvSpPr/>
          <p:nvPr/>
        </p:nvSpPr>
        <p:spPr>
          <a:xfrm>
            <a:off x="80993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99350"/>
          <p:cNvSpPr/>
          <p:nvPr/>
        </p:nvSpPr>
        <p:spPr>
          <a:xfrm>
            <a:off x="8708967" y="2449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99351"/>
          <p:cNvSpPr/>
          <p:nvPr/>
        </p:nvSpPr>
        <p:spPr>
          <a:xfrm>
            <a:off x="6270567" y="16112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99352"/>
          <p:cNvSpPr/>
          <p:nvPr/>
        </p:nvSpPr>
        <p:spPr>
          <a:xfrm flipH="1">
            <a:off x="3603567" y="1687483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椭圆 99353"/>
          <p:cNvSpPr/>
          <p:nvPr/>
        </p:nvSpPr>
        <p:spPr>
          <a:xfrm>
            <a:off x="34511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99354"/>
          <p:cNvSpPr/>
          <p:nvPr/>
        </p:nvSpPr>
        <p:spPr>
          <a:xfrm>
            <a:off x="4136967" y="3592483"/>
            <a:ext cx="48768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椭圆 99355"/>
          <p:cNvSpPr/>
          <p:nvPr/>
        </p:nvSpPr>
        <p:spPr>
          <a:xfrm>
            <a:off x="40607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椭圆 99356"/>
          <p:cNvSpPr/>
          <p:nvPr/>
        </p:nvSpPr>
        <p:spPr>
          <a:xfrm>
            <a:off x="46703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椭圆 99357"/>
          <p:cNvSpPr/>
          <p:nvPr/>
        </p:nvSpPr>
        <p:spPr>
          <a:xfrm>
            <a:off x="52799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椭圆 99358"/>
          <p:cNvSpPr/>
          <p:nvPr/>
        </p:nvSpPr>
        <p:spPr>
          <a:xfrm>
            <a:off x="58895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99359"/>
          <p:cNvSpPr/>
          <p:nvPr/>
        </p:nvSpPr>
        <p:spPr>
          <a:xfrm>
            <a:off x="64991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椭圆 99360"/>
          <p:cNvSpPr/>
          <p:nvPr/>
        </p:nvSpPr>
        <p:spPr>
          <a:xfrm>
            <a:off x="71087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99361"/>
          <p:cNvSpPr/>
          <p:nvPr/>
        </p:nvSpPr>
        <p:spPr>
          <a:xfrm>
            <a:off x="77183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99362"/>
          <p:cNvSpPr/>
          <p:nvPr/>
        </p:nvSpPr>
        <p:spPr>
          <a:xfrm>
            <a:off x="83279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99363"/>
          <p:cNvSpPr/>
          <p:nvPr/>
        </p:nvSpPr>
        <p:spPr>
          <a:xfrm>
            <a:off x="8937567" y="351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99364"/>
          <p:cNvSpPr/>
          <p:nvPr/>
        </p:nvSpPr>
        <p:spPr>
          <a:xfrm>
            <a:off x="4441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99365"/>
          <p:cNvSpPr/>
          <p:nvPr/>
        </p:nvSpPr>
        <p:spPr>
          <a:xfrm>
            <a:off x="50513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99366"/>
          <p:cNvSpPr/>
          <p:nvPr/>
        </p:nvSpPr>
        <p:spPr>
          <a:xfrm>
            <a:off x="5584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99367"/>
          <p:cNvSpPr/>
          <p:nvPr/>
        </p:nvSpPr>
        <p:spPr>
          <a:xfrm>
            <a:off x="62705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99368"/>
          <p:cNvSpPr/>
          <p:nvPr/>
        </p:nvSpPr>
        <p:spPr>
          <a:xfrm>
            <a:off x="68801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99369"/>
          <p:cNvSpPr/>
          <p:nvPr/>
        </p:nvSpPr>
        <p:spPr>
          <a:xfrm>
            <a:off x="74897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99370"/>
          <p:cNvSpPr/>
          <p:nvPr/>
        </p:nvSpPr>
        <p:spPr>
          <a:xfrm>
            <a:off x="80993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99371"/>
          <p:cNvSpPr/>
          <p:nvPr/>
        </p:nvSpPr>
        <p:spPr>
          <a:xfrm>
            <a:off x="8708967" y="35924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椭圆 99372"/>
          <p:cNvSpPr/>
          <p:nvPr/>
        </p:nvSpPr>
        <p:spPr>
          <a:xfrm>
            <a:off x="6270567" y="27542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99373"/>
          <p:cNvSpPr/>
          <p:nvPr/>
        </p:nvSpPr>
        <p:spPr>
          <a:xfrm flipH="1">
            <a:off x="3603567" y="2830483"/>
            <a:ext cx="26670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99374"/>
          <p:cNvSpPr/>
          <p:nvPr/>
        </p:nvSpPr>
        <p:spPr>
          <a:xfrm flipH="1">
            <a:off x="4213167" y="1687483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99375"/>
          <p:cNvSpPr/>
          <p:nvPr/>
        </p:nvSpPr>
        <p:spPr>
          <a:xfrm flipH="1">
            <a:off x="4213167" y="2830483"/>
            <a:ext cx="21336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椭圆 99376"/>
          <p:cNvSpPr/>
          <p:nvPr/>
        </p:nvSpPr>
        <p:spPr>
          <a:xfrm>
            <a:off x="34511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99377"/>
          <p:cNvSpPr/>
          <p:nvPr/>
        </p:nvSpPr>
        <p:spPr>
          <a:xfrm>
            <a:off x="3527367" y="4964083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椭圆 99378"/>
          <p:cNvSpPr/>
          <p:nvPr/>
        </p:nvSpPr>
        <p:spPr>
          <a:xfrm>
            <a:off x="40607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椭圆 99379"/>
          <p:cNvSpPr/>
          <p:nvPr/>
        </p:nvSpPr>
        <p:spPr>
          <a:xfrm>
            <a:off x="46703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椭圆 99380"/>
          <p:cNvSpPr/>
          <p:nvPr/>
        </p:nvSpPr>
        <p:spPr>
          <a:xfrm>
            <a:off x="52799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椭圆 99381"/>
          <p:cNvSpPr/>
          <p:nvPr/>
        </p:nvSpPr>
        <p:spPr>
          <a:xfrm>
            <a:off x="58895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椭圆 99382"/>
          <p:cNvSpPr/>
          <p:nvPr/>
        </p:nvSpPr>
        <p:spPr>
          <a:xfrm>
            <a:off x="64991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6" name="椭圆 99383"/>
          <p:cNvSpPr/>
          <p:nvPr/>
        </p:nvSpPr>
        <p:spPr>
          <a:xfrm>
            <a:off x="71087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7" name="椭圆 99384"/>
          <p:cNvSpPr/>
          <p:nvPr/>
        </p:nvSpPr>
        <p:spPr>
          <a:xfrm>
            <a:off x="77183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99385"/>
          <p:cNvSpPr/>
          <p:nvPr/>
        </p:nvSpPr>
        <p:spPr>
          <a:xfrm>
            <a:off x="83279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99386"/>
          <p:cNvSpPr/>
          <p:nvPr/>
        </p:nvSpPr>
        <p:spPr>
          <a:xfrm>
            <a:off x="8937567" y="4887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直接连接符 99387"/>
          <p:cNvSpPr/>
          <p:nvPr/>
        </p:nvSpPr>
        <p:spPr>
          <a:xfrm>
            <a:off x="38321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直接连接符 99388"/>
          <p:cNvSpPr/>
          <p:nvPr/>
        </p:nvSpPr>
        <p:spPr>
          <a:xfrm>
            <a:off x="4441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直接连接符 99389"/>
          <p:cNvSpPr/>
          <p:nvPr/>
        </p:nvSpPr>
        <p:spPr>
          <a:xfrm>
            <a:off x="50513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直接连接符 99390"/>
          <p:cNvSpPr/>
          <p:nvPr/>
        </p:nvSpPr>
        <p:spPr>
          <a:xfrm>
            <a:off x="5584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直接连接符 99391"/>
          <p:cNvSpPr/>
          <p:nvPr/>
        </p:nvSpPr>
        <p:spPr>
          <a:xfrm>
            <a:off x="62705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直接连接符 99392"/>
          <p:cNvSpPr/>
          <p:nvPr/>
        </p:nvSpPr>
        <p:spPr>
          <a:xfrm>
            <a:off x="68801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直接连接符 99393"/>
          <p:cNvSpPr/>
          <p:nvPr/>
        </p:nvSpPr>
        <p:spPr>
          <a:xfrm>
            <a:off x="74897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99394"/>
          <p:cNvSpPr/>
          <p:nvPr/>
        </p:nvSpPr>
        <p:spPr>
          <a:xfrm>
            <a:off x="80993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99395"/>
          <p:cNvSpPr/>
          <p:nvPr/>
        </p:nvSpPr>
        <p:spPr>
          <a:xfrm>
            <a:off x="8708967" y="4964083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椭圆 99396"/>
          <p:cNvSpPr/>
          <p:nvPr/>
        </p:nvSpPr>
        <p:spPr>
          <a:xfrm>
            <a:off x="6270567" y="4125883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99397"/>
          <p:cNvSpPr/>
          <p:nvPr/>
        </p:nvSpPr>
        <p:spPr>
          <a:xfrm flipH="1">
            <a:off x="3603567" y="4202083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99398"/>
          <p:cNvSpPr/>
          <p:nvPr/>
        </p:nvSpPr>
        <p:spPr>
          <a:xfrm flipH="1">
            <a:off x="4213167" y="4278283"/>
            <a:ext cx="2057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直接连接符 99399"/>
          <p:cNvSpPr/>
          <p:nvPr/>
        </p:nvSpPr>
        <p:spPr>
          <a:xfrm flipH="1">
            <a:off x="4746567" y="4278283"/>
            <a:ext cx="1600200" cy="609600"/>
          </a:xfrm>
          <a:prstGeom prst="line">
            <a:avLst/>
          </a:prstGeom>
          <a:ln w="381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3" name="文本框 99400"/>
          <p:cNvSpPr txBox="1"/>
          <p:nvPr/>
        </p:nvSpPr>
        <p:spPr>
          <a:xfrm>
            <a:off x="2901892" y="21446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4" name="文本框 99401"/>
          <p:cNvSpPr txBox="1"/>
          <p:nvPr/>
        </p:nvSpPr>
        <p:spPr>
          <a:xfrm>
            <a:off x="9166167" y="21446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75" name="文本框 99402"/>
          <p:cNvSpPr txBox="1"/>
          <p:nvPr/>
        </p:nvSpPr>
        <p:spPr>
          <a:xfrm>
            <a:off x="6346767" y="13826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76" name="文本框 99403"/>
          <p:cNvSpPr txBox="1"/>
          <p:nvPr/>
        </p:nvSpPr>
        <p:spPr>
          <a:xfrm>
            <a:off x="2917767" y="32876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7" name="文本框 99404"/>
          <p:cNvSpPr txBox="1"/>
          <p:nvPr/>
        </p:nvSpPr>
        <p:spPr>
          <a:xfrm>
            <a:off x="9182042" y="32876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78" name="文本框 99405"/>
          <p:cNvSpPr txBox="1"/>
          <p:nvPr/>
        </p:nvSpPr>
        <p:spPr>
          <a:xfrm>
            <a:off x="6362642" y="25256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79" name="文本框 99406"/>
          <p:cNvSpPr txBox="1"/>
          <p:nvPr/>
        </p:nvSpPr>
        <p:spPr>
          <a:xfrm>
            <a:off x="2917767" y="4659283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80" name="文本框 99407"/>
          <p:cNvSpPr txBox="1"/>
          <p:nvPr/>
        </p:nvSpPr>
        <p:spPr>
          <a:xfrm>
            <a:off x="9182042" y="4659283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81" name="文本框 99408"/>
          <p:cNvSpPr txBox="1"/>
          <p:nvPr/>
        </p:nvSpPr>
        <p:spPr>
          <a:xfrm>
            <a:off x="6362642" y="389728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739865578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100355"/>
          <p:cNvSpPr/>
          <p:nvPr/>
        </p:nvSpPr>
        <p:spPr>
          <a:xfrm>
            <a:off x="33431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" name="直接连接符 100356"/>
          <p:cNvSpPr/>
          <p:nvPr/>
        </p:nvSpPr>
        <p:spPr>
          <a:xfrm>
            <a:off x="3419302" y="2674938"/>
            <a:ext cx="548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" name="椭圆 100357"/>
          <p:cNvSpPr/>
          <p:nvPr/>
        </p:nvSpPr>
        <p:spPr>
          <a:xfrm>
            <a:off x="39527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100358"/>
          <p:cNvSpPr/>
          <p:nvPr/>
        </p:nvSpPr>
        <p:spPr>
          <a:xfrm>
            <a:off x="45623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100359"/>
          <p:cNvSpPr/>
          <p:nvPr/>
        </p:nvSpPr>
        <p:spPr>
          <a:xfrm>
            <a:off x="51719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100360"/>
          <p:cNvSpPr/>
          <p:nvPr/>
        </p:nvSpPr>
        <p:spPr>
          <a:xfrm>
            <a:off x="57815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100361"/>
          <p:cNvSpPr/>
          <p:nvPr/>
        </p:nvSpPr>
        <p:spPr>
          <a:xfrm>
            <a:off x="63911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100362"/>
          <p:cNvSpPr/>
          <p:nvPr/>
        </p:nvSpPr>
        <p:spPr>
          <a:xfrm>
            <a:off x="70007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100363"/>
          <p:cNvSpPr/>
          <p:nvPr/>
        </p:nvSpPr>
        <p:spPr>
          <a:xfrm>
            <a:off x="76103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100364"/>
          <p:cNvSpPr/>
          <p:nvPr/>
        </p:nvSpPr>
        <p:spPr>
          <a:xfrm>
            <a:off x="82199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100365"/>
          <p:cNvSpPr/>
          <p:nvPr/>
        </p:nvSpPr>
        <p:spPr>
          <a:xfrm>
            <a:off x="8829502" y="25987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直接连接符 100366"/>
          <p:cNvSpPr/>
          <p:nvPr/>
        </p:nvSpPr>
        <p:spPr>
          <a:xfrm>
            <a:off x="37241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直接连接符 100367"/>
          <p:cNvSpPr/>
          <p:nvPr/>
        </p:nvSpPr>
        <p:spPr>
          <a:xfrm>
            <a:off x="4333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100368"/>
          <p:cNvSpPr/>
          <p:nvPr/>
        </p:nvSpPr>
        <p:spPr>
          <a:xfrm>
            <a:off x="49433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100369"/>
          <p:cNvSpPr/>
          <p:nvPr/>
        </p:nvSpPr>
        <p:spPr>
          <a:xfrm>
            <a:off x="5476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直接连接符 100370"/>
          <p:cNvSpPr/>
          <p:nvPr/>
        </p:nvSpPr>
        <p:spPr>
          <a:xfrm>
            <a:off x="61625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直接连接符 100371"/>
          <p:cNvSpPr/>
          <p:nvPr/>
        </p:nvSpPr>
        <p:spPr>
          <a:xfrm>
            <a:off x="67721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100372"/>
          <p:cNvSpPr/>
          <p:nvPr/>
        </p:nvSpPr>
        <p:spPr>
          <a:xfrm>
            <a:off x="73817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100373"/>
          <p:cNvSpPr/>
          <p:nvPr/>
        </p:nvSpPr>
        <p:spPr>
          <a:xfrm>
            <a:off x="79913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100374"/>
          <p:cNvSpPr/>
          <p:nvPr/>
        </p:nvSpPr>
        <p:spPr>
          <a:xfrm>
            <a:off x="8600902" y="26749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100375"/>
          <p:cNvSpPr/>
          <p:nvPr/>
        </p:nvSpPr>
        <p:spPr>
          <a:xfrm>
            <a:off x="6162502" y="18367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100376"/>
          <p:cNvSpPr/>
          <p:nvPr/>
        </p:nvSpPr>
        <p:spPr>
          <a:xfrm flipH="1">
            <a:off x="3495502" y="19129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100377"/>
          <p:cNvSpPr/>
          <p:nvPr/>
        </p:nvSpPr>
        <p:spPr>
          <a:xfrm flipH="1">
            <a:off x="4028902" y="19891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100378"/>
          <p:cNvSpPr/>
          <p:nvPr/>
        </p:nvSpPr>
        <p:spPr>
          <a:xfrm flipV="1">
            <a:off x="4638502" y="19891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100379"/>
          <p:cNvSpPr/>
          <p:nvPr/>
        </p:nvSpPr>
        <p:spPr>
          <a:xfrm flipV="1">
            <a:off x="5248102" y="19891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100380"/>
          <p:cNvSpPr/>
          <p:nvPr/>
        </p:nvSpPr>
        <p:spPr>
          <a:xfrm flipH="1" flipV="1">
            <a:off x="6314902" y="1989138"/>
            <a:ext cx="1981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椭圆 100381"/>
          <p:cNvSpPr/>
          <p:nvPr/>
        </p:nvSpPr>
        <p:spPr>
          <a:xfrm>
            <a:off x="33431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100382"/>
          <p:cNvSpPr/>
          <p:nvPr/>
        </p:nvSpPr>
        <p:spPr>
          <a:xfrm>
            <a:off x="3419302" y="3970338"/>
            <a:ext cx="48768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100383"/>
          <p:cNvSpPr/>
          <p:nvPr/>
        </p:nvSpPr>
        <p:spPr>
          <a:xfrm>
            <a:off x="39527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椭圆 100384"/>
          <p:cNvSpPr/>
          <p:nvPr/>
        </p:nvSpPr>
        <p:spPr>
          <a:xfrm>
            <a:off x="45623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100385"/>
          <p:cNvSpPr/>
          <p:nvPr/>
        </p:nvSpPr>
        <p:spPr>
          <a:xfrm>
            <a:off x="51719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100386"/>
          <p:cNvSpPr/>
          <p:nvPr/>
        </p:nvSpPr>
        <p:spPr>
          <a:xfrm>
            <a:off x="57815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100387"/>
          <p:cNvSpPr/>
          <p:nvPr/>
        </p:nvSpPr>
        <p:spPr>
          <a:xfrm>
            <a:off x="63911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椭圆 100388"/>
          <p:cNvSpPr/>
          <p:nvPr/>
        </p:nvSpPr>
        <p:spPr>
          <a:xfrm>
            <a:off x="70007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椭圆 100389"/>
          <p:cNvSpPr/>
          <p:nvPr/>
        </p:nvSpPr>
        <p:spPr>
          <a:xfrm>
            <a:off x="76103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椭圆 100390"/>
          <p:cNvSpPr/>
          <p:nvPr/>
        </p:nvSpPr>
        <p:spPr>
          <a:xfrm>
            <a:off x="82199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椭圆 100391"/>
          <p:cNvSpPr/>
          <p:nvPr/>
        </p:nvSpPr>
        <p:spPr>
          <a:xfrm>
            <a:off x="8829502" y="38941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100392"/>
          <p:cNvSpPr/>
          <p:nvPr/>
        </p:nvSpPr>
        <p:spPr>
          <a:xfrm>
            <a:off x="37241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100393"/>
          <p:cNvSpPr/>
          <p:nvPr/>
        </p:nvSpPr>
        <p:spPr>
          <a:xfrm>
            <a:off x="4333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100394"/>
          <p:cNvSpPr/>
          <p:nvPr/>
        </p:nvSpPr>
        <p:spPr>
          <a:xfrm>
            <a:off x="49433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100395"/>
          <p:cNvSpPr/>
          <p:nvPr/>
        </p:nvSpPr>
        <p:spPr>
          <a:xfrm>
            <a:off x="5476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100396"/>
          <p:cNvSpPr/>
          <p:nvPr/>
        </p:nvSpPr>
        <p:spPr>
          <a:xfrm>
            <a:off x="61625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100397"/>
          <p:cNvSpPr/>
          <p:nvPr/>
        </p:nvSpPr>
        <p:spPr>
          <a:xfrm>
            <a:off x="67721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100398"/>
          <p:cNvSpPr/>
          <p:nvPr/>
        </p:nvSpPr>
        <p:spPr>
          <a:xfrm>
            <a:off x="73817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100399"/>
          <p:cNvSpPr/>
          <p:nvPr/>
        </p:nvSpPr>
        <p:spPr>
          <a:xfrm>
            <a:off x="7991302" y="39703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椭圆 100400"/>
          <p:cNvSpPr/>
          <p:nvPr/>
        </p:nvSpPr>
        <p:spPr>
          <a:xfrm>
            <a:off x="6162502" y="31321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100401"/>
          <p:cNvSpPr/>
          <p:nvPr/>
        </p:nvSpPr>
        <p:spPr>
          <a:xfrm flipH="1">
            <a:off x="3495502" y="32083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100402"/>
          <p:cNvSpPr/>
          <p:nvPr/>
        </p:nvSpPr>
        <p:spPr>
          <a:xfrm flipH="1">
            <a:off x="4028902" y="32845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100403"/>
          <p:cNvSpPr/>
          <p:nvPr/>
        </p:nvSpPr>
        <p:spPr>
          <a:xfrm flipV="1">
            <a:off x="4638502" y="32845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100404"/>
          <p:cNvSpPr/>
          <p:nvPr/>
        </p:nvSpPr>
        <p:spPr>
          <a:xfrm flipV="1">
            <a:off x="5248102" y="32845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直接连接符 100405"/>
          <p:cNvSpPr/>
          <p:nvPr/>
        </p:nvSpPr>
        <p:spPr>
          <a:xfrm flipH="1" flipV="1">
            <a:off x="6314902" y="3284538"/>
            <a:ext cx="19812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椭圆 100406"/>
          <p:cNvSpPr/>
          <p:nvPr/>
        </p:nvSpPr>
        <p:spPr>
          <a:xfrm>
            <a:off x="33431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6" name="直接连接符 100407"/>
          <p:cNvSpPr/>
          <p:nvPr/>
        </p:nvSpPr>
        <p:spPr>
          <a:xfrm>
            <a:off x="3419302" y="5265738"/>
            <a:ext cx="5410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7" name="椭圆 100408"/>
          <p:cNvSpPr/>
          <p:nvPr/>
        </p:nvSpPr>
        <p:spPr>
          <a:xfrm>
            <a:off x="39527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100409"/>
          <p:cNvSpPr/>
          <p:nvPr/>
        </p:nvSpPr>
        <p:spPr>
          <a:xfrm>
            <a:off x="45623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100410"/>
          <p:cNvSpPr/>
          <p:nvPr/>
        </p:nvSpPr>
        <p:spPr>
          <a:xfrm>
            <a:off x="51719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椭圆 100411"/>
          <p:cNvSpPr/>
          <p:nvPr/>
        </p:nvSpPr>
        <p:spPr>
          <a:xfrm>
            <a:off x="57815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椭圆 100412"/>
          <p:cNvSpPr/>
          <p:nvPr/>
        </p:nvSpPr>
        <p:spPr>
          <a:xfrm>
            <a:off x="63911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椭圆 100413"/>
          <p:cNvSpPr/>
          <p:nvPr/>
        </p:nvSpPr>
        <p:spPr>
          <a:xfrm>
            <a:off x="70007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椭圆 100414"/>
          <p:cNvSpPr/>
          <p:nvPr/>
        </p:nvSpPr>
        <p:spPr>
          <a:xfrm>
            <a:off x="76103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椭圆 100415"/>
          <p:cNvSpPr/>
          <p:nvPr/>
        </p:nvSpPr>
        <p:spPr>
          <a:xfrm>
            <a:off x="82199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椭圆 100416"/>
          <p:cNvSpPr/>
          <p:nvPr/>
        </p:nvSpPr>
        <p:spPr>
          <a:xfrm>
            <a:off x="8829502" y="5189538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直接连接符 100417"/>
          <p:cNvSpPr/>
          <p:nvPr/>
        </p:nvSpPr>
        <p:spPr>
          <a:xfrm>
            <a:off x="37241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100418"/>
          <p:cNvSpPr/>
          <p:nvPr/>
        </p:nvSpPr>
        <p:spPr>
          <a:xfrm>
            <a:off x="4333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100419"/>
          <p:cNvSpPr/>
          <p:nvPr/>
        </p:nvSpPr>
        <p:spPr>
          <a:xfrm>
            <a:off x="49433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直接连接符 100420"/>
          <p:cNvSpPr/>
          <p:nvPr/>
        </p:nvSpPr>
        <p:spPr>
          <a:xfrm>
            <a:off x="5476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100421"/>
          <p:cNvSpPr/>
          <p:nvPr/>
        </p:nvSpPr>
        <p:spPr>
          <a:xfrm>
            <a:off x="61625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100422"/>
          <p:cNvSpPr/>
          <p:nvPr/>
        </p:nvSpPr>
        <p:spPr>
          <a:xfrm>
            <a:off x="67721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直接连接符 100423"/>
          <p:cNvSpPr/>
          <p:nvPr/>
        </p:nvSpPr>
        <p:spPr>
          <a:xfrm>
            <a:off x="73817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3" name="直接连接符 100424"/>
          <p:cNvSpPr/>
          <p:nvPr/>
        </p:nvSpPr>
        <p:spPr>
          <a:xfrm>
            <a:off x="79913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4" name="直接连接符 100425"/>
          <p:cNvSpPr/>
          <p:nvPr/>
        </p:nvSpPr>
        <p:spPr>
          <a:xfrm>
            <a:off x="8600902" y="5265738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5" name="椭圆 100426"/>
          <p:cNvSpPr/>
          <p:nvPr/>
        </p:nvSpPr>
        <p:spPr>
          <a:xfrm>
            <a:off x="6162502" y="4427538"/>
            <a:ext cx="152400" cy="152400"/>
          </a:xfrm>
          <a:prstGeom prst="ellipse">
            <a:avLst/>
          </a:prstGeom>
          <a:solidFill>
            <a:srgbClr val="9900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6" name="直接连接符 100427"/>
          <p:cNvSpPr/>
          <p:nvPr/>
        </p:nvSpPr>
        <p:spPr>
          <a:xfrm flipH="1">
            <a:off x="3495502" y="4503738"/>
            <a:ext cx="2667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7" name="直接连接符 100428"/>
          <p:cNvSpPr/>
          <p:nvPr/>
        </p:nvSpPr>
        <p:spPr>
          <a:xfrm flipH="1">
            <a:off x="4028902" y="4579938"/>
            <a:ext cx="2133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8" name="直接连接符 100429"/>
          <p:cNvSpPr/>
          <p:nvPr/>
        </p:nvSpPr>
        <p:spPr>
          <a:xfrm flipV="1">
            <a:off x="4638502" y="4579938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9" name="直接连接符 100430"/>
          <p:cNvSpPr/>
          <p:nvPr/>
        </p:nvSpPr>
        <p:spPr>
          <a:xfrm flipV="1">
            <a:off x="5248102" y="4579938"/>
            <a:ext cx="914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0" name="直接连接符 100431"/>
          <p:cNvSpPr/>
          <p:nvPr/>
        </p:nvSpPr>
        <p:spPr>
          <a:xfrm flipH="1" flipV="1">
            <a:off x="6314902" y="4579938"/>
            <a:ext cx="1981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1" name="直接连接符 100432"/>
          <p:cNvSpPr/>
          <p:nvPr/>
        </p:nvSpPr>
        <p:spPr>
          <a:xfrm>
            <a:off x="6314902" y="1912938"/>
            <a:ext cx="2590800" cy="68580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2" name="直接连接符 100433"/>
          <p:cNvSpPr/>
          <p:nvPr/>
        </p:nvSpPr>
        <p:spPr>
          <a:xfrm>
            <a:off x="6314902" y="3208338"/>
            <a:ext cx="2514600" cy="685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3" name="直接连接符 100434"/>
          <p:cNvSpPr/>
          <p:nvPr/>
        </p:nvSpPr>
        <p:spPr>
          <a:xfrm flipH="1" flipV="1">
            <a:off x="6314902" y="4503738"/>
            <a:ext cx="259080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4" name="文本框 100435"/>
          <p:cNvSpPr txBox="1"/>
          <p:nvPr/>
        </p:nvSpPr>
        <p:spPr>
          <a:xfrm>
            <a:off x="2812877" y="22177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85" name="文本框 100436"/>
          <p:cNvSpPr txBox="1"/>
          <p:nvPr/>
        </p:nvSpPr>
        <p:spPr>
          <a:xfrm>
            <a:off x="9077152" y="22177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86" name="文本框 100437"/>
          <p:cNvSpPr txBox="1"/>
          <p:nvPr/>
        </p:nvSpPr>
        <p:spPr>
          <a:xfrm>
            <a:off x="6257752" y="14557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87" name="文本框 100438"/>
          <p:cNvSpPr txBox="1"/>
          <p:nvPr/>
        </p:nvSpPr>
        <p:spPr>
          <a:xfrm>
            <a:off x="2793827" y="35131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88" name="文本框 100439"/>
          <p:cNvSpPr txBox="1"/>
          <p:nvPr/>
        </p:nvSpPr>
        <p:spPr>
          <a:xfrm>
            <a:off x="9058102" y="35131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89" name="文本框 100440"/>
          <p:cNvSpPr txBox="1"/>
          <p:nvPr/>
        </p:nvSpPr>
        <p:spPr>
          <a:xfrm>
            <a:off x="6238702" y="27511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  <p:sp>
        <p:nvSpPr>
          <p:cNvPr id="90" name="文本框 100441"/>
          <p:cNvSpPr txBox="1"/>
          <p:nvPr/>
        </p:nvSpPr>
        <p:spPr>
          <a:xfrm>
            <a:off x="2793827" y="4808538"/>
            <a:ext cx="44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91" name="文本框 100442"/>
          <p:cNvSpPr txBox="1"/>
          <p:nvPr/>
        </p:nvSpPr>
        <p:spPr>
          <a:xfrm>
            <a:off x="9058102" y="4808538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</a:t>
            </a:r>
          </a:p>
        </p:txBody>
      </p:sp>
      <p:sp>
        <p:nvSpPr>
          <p:cNvPr id="92" name="文本框 100443"/>
          <p:cNvSpPr txBox="1"/>
          <p:nvPr/>
        </p:nvSpPr>
        <p:spPr>
          <a:xfrm>
            <a:off x="6238702" y="40465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latin typeface="Tahoma" panose="020B0604030504040204" pitchFamily="2" charset="0"/>
                <a:ea typeface="SimSun" panose="02010600030101010101" pitchFamily="2" charset="-122"/>
              </a:rPr>
              <a:t>v</a:t>
            </a:r>
            <a:r>
              <a:rPr lang="en-US" altLang="zh-CN" baseline="-25000">
                <a:latin typeface="Tahoma" panose="020B0604030504040204" pitchFamily="2" charset="0"/>
                <a:ea typeface="SimSun" panose="02010600030101010101" pitchFamily="2" charset="-122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906963320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73715D-DCAB-4A29-8D77-D753DF8EFE32}"/>
              </a:ext>
            </a:extLst>
          </p:cNvPr>
          <p:cNvSpPr/>
          <p:nvPr/>
        </p:nvSpPr>
        <p:spPr>
          <a:xfrm>
            <a:off x="1634099" y="2985280"/>
            <a:ext cx="87683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在任何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n (n≥2)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个结点的简单图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</a:rPr>
              <a:t>中，至少有两个结点具有相同的度。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682686-F24E-4D11-A271-AC14E4BBD59C}"/>
              </a:ext>
            </a:extLst>
          </p:cNvPr>
          <p:cNvSpPr/>
          <p:nvPr/>
        </p:nvSpPr>
        <p:spPr>
          <a:xfrm>
            <a:off x="1571625" y="4282646"/>
            <a:ext cx="8830812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的各边用红、蓝两色着色，每边仅着一种颜色，红、蓝任选。证明：无论怎样着色，图上总有一个红色边组成的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或一个蓝色边组成的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800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787109" y="1080238"/>
            <a:ext cx="8615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在晚会上有</a:t>
            </a:r>
            <a:r>
              <a:rPr lang="en-US" altLang="zh-CN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个人，他们各自与自己相识的人握一次手。已知每人与别人握手的次数都是奇数，问</a:t>
            </a:r>
            <a:r>
              <a:rPr lang="en-US" altLang="zh-CN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是奇数还是偶数</a:t>
            </a:r>
            <a:r>
              <a:rPr lang="en-US" altLang="zh-CN" sz="2800" kern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887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树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ree</a:t>
            </a:r>
          </a:p>
        </p:txBody>
      </p:sp>
    </p:spTree>
    <p:extLst>
      <p:ext uri="{BB962C8B-B14F-4D97-AF65-F5344CB8AC3E}">
        <p14:creationId xmlns:p14="http://schemas.microsoft.com/office/powerpoint/2010/main" val="4183310964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文本占位符 13314">
            <a:extLst>
              <a:ext uri="{FF2B5EF4-FFF2-40B4-BE49-F238E27FC236}">
                <a16:creationId xmlns:a16="http://schemas.microsoft.com/office/drawing/2014/main" id="{11F7F6B5-0452-4E5F-A933-5E5BA85BB93F}"/>
              </a:ext>
            </a:extLst>
          </p:cNvPr>
          <p:cNvSpPr txBox="1">
            <a:spLocks/>
          </p:cNvSpPr>
          <p:nvPr/>
        </p:nvSpPr>
        <p:spPr>
          <a:xfrm>
            <a:off x="2386668" y="1327136"/>
            <a:ext cx="5483225" cy="48577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树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(Tree):无环的连通图</a:t>
            </a:r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森林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(Forest)</a:t>
            </a:r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平凡树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(Trivial Tree)</a:t>
            </a:r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树叶 (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Leaf)/</a:t>
            </a: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外部结点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(External nodes)</a:t>
            </a:r>
          </a:p>
          <a:p>
            <a:pPr mar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分支结点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(Branched Vertex)/</a:t>
            </a:r>
            <a:r>
              <a:rPr lang="zh-CN" altLang="en-US" sz="20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内部结点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(Internal n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o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des)</a:t>
            </a:r>
          </a:p>
        </p:txBody>
      </p:sp>
      <p:graphicFrame>
        <p:nvGraphicFramePr>
          <p:cNvPr id="6" name="内容占位符 13315">
            <a:extLst>
              <a:ext uri="{FF2B5EF4-FFF2-40B4-BE49-F238E27FC236}">
                <a16:creationId xmlns:a16="http://schemas.microsoft.com/office/drawing/2014/main" id="{DC1DC1CE-63F7-42CD-8BB3-6DE7660BC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4763" y="2325014"/>
          <a:ext cx="3684905" cy="300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57400" imgH="1476375" progId="WPS.Doc.6">
                  <p:embed/>
                </p:oleObj>
              </mc:Choice>
              <mc:Fallback>
                <p:oleObj r:id="rId4" imgW="2057400" imgH="1476375" progId="WPS.Doc.6">
                  <p:embed/>
                  <p:pic>
                    <p:nvPicPr>
                      <p:cNvPr id="6" name="内容占位符 13315">
                        <a:extLst>
                          <a:ext uri="{FF2B5EF4-FFF2-40B4-BE49-F238E27FC236}">
                            <a16:creationId xmlns:a16="http://schemas.microsoft.com/office/drawing/2014/main" id="{DC1DC1CE-63F7-42CD-8BB3-6DE7660BC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4763" y="2325014"/>
                        <a:ext cx="3684905" cy="30029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89249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图的基本概念 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Graph Theory 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0767381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4338">
            <a:extLst>
              <a:ext uri="{FF2B5EF4-FFF2-40B4-BE49-F238E27FC236}">
                <a16:creationId xmlns:a16="http://schemas.microsoft.com/office/drawing/2014/main" id="{F41A2671-9E08-4690-8976-E3D55F620AC8}"/>
              </a:ext>
            </a:extLst>
          </p:cNvPr>
          <p:cNvSpPr txBox="1">
            <a:spLocks/>
          </p:cNvSpPr>
          <p:nvPr/>
        </p:nvSpPr>
        <p:spPr>
          <a:xfrm>
            <a:off x="1717457" y="576399"/>
            <a:ext cx="8752840" cy="511302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635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000" b="1" dirty="0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63525" indent="635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性质</a:t>
            </a:r>
            <a:endParaRPr lang="zh-CN" altLang="en-US" sz="1800" b="1" dirty="0">
              <a:solidFill>
                <a:srgbClr val="FF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63525" indent="6350">
              <a:lnSpc>
                <a:spcPct val="150000"/>
              </a:lnSpc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设无向图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G = &lt;V,E&gt;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|V| = n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|E| = m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，下列各命题是等价的：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1.G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连通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而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不含回路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即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是树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2.G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无回路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，且</a:t>
            </a:r>
            <a:r>
              <a:rPr lang="en-US" altLang="zh-CN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m = n-1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3.G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是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连通的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，且</a:t>
            </a:r>
            <a:r>
              <a:rPr lang="en-US" altLang="zh-CN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m = n-1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4.G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无回路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，但在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任二结点之间增加一条新边，就得到惟一的一条基本回路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5.G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是连通的，但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删除</a:t>
            </a:r>
            <a:r>
              <a:rPr lang="en-US" altLang="zh-CN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中任一条边后，便不连通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(n≥2)</a:t>
            </a:r>
          </a:p>
          <a:p>
            <a:pPr marL="263525" indent="635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6.G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zh-CN" altLang="en-US" sz="2000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每一对结点之间有惟一一条基本通路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(n≥2)</a:t>
            </a:r>
          </a:p>
          <a:p>
            <a:pPr marL="263525" indent="635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63525" indent="635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63525" indent="6350" algn="just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5233594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7238F6-A582-43D9-A982-FC981D3B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411" y="1691005"/>
            <a:ext cx="8064500" cy="258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在结点给定的无向图中，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树是边数最多的无回路图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树是边数最少的连通图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由此可知，在无向图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 = (n, m)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是不连通的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F002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必含回路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CA6533-4B1F-4A7E-830C-66A2B1FF0804}"/>
              </a:ext>
            </a:extLst>
          </p:cNvPr>
          <p:cNvSpPr txBox="1"/>
          <p:nvPr/>
        </p:nvSpPr>
        <p:spPr>
          <a:xfrm>
            <a:off x="2808333" y="4667371"/>
            <a:ext cx="614389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任意非平凡树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T = (n, m)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，至少有两片树叶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9BF4E5-96A5-485F-9BC6-15C9B8329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453" y="910545"/>
            <a:ext cx="80645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黑体"/>
                <a:ea typeface="黑体"/>
                <a:cs typeface="+mj-cs"/>
              </a:rPr>
              <a:t>树的特点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F28F70A-2004-402C-9BAA-1A1DA801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453" y="4487276"/>
            <a:ext cx="94488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330066"/>
                </a:solidFill>
                <a:latin typeface="黑体"/>
                <a:ea typeface="黑体"/>
              </a:rPr>
              <a:t>定理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黑体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5950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16386">
            <a:extLst>
              <a:ext uri="{FF2B5EF4-FFF2-40B4-BE49-F238E27FC236}">
                <a16:creationId xmlns:a16="http://schemas.microsoft.com/office/drawing/2014/main" id="{423BC5FD-923C-4F78-96C1-DD5D801BAA6C}"/>
              </a:ext>
            </a:extLst>
          </p:cNvPr>
          <p:cNvSpPr txBox="1">
            <a:spLocks/>
          </p:cNvSpPr>
          <p:nvPr/>
        </p:nvSpPr>
        <p:spPr>
          <a:xfrm>
            <a:off x="1844992" y="1675701"/>
            <a:ext cx="8502015" cy="452628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树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具有</a:t>
            </a:r>
            <a:r>
              <a:rPr lang="en-US" altLang="zh-CN" sz="2000" b="1" dirty="0" err="1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en-US" altLang="zh-CN" sz="2000" b="1" baseline="-25000" dirty="0" err="1"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个度数为</a:t>
            </a:r>
            <a:r>
              <a:rPr lang="en-US" altLang="zh-CN" sz="2000" b="1" dirty="0" err="1"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的结点，</a:t>
            </a:r>
            <a:r>
              <a:rPr lang="en-US" altLang="zh-CN" sz="2000" b="1" dirty="0" err="1"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=2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…,k,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其余为叶子结点，问该树有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  多少叶子结点？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86908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28674">
            <a:extLst>
              <a:ext uri="{FF2B5EF4-FFF2-40B4-BE49-F238E27FC236}">
                <a16:creationId xmlns:a16="http://schemas.microsoft.com/office/drawing/2014/main" id="{B6F3E818-33FE-4718-BE1E-0545EA2E0BCE}"/>
              </a:ext>
            </a:extLst>
          </p:cNvPr>
          <p:cNvSpPr txBox="1">
            <a:spLocks/>
          </p:cNvSpPr>
          <p:nvPr/>
        </p:nvSpPr>
        <p:spPr>
          <a:xfrm>
            <a:off x="1597238" y="1279531"/>
            <a:ext cx="8455025" cy="231648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生成树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若无向图的一个生成子图T是树，则称T为G的</a:t>
            </a:r>
            <a:r>
              <a:rPr lang="zh-CN" altLang="en-US" sz="2000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生成树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生成树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2000" baseline="-25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中的边称为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rPr>
              <a:t>树枝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(Branch)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中不在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2000" baseline="-25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中的边称为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rPr>
              <a:t>弦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(Chord)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；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2000" baseline="-25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的所有弦的集合称为生成树的</a:t>
            </a:r>
            <a:r>
              <a:rPr lang="zh-CN" altLang="en-US" sz="2000" dirty="0">
                <a:solidFill>
                  <a:srgbClr val="C00000"/>
                </a:solidFill>
                <a:latin typeface="Microsoft YaHei" panose="020B0503020204020204" charset="-122"/>
                <a:ea typeface="Microsoft YaHei" panose="020B0503020204020204" charset="-122"/>
              </a:rPr>
              <a:t>补</a:t>
            </a:r>
            <a:r>
              <a:rPr lang="en-US" altLang="zh-CN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(Complement)</a:t>
            </a:r>
            <a:r>
              <a:rPr lang="zh-CN" altLang="en-US" sz="2000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。 </a:t>
            </a:r>
            <a:endParaRPr lang="en-US" altLang="zh-CN" sz="2000" dirty="0">
              <a:solidFill>
                <a:srgbClr val="003399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9A07EB-E1E2-47B6-A97C-6A4B3381BD48}"/>
              </a:ext>
            </a:extLst>
          </p:cNvPr>
          <p:cNvSpPr txBox="1"/>
          <p:nvPr/>
        </p:nvSpPr>
        <p:spPr>
          <a:xfrm>
            <a:off x="1054187" y="3429000"/>
            <a:ext cx="842073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70000"/>
              </a:lnSpc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思考</a:t>
            </a:r>
          </a:p>
          <a:p>
            <a:pPr lvl="0">
              <a:lnSpc>
                <a:spcPct val="170000"/>
              </a:lnSpc>
              <a:buNone/>
            </a:pP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  1) 只有连通图才有生成树?</a:t>
            </a:r>
          </a:p>
          <a:p>
            <a:pPr lvl="0">
              <a:lnSpc>
                <a:spcPct val="170000"/>
              </a:lnSpc>
              <a:buNone/>
            </a:pP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  2) 连通图至少有一棵生成树？</a:t>
            </a:r>
          </a:p>
          <a:p>
            <a:pPr lvl="0">
              <a:lnSpc>
                <a:spcPct val="170000"/>
              </a:lnSpc>
              <a:buNone/>
            </a:pP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  3) 设G为连通无向图，那么G的任一回路与G – </a:t>
            </a:r>
            <a:r>
              <a:rPr lang="zh-CN" altLang="en-US" sz="2000" b="0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</a:t>
            </a: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至少有一条公共边</a:t>
            </a:r>
            <a:r>
              <a:rPr lang="en-US" altLang="zh-CN" sz="2000" b="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.</a:t>
            </a:r>
          </a:p>
          <a:p>
            <a:pPr lvl="0">
              <a:lnSpc>
                <a:spcPct val="170000"/>
              </a:lnSpc>
              <a:buNone/>
            </a:pP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   4</a:t>
            </a:r>
            <a:r>
              <a:rPr lang="en-US" altLang="zh-CN" sz="2000" b="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) </a:t>
            </a:r>
            <a:r>
              <a:rPr lang="zh-CN" altLang="en-US" sz="2000" b="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生成树的求解与数量问题</a:t>
            </a:r>
            <a:r>
              <a:rPr lang="en-US" altLang="zh-CN" sz="2000" b="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.</a:t>
            </a:r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id="{6548F6DB-4D7F-4664-B41F-831E69B83F74}"/>
              </a:ext>
            </a:extLst>
          </p:cNvPr>
          <p:cNvGrpSpPr>
            <a:grpSpLocks/>
          </p:cNvGrpSpPr>
          <p:nvPr/>
        </p:nvGrpSpPr>
        <p:grpSpPr bwMode="auto">
          <a:xfrm>
            <a:off x="8732012" y="1045593"/>
            <a:ext cx="2447925" cy="1744663"/>
            <a:chOff x="3546" y="768"/>
            <a:chExt cx="1542" cy="1099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599D3267-BDB6-45B5-B9D3-D1B5148B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768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E53F26FE-0F4E-4E51-880A-A629BD36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768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94AF243-820D-4023-92B0-F976CEDA5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814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AAA4C966-3F8A-49A3-8750-D6DA4C9C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768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BDAD90-D780-413F-9BAD-AA07E77C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814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A2EA8EB5-FEF4-4260-84DC-FF1E56C693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997" y="118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DF688415-864B-46B4-8CEA-16C61B2DB868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725" y="101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BE936EE5-0F78-462D-AD17-12092727E2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518" y="119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BF553B5B-AC14-4333-9093-8A314C0850DE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246" y="1025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8">
              <a:extLst>
                <a:ext uri="{FF2B5EF4-FFF2-40B4-BE49-F238E27FC236}">
                  <a16:creationId xmlns:a16="http://schemas.microsoft.com/office/drawing/2014/main" id="{D17CEE53-E637-46C0-9992-5FFF555F6C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029" y="1193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4CF4F8FF-79CE-4D7F-87A0-AC5E97D388E1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3757" y="1028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41">
              <a:extLst>
                <a:ext uri="{FF2B5EF4-FFF2-40B4-BE49-F238E27FC236}">
                  <a16:creationId xmlns:a16="http://schemas.microsoft.com/office/drawing/2014/main" id="{2A14C468-A658-424F-A4DC-EB1CCF4610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3546" y="1186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4D85E5AF-610F-4AE3-801C-408BB49A7543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3518" y="1022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85E220D0-A135-498E-A01F-F20501C7EC05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003" y="1025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606B8DA7-3F66-43F8-BF4F-96586E8918D0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483" y="1025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FEFD426-F842-4F9C-8ED9-36AB498A1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1237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59">
              <a:extLst>
                <a:ext uri="{FF2B5EF4-FFF2-40B4-BE49-F238E27FC236}">
                  <a16:creationId xmlns:a16="http://schemas.microsoft.com/office/drawing/2014/main" id="{79D4EE35-1B19-4382-BF66-685FD5C1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240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6AE77302-CDE5-4B57-9A2D-EE20C7EC8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231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66">
              <a:extLst>
                <a:ext uri="{FF2B5EF4-FFF2-40B4-BE49-F238E27FC236}">
                  <a16:creationId xmlns:a16="http://schemas.microsoft.com/office/drawing/2014/main" id="{DFEE2059-7D2F-4FD5-B8E9-5BAD0CF9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" y="1776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id="{D953CD79-D154-43E8-8853-309DBC663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1278"/>
              <a:ext cx="231" cy="501"/>
            </a:xfrm>
            <a:custGeom>
              <a:avLst/>
              <a:gdLst>
                <a:gd name="T0" fmla="*/ 231 w 231"/>
                <a:gd name="T1" fmla="*/ 0 h 501"/>
                <a:gd name="T2" fmla="*/ 0 w 231"/>
                <a:gd name="T3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501">
                  <a:moveTo>
                    <a:pt x="231" y="0"/>
                  </a:moveTo>
                  <a:lnTo>
                    <a:pt x="0" y="501"/>
                  </a:lnTo>
                </a:path>
              </a:pathLst>
            </a:custGeom>
            <a:noFill/>
            <a:ln w="127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id="{A33BD1FA-F740-4C6B-B724-A14DE6C96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269"/>
              <a:ext cx="669" cy="540"/>
            </a:xfrm>
            <a:custGeom>
              <a:avLst/>
              <a:gdLst>
                <a:gd name="T0" fmla="*/ 669 w 669"/>
                <a:gd name="T1" fmla="*/ 0 h 540"/>
                <a:gd name="T2" fmla="*/ 0 w 669"/>
                <a:gd name="T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540">
                  <a:moveTo>
                    <a:pt x="669" y="0"/>
                  </a:moveTo>
                  <a:lnTo>
                    <a:pt x="0" y="5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E632097A-7629-4431-B4DD-6D55AF50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1275"/>
              <a:ext cx="678" cy="516"/>
            </a:xfrm>
            <a:custGeom>
              <a:avLst/>
              <a:gdLst>
                <a:gd name="T0" fmla="*/ 0 w 678"/>
                <a:gd name="T1" fmla="*/ 0 h 516"/>
                <a:gd name="T2" fmla="*/ 678 w 678"/>
                <a:gd name="T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516">
                  <a:moveTo>
                    <a:pt x="0" y="0"/>
                  </a:moveTo>
                  <a:lnTo>
                    <a:pt x="678" y="51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457272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C7F08D7D-8A0E-4D0E-B178-E906B4A1EA84}"/>
              </a:ext>
            </a:extLst>
          </p:cNvPr>
          <p:cNvGrpSpPr>
            <a:grpSpLocks/>
          </p:cNvGrpSpPr>
          <p:nvPr/>
        </p:nvGrpSpPr>
        <p:grpSpPr bwMode="auto">
          <a:xfrm>
            <a:off x="2320955" y="2433507"/>
            <a:ext cx="2447925" cy="1868488"/>
            <a:chOff x="3882" y="1584"/>
            <a:chExt cx="1542" cy="11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54B350-C9B5-4B6C-B727-6DB1673B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66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07A40-D7E5-4FAA-B138-56FF5031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166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4DCCB43-7417-417D-BB01-DEE34AFD6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1708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63C230-1046-4CDA-80C6-4A2D2DBE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166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B80B4A-2F89-4730-930A-7D062B6EC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1708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18A462-B0C5-4CB3-ADE2-BFE2523A3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5333" y="2078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E3CEFD9-FD01-43A6-8B0D-0AB077B3FEFA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5061" y="1913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7C65A0-18F3-440D-9FC7-66CB56FF8F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854" y="208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1A32042-04AC-4683-B9F0-C7AF467D4885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582" y="191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B3555B-92DA-4CF5-9568-359B2ECFA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365" y="208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87520B0-2F2E-410D-887C-521F042A4E53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093" y="1922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EDB7D7-683B-46BC-9A36-AFA8F5AE8E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3882" y="208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BA0820D-D41E-4957-8BF3-34A801AE1691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3854" y="1916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3F732DC-35F3-44B4-927E-C70443B159DC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339" y="191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57BA02F-B79B-409C-8FE6-9A42314370CE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819" y="191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438C6B-88F5-410B-87D9-7BEA3272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131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E7128CA-D133-4BAC-8FED-58FEB7F4D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134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D94AC66-C28D-4A83-9691-88C600F9F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" y="2125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13ADF8-CDBE-4D5E-8028-2292B455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67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BC812BA-928B-428F-BA78-D65879256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172"/>
              <a:ext cx="231" cy="501"/>
            </a:xfrm>
            <a:custGeom>
              <a:avLst/>
              <a:gdLst>
                <a:gd name="T0" fmla="*/ 231 w 231"/>
                <a:gd name="T1" fmla="*/ 0 h 501"/>
                <a:gd name="T2" fmla="*/ 0 w 231"/>
                <a:gd name="T3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501">
                  <a:moveTo>
                    <a:pt x="231" y="0"/>
                  </a:moveTo>
                  <a:lnTo>
                    <a:pt x="0" y="501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F6314FF-F6B5-4352-857F-2A3B8ACEE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2163"/>
              <a:ext cx="669" cy="540"/>
            </a:xfrm>
            <a:custGeom>
              <a:avLst/>
              <a:gdLst>
                <a:gd name="T0" fmla="*/ 669 w 669"/>
                <a:gd name="T1" fmla="*/ 0 h 540"/>
                <a:gd name="T2" fmla="*/ 0 w 669"/>
                <a:gd name="T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540">
                  <a:moveTo>
                    <a:pt x="669" y="0"/>
                  </a:moveTo>
                  <a:lnTo>
                    <a:pt x="0" y="5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01C422B-916F-4D5C-817B-C5A99A5BD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2169"/>
              <a:ext cx="678" cy="516"/>
            </a:xfrm>
            <a:custGeom>
              <a:avLst/>
              <a:gdLst>
                <a:gd name="T0" fmla="*/ 0 w 678"/>
                <a:gd name="T1" fmla="*/ 0 h 516"/>
                <a:gd name="T2" fmla="*/ 678 w 678"/>
                <a:gd name="T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516">
                  <a:moveTo>
                    <a:pt x="0" y="0"/>
                  </a:moveTo>
                  <a:lnTo>
                    <a:pt x="678" y="516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03F9BE9E-36F9-43BC-AD8E-27AEAB18B9E6}"/>
                </a:ext>
              </a:extLst>
            </p:cNvPr>
            <p:cNvGrpSpPr>
              <a:grpSpLocks/>
            </p:cNvGrpSpPr>
            <p:nvPr/>
          </p:nvGrpSpPr>
          <p:grpSpPr bwMode="auto">
            <a:xfrm rot="2400000">
              <a:off x="4188" y="2316"/>
              <a:ext cx="240" cy="258"/>
              <a:chOff x="4944" y="894"/>
              <a:chExt cx="240" cy="288"/>
            </a:xfrm>
          </p:grpSpPr>
          <p:sp>
            <p:nvSpPr>
              <p:cNvPr id="48" name="Line 28">
                <a:extLst>
                  <a:ext uri="{FF2B5EF4-FFF2-40B4-BE49-F238E27FC236}">
                    <a16:creationId xmlns:a16="http://schemas.microsoft.com/office/drawing/2014/main" id="{2107AA8D-C3B3-4F37-9FFC-FD1E3DD5B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29">
                <a:extLst>
                  <a:ext uri="{FF2B5EF4-FFF2-40B4-BE49-F238E27FC236}">
                    <a16:creationId xmlns:a16="http://schemas.microsoft.com/office/drawing/2014/main" id="{35728999-B5D8-49B7-A980-0A079065D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31">
              <a:extLst>
                <a:ext uri="{FF2B5EF4-FFF2-40B4-BE49-F238E27FC236}">
                  <a16:creationId xmlns:a16="http://schemas.microsoft.com/office/drawing/2014/main" id="{C3D12AA3-07E5-40BE-8481-125185EAB0A2}"/>
                </a:ext>
              </a:extLst>
            </p:cNvPr>
            <p:cNvGrpSpPr>
              <a:grpSpLocks/>
            </p:cNvGrpSpPr>
            <p:nvPr/>
          </p:nvGrpSpPr>
          <p:grpSpPr bwMode="auto">
            <a:xfrm rot="3600000">
              <a:off x="4131" y="1709"/>
              <a:ext cx="240" cy="288"/>
              <a:chOff x="4944" y="894"/>
              <a:chExt cx="240" cy="288"/>
            </a:xfrm>
          </p:grpSpPr>
          <p:sp>
            <p:nvSpPr>
              <p:cNvPr id="46" name="Line 32">
                <a:extLst>
                  <a:ext uri="{FF2B5EF4-FFF2-40B4-BE49-F238E27FC236}">
                    <a16:creationId xmlns:a16="http://schemas.microsoft.com/office/drawing/2014/main" id="{1559AADE-93A6-43DC-8483-FA64F04B8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3">
                <a:extLst>
                  <a:ext uri="{FF2B5EF4-FFF2-40B4-BE49-F238E27FC236}">
                    <a16:creationId xmlns:a16="http://schemas.microsoft.com/office/drawing/2014/main" id="{DC8FE359-B9EF-4634-870B-D2DF12C01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34">
              <a:extLst>
                <a:ext uri="{FF2B5EF4-FFF2-40B4-BE49-F238E27FC236}">
                  <a16:creationId xmlns:a16="http://schemas.microsoft.com/office/drawing/2014/main" id="{2F5F6A1A-367C-42C6-B727-62AADBF846DE}"/>
                </a:ext>
              </a:extLst>
            </p:cNvPr>
            <p:cNvGrpSpPr>
              <a:grpSpLocks/>
            </p:cNvGrpSpPr>
            <p:nvPr/>
          </p:nvGrpSpPr>
          <p:grpSpPr bwMode="auto">
            <a:xfrm rot="3600000">
              <a:off x="4686" y="1827"/>
              <a:ext cx="240" cy="288"/>
              <a:chOff x="4944" y="894"/>
              <a:chExt cx="240" cy="288"/>
            </a:xfrm>
          </p:grpSpPr>
          <p:sp>
            <p:nvSpPr>
              <p:cNvPr id="44" name="Line 35">
                <a:extLst>
                  <a:ext uri="{FF2B5EF4-FFF2-40B4-BE49-F238E27FC236}">
                    <a16:creationId xmlns:a16="http://schemas.microsoft.com/office/drawing/2014/main" id="{81BB4668-2D85-48D8-85E4-F068A4CB6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6">
                <a:extLst>
                  <a:ext uri="{FF2B5EF4-FFF2-40B4-BE49-F238E27FC236}">
                    <a16:creationId xmlns:a16="http://schemas.microsoft.com/office/drawing/2014/main" id="{EA30D20F-5B5B-4426-BA5C-15EE8D90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37">
              <a:extLst>
                <a:ext uri="{FF2B5EF4-FFF2-40B4-BE49-F238E27FC236}">
                  <a16:creationId xmlns:a16="http://schemas.microsoft.com/office/drawing/2014/main" id="{661F5BF3-691D-466D-B924-245ED95619B1}"/>
                </a:ext>
              </a:extLst>
            </p:cNvPr>
            <p:cNvGrpSpPr>
              <a:grpSpLocks/>
            </p:cNvGrpSpPr>
            <p:nvPr/>
          </p:nvGrpSpPr>
          <p:grpSpPr bwMode="auto">
            <a:xfrm rot="3600000">
              <a:off x="5112" y="1734"/>
              <a:ext cx="240" cy="288"/>
              <a:chOff x="4944" y="894"/>
              <a:chExt cx="240" cy="288"/>
            </a:xfrm>
          </p:grpSpPr>
          <p:sp>
            <p:nvSpPr>
              <p:cNvPr id="42" name="Line 38">
                <a:extLst>
                  <a:ext uri="{FF2B5EF4-FFF2-40B4-BE49-F238E27FC236}">
                    <a16:creationId xmlns:a16="http://schemas.microsoft.com/office/drawing/2014/main" id="{39C71559-2CAE-4585-8259-9E62A167E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9">
                <a:extLst>
                  <a:ext uri="{FF2B5EF4-FFF2-40B4-BE49-F238E27FC236}">
                    <a16:creationId xmlns:a16="http://schemas.microsoft.com/office/drawing/2014/main" id="{DE3F1453-ECF6-4378-8199-B275171DA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" name="Group 40">
              <a:extLst>
                <a:ext uri="{FF2B5EF4-FFF2-40B4-BE49-F238E27FC236}">
                  <a16:creationId xmlns:a16="http://schemas.microsoft.com/office/drawing/2014/main" id="{F4143CFB-94FF-4480-94A0-874B844E8F43}"/>
                </a:ext>
              </a:extLst>
            </p:cNvPr>
            <p:cNvGrpSpPr>
              <a:grpSpLocks/>
            </p:cNvGrpSpPr>
            <p:nvPr/>
          </p:nvGrpSpPr>
          <p:grpSpPr bwMode="auto">
            <a:xfrm rot="19200000">
              <a:off x="4908" y="2310"/>
              <a:ext cx="240" cy="258"/>
              <a:chOff x="4944" y="894"/>
              <a:chExt cx="240" cy="288"/>
            </a:xfrm>
          </p:grpSpPr>
          <p:sp>
            <p:nvSpPr>
              <p:cNvPr id="40" name="Line 41">
                <a:extLst>
                  <a:ext uri="{FF2B5EF4-FFF2-40B4-BE49-F238E27FC236}">
                    <a16:creationId xmlns:a16="http://schemas.microsoft.com/office/drawing/2014/main" id="{7C6E04BB-8241-4A59-979C-CD5576367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42">
                <a:extLst>
                  <a:ext uri="{FF2B5EF4-FFF2-40B4-BE49-F238E27FC236}">
                    <a16:creationId xmlns:a16="http://schemas.microsoft.com/office/drawing/2014/main" id="{88C3AD2C-9E3F-4C07-A8F5-1DB2056D5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" name="Group 43">
              <a:extLst>
                <a:ext uri="{FF2B5EF4-FFF2-40B4-BE49-F238E27FC236}">
                  <a16:creationId xmlns:a16="http://schemas.microsoft.com/office/drawing/2014/main" id="{6549D3A7-ACB6-46DA-978B-25E3A3351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007"/>
              <a:ext cx="240" cy="258"/>
              <a:chOff x="4944" y="894"/>
              <a:chExt cx="240" cy="288"/>
            </a:xfrm>
          </p:grpSpPr>
          <p:sp>
            <p:nvSpPr>
              <p:cNvPr id="38" name="Line 44">
                <a:extLst>
                  <a:ext uri="{FF2B5EF4-FFF2-40B4-BE49-F238E27FC236}">
                    <a16:creationId xmlns:a16="http://schemas.microsoft.com/office/drawing/2014/main" id="{EE1C0606-59B9-4748-A689-3D80F1C6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45">
                <a:extLst>
                  <a:ext uri="{FF2B5EF4-FFF2-40B4-BE49-F238E27FC236}">
                    <a16:creationId xmlns:a16="http://schemas.microsoft.com/office/drawing/2014/main" id="{9A33E2D2-EADD-473B-92EE-06228E5D9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1AA1D7D1-F7D4-4A6B-AAFA-CC4E81C70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584"/>
              <a:ext cx="240" cy="258"/>
              <a:chOff x="4944" y="894"/>
              <a:chExt cx="240" cy="288"/>
            </a:xfrm>
          </p:grpSpPr>
          <p:sp>
            <p:nvSpPr>
              <p:cNvPr id="36" name="Line 47">
                <a:extLst>
                  <a:ext uri="{FF2B5EF4-FFF2-40B4-BE49-F238E27FC236}">
                    <a16:creationId xmlns:a16="http://schemas.microsoft.com/office/drawing/2014/main" id="{E052884C-B408-472F-89F4-378C0926A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912"/>
                <a:ext cx="240" cy="240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8">
                <a:extLst>
                  <a:ext uri="{FF2B5EF4-FFF2-40B4-BE49-F238E27FC236}">
                    <a16:creationId xmlns:a16="http://schemas.microsoft.com/office/drawing/2014/main" id="{9F923F5B-CE10-4260-B7E4-5C10771E3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894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87">
            <a:extLst>
              <a:ext uri="{FF2B5EF4-FFF2-40B4-BE49-F238E27FC236}">
                <a16:creationId xmlns:a16="http://schemas.microsoft.com/office/drawing/2014/main" id="{A3831E50-F0FE-4F35-AB6A-4C0A5D74FAB4}"/>
              </a:ext>
            </a:extLst>
          </p:cNvPr>
          <p:cNvGrpSpPr>
            <a:grpSpLocks/>
          </p:cNvGrpSpPr>
          <p:nvPr/>
        </p:nvGrpSpPr>
        <p:grpSpPr bwMode="auto">
          <a:xfrm>
            <a:off x="6546646" y="2433508"/>
            <a:ext cx="2657475" cy="2052638"/>
            <a:chOff x="3600" y="2158"/>
            <a:chExt cx="1674" cy="1293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66240882-FE50-4668-92D9-60A6680F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35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C5989A50-3748-40BD-B4C7-B33A31778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35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591EC27B-F17C-438E-9552-6877DE7C4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2398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D1D3495E-A393-4295-8080-4F2283739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352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BCBF8FB-768C-4A77-9EFB-48C4F3FB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" y="2398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930FFC73-DE5E-4AF8-81C9-1ED9C3418B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5099" y="2768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000F92FC-155F-4DBC-B8D3-844F52557E94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827" y="2603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6C3F2EEA-06E8-40E0-9C52-0F857A381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620" y="2774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037724D2-8382-4C05-BAB1-142AEFC5446A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4348" y="260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D57ADC15-D424-48B2-9C76-3597F8833D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4131" y="2777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AD54630-B73F-4B65-BBEB-D4CB3765A4B8}"/>
                </a:ext>
              </a:extLst>
            </p:cNvPr>
            <p:cNvSpPr>
              <a:spLocks/>
            </p:cNvSpPr>
            <p:nvPr/>
          </p:nvSpPr>
          <p:spPr bwMode="auto">
            <a:xfrm rot="3600000">
              <a:off x="3859" y="2612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C0B6F9E7-5818-41CB-A3FF-78D72C04B5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3648" y="277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4AA55FC-59EF-4516-931D-3FF65CD7FFBF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3620" y="2606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8EF70892-25F6-4A61-B3F7-876AB0B35853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105" y="260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95677CC5-85AE-4391-93C6-5A4407F79614}"/>
                </a:ext>
              </a:extLst>
            </p:cNvPr>
            <p:cNvSpPr>
              <a:spLocks/>
            </p:cNvSpPr>
            <p:nvPr/>
          </p:nvSpPr>
          <p:spPr bwMode="auto">
            <a:xfrm rot="18000000">
              <a:off x="4585" y="2609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3D119578-C740-4FF1-A16F-D791A781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832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39D4948-9489-4ADC-9D46-9414A3E02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" y="2824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507ABFE1-6F80-4043-835E-6438C416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2815"/>
              <a:ext cx="392" cy="2"/>
            </a:xfrm>
            <a:custGeom>
              <a:avLst/>
              <a:gdLst>
                <a:gd name="T0" fmla="*/ 0 w 392"/>
                <a:gd name="T1" fmla="*/ 2 h 2"/>
                <a:gd name="T2" fmla="*/ 392 w 392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2" h="2">
                  <a:moveTo>
                    <a:pt x="0" y="2"/>
                  </a:moveTo>
                  <a:lnTo>
                    <a:pt x="392" y="0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08A9B5EB-2361-4CF8-BAD8-D157E2B1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3360"/>
              <a:ext cx="91" cy="91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9471C0C3-E11A-46D7-8CDB-B776312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2862"/>
              <a:ext cx="231" cy="501"/>
            </a:xfrm>
            <a:custGeom>
              <a:avLst/>
              <a:gdLst>
                <a:gd name="T0" fmla="*/ 231 w 231"/>
                <a:gd name="T1" fmla="*/ 0 h 501"/>
                <a:gd name="T2" fmla="*/ 0 w 231"/>
                <a:gd name="T3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" h="501">
                  <a:moveTo>
                    <a:pt x="231" y="0"/>
                  </a:moveTo>
                  <a:lnTo>
                    <a:pt x="0" y="501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F8500E4-005D-4CF0-B39E-683183257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853"/>
              <a:ext cx="669" cy="540"/>
            </a:xfrm>
            <a:custGeom>
              <a:avLst/>
              <a:gdLst>
                <a:gd name="T0" fmla="*/ 669 w 669"/>
                <a:gd name="T1" fmla="*/ 0 h 540"/>
                <a:gd name="T2" fmla="*/ 0 w 669"/>
                <a:gd name="T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9" h="540">
                  <a:moveTo>
                    <a:pt x="669" y="0"/>
                  </a:moveTo>
                  <a:lnTo>
                    <a:pt x="0" y="540"/>
                  </a:ln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F30907DA-355B-46CE-AA0E-E5293C3D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2859"/>
              <a:ext cx="678" cy="516"/>
            </a:xfrm>
            <a:custGeom>
              <a:avLst/>
              <a:gdLst>
                <a:gd name="T0" fmla="*/ 0 w 678"/>
                <a:gd name="T1" fmla="*/ 0 h 516"/>
                <a:gd name="T2" fmla="*/ 678 w 678"/>
                <a:gd name="T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78" h="516">
                  <a:moveTo>
                    <a:pt x="0" y="0"/>
                  </a:moveTo>
                  <a:lnTo>
                    <a:pt x="678" y="516"/>
                  </a:ln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73">
              <a:extLst>
                <a:ext uri="{FF2B5EF4-FFF2-40B4-BE49-F238E27FC236}">
                  <a16:creationId xmlns:a16="http://schemas.microsoft.com/office/drawing/2014/main" id="{74F16D1C-50C6-4204-8000-82A80BA54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75" name="Text Box 74">
              <a:extLst>
                <a:ext uri="{FF2B5EF4-FFF2-40B4-BE49-F238E27FC236}">
                  <a16:creationId xmlns:a16="http://schemas.microsoft.com/office/drawing/2014/main" id="{AE94C896-455D-4EA3-8ECA-3C791686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74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76" name="Text Box 75">
              <a:extLst>
                <a:ext uri="{FF2B5EF4-FFF2-40B4-BE49-F238E27FC236}">
                  <a16:creationId xmlns:a16="http://schemas.microsoft.com/office/drawing/2014/main" id="{18183228-C76A-4074-AA58-80D2CBAA3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44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77" name="Text Box 76">
              <a:extLst>
                <a:ext uri="{FF2B5EF4-FFF2-40B4-BE49-F238E27FC236}">
                  <a16:creationId xmlns:a16="http://schemas.microsoft.com/office/drawing/2014/main" id="{44CA3FCE-7FB8-493B-A895-3129F5CE1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16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78" name="Text Box 77">
              <a:extLst>
                <a:ext uri="{FF2B5EF4-FFF2-40B4-BE49-F238E27FC236}">
                  <a16:creationId xmlns:a16="http://schemas.microsoft.com/office/drawing/2014/main" id="{D600555F-C8C6-4AC0-AA74-03BBFD9B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44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5</a:t>
              </a:r>
              <a:endParaRPr lang="en-US" altLang="zh-CN"/>
            </a:p>
          </p:txBody>
        </p:sp>
        <p:sp>
          <p:nvSpPr>
            <p:cNvPr id="79" name="Text Box 78">
              <a:extLst>
                <a:ext uri="{FF2B5EF4-FFF2-40B4-BE49-F238E27FC236}">
                  <a16:creationId xmlns:a16="http://schemas.microsoft.com/office/drawing/2014/main" id="{17439B20-BDF5-458C-9708-812170F51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4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6</a:t>
              </a:r>
              <a:endParaRPr lang="en-US" altLang="zh-CN"/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A1389777-F887-4EB7-B049-3D82C66A4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4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7</a:t>
              </a:r>
              <a:endParaRPr lang="en-US" altLang="zh-CN"/>
            </a:p>
          </p:txBody>
        </p:sp>
        <p:sp>
          <p:nvSpPr>
            <p:cNvPr id="81" name="Text Box 80">
              <a:extLst>
                <a:ext uri="{FF2B5EF4-FFF2-40B4-BE49-F238E27FC236}">
                  <a16:creationId xmlns:a16="http://schemas.microsoft.com/office/drawing/2014/main" id="{F2CB7A97-C70B-4120-853A-80584ABCD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215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8</a:t>
              </a:r>
              <a:endParaRPr lang="en-US" altLang="zh-CN"/>
            </a:p>
          </p:txBody>
        </p:sp>
        <p:sp>
          <p:nvSpPr>
            <p:cNvPr id="82" name="Text Box 81">
              <a:extLst>
                <a:ext uri="{FF2B5EF4-FFF2-40B4-BE49-F238E27FC236}">
                  <a16:creationId xmlns:a16="http://schemas.microsoft.com/office/drawing/2014/main" id="{60B16271-A260-4EBF-9C28-E095BF580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" y="2472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9</a:t>
              </a:r>
              <a:endParaRPr lang="en-US" altLang="zh-CN"/>
            </a:p>
          </p:txBody>
        </p:sp>
        <p:sp>
          <p:nvSpPr>
            <p:cNvPr id="83" name="Text Box 82">
              <a:extLst>
                <a:ext uri="{FF2B5EF4-FFF2-40B4-BE49-F238E27FC236}">
                  <a16:creationId xmlns:a16="http://schemas.microsoft.com/office/drawing/2014/main" id="{CF86E3B2-93B4-45F2-BA34-9A29E2D28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274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10</a:t>
              </a:r>
              <a:endParaRPr lang="en-US" altLang="zh-CN"/>
            </a:p>
          </p:txBody>
        </p:sp>
        <p:sp>
          <p:nvSpPr>
            <p:cNvPr id="84" name="Text Box 83">
              <a:extLst>
                <a:ext uri="{FF2B5EF4-FFF2-40B4-BE49-F238E27FC236}">
                  <a16:creationId xmlns:a16="http://schemas.microsoft.com/office/drawing/2014/main" id="{C3550F3F-C028-4F56-A75B-DFC51E148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2460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11</a:t>
              </a:r>
              <a:endParaRPr lang="en-US" altLang="zh-CN"/>
            </a:p>
          </p:txBody>
        </p:sp>
        <p:sp>
          <p:nvSpPr>
            <p:cNvPr id="85" name="Text Box 84">
              <a:extLst>
                <a:ext uri="{FF2B5EF4-FFF2-40B4-BE49-F238E27FC236}">
                  <a16:creationId xmlns:a16="http://schemas.microsoft.com/office/drawing/2014/main" id="{C883D366-421F-480B-9735-CBEC47DBE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12</a:t>
              </a:r>
              <a:endParaRPr lang="en-US" altLang="zh-CN"/>
            </a:p>
          </p:txBody>
        </p:sp>
        <p:sp>
          <p:nvSpPr>
            <p:cNvPr id="86" name="Text Box 85">
              <a:extLst>
                <a:ext uri="{FF2B5EF4-FFF2-40B4-BE49-F238E27FC236}">
                  <a16:creationId xmlns:a16="http://schemas.microsoft.com/office/drawing/2014/main" id="{C8B31854-C42E-4D46-B017-43391A9C6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300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13</a:t>
              </a:r>
              <a:endParaRPr lang="en-US" altLang="zh-CN"/>
            </a:p>
          </p:txBody>
        </p:sp>
        <p:sp>
          <p:nvSpPr>
            <p:cNvPr id="87" name="Text Box 86">
              <a:extLst>
                <a:ext uri="{FF2B5EF4-FFF2-40B4-BE49-F238E27FC236}">
                  <a16:creationId xmlns:a16="http://schemas.microsoft.com/office/drawing/2014/main" id="{5652476A-2DCA-4997-8C31-D71A71311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" y="3046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e</a:t>
              </a:r>
              <a:r>
                <a:rPr lang="en-US" altLang="zh-CN" baseline="-25000"/>
                <a:t>14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3809613147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0723">
            <a:extLst>
              <a:ext uri="{FF2B5EF4-FFF2-40B4-BE49-F238E27FC236}">
                <a16:creationId xmlns:a16="http://schemas.microsoft.com/office/drawing/2014/main" id="{3F565A9A-A321-414E-80C2-B6B17B7A650A}"/>
              </a:ext>
            </a:extLst>
          </p:cNvPr>
          <p:cNvSpPr txBox="1">
            <a:spLocks/>
          </p:cNvSpPr>
          <p:nvPr/>
        </p:nvSpPr>
        <p:spPr>
          <a:xfrm>
            <a:off x="2305502" y="1048187"/>
            <a:ext cx="8075612" cy="518477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求解生成树算法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(1) DFS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算法        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(2)  BFS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算法</a:t>
            </a:r>
          </a:p>
          <a:p>
            <a:pPr marL="609600" indent="-609600"/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FCC87E-E375-47C4-A7E7-D56BFE67DF25}"/>
              </a:ext>
            </a:extLst>
          </p:cNvPr>
          <p:cNvGrpSpPr/>
          <p:nvPr/>
        </p:nvGrpSpPr>
        <p:grpSpPr>
          <a:xfrm>
            <a:off x="1724420" y="2987040"/>
            <a:ext cx="306387" cy="2622550"/>
            <a:chOff x="0" y="0"/>
            <a:chExt cx="847" cy="1652"/>
          </a:xfrm>
        </p:grpSpPr>
        <p:sp>
          <p:nvSpPr>
            <p:cNvPr id="6" name="文本框 30726">
              <a:extLst>
                <a:ext uri="{FF2B5EF4-FFF2-40B4-BE49-F238E27FC236}">
                  <a16:creationId xmlns:a16="http://schemas.microsoft.com/office/drawing/2014/main" id="{B3701FAE-A6FD-4D77-9B82-E40A0E39D550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7" name="矩形 30727">
              <a:extLst>
                <a:ext uri="{FF2B5EF4-FFF2-40B4-BE49-F238E27FC236}">
                  <a16:creationId xmlns:a16="http://schemas.microsoft.com/office/drawing/2014/main" id="{C078944A-B16D-4045-8AC8-D85E16612814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19FDEA-A4F6-44CE-B6D6-BF9AD4DB666D}"/>
              </a:ext>
            </a:extLst>
          </p:cNvPr>
          <p:cNvGrpSpPr/>
          <p:nvPr/>
        </p:nvGrpSpPr>
        <p:grpSpPr>
          <a:xfrm>
            <a:off x="2245120" y="2985453"/>
            <a:ext cx="306387" cy="2622550"/>
            <a:chOff x="0" y="0"/>
            <a:chExt cx="847" cy="1652"/>
          </a:xfrm>
        </p:grpSpPr>
        <p:sp>
          <p:nvSpPr>
            <p:cNvPr id="9" name="文本框 30729">
              <a:extLst>
                <a:ext uri="{FF2B5EF4-FFF2-40B4-BE49-F238E27FC236}">
                  <a16:creationId xmlns:a16="http://schemas.microsoft.com/office/drawing/2014/main" id="{FC95E054-2423-4296-9106-C324E1803C0D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0" name="矩形 30730">
              <a:extLst>
                <a:ext uri="{FF2B5EF4-FFF2-40B4-BE49-F238E27FC236}">
                  <a16:creationId xmlns:a16="http://schemas.microsoft.com/office/drawing/2014/main" id="{E57F525D-5D22-4D61-9F2D-4FB15CA32C84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DE2122-F1B8-4117-AAF3-AA71E0FC0D78}"/>
              </a:ext>
            </a:extLst>
          </p:cNvPr>
          <p:cNvGrpSpPr/>
          <p:nvPr/>
        </p:nvGrpSpPr>
        <p:grpSpPr>
          <a:xfrm>
            <a:off x="2732482" y="2966403"/>
            <a:ext cx="306388" cy="2622550"/>
            <a:chOff x="0" y="0"/>
            <a:chExt cx="847" cy="1652"/>
          </a:xfrm>
        </p:grpSpPr>
        <p:sp>
          <p:nvSpPr>
            <p:cNvPr id="12" name="文本框 30732">
              <a:extLst>
                <a:ext uri="{FF2B5EF4-FFF2-40B4-BE49-F238E27FC236}">
                  <a16:creationId xmlns:a16="http://schemas.microsoft.com/office/drawing/2014/main" id="{1C2FDBFA-3B08-4E2D-8BE3-A17C948EC016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3" name="矩形 30733">
              <a:extLst>
                <a:ext uri="{FF2B5EF4-FFF2-40B4-BE49-F238E27FC236}">
                  <a16:creationId xmlns:a16="http://schemas.microsoft.com/office/drawing/2014/main" id="{7D0AD0ED-C3A1-44F9-8CE1-AEB3AF015A49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77D35C-9263-4D0E-82E2-6A634EBEFF5F}"/>
              </a:ext>
            </a:extLst>
          </p:cNvPr>
          <p:cNvGrpSpPr/>
          <p:nvPr/>
        </p:nvGrpSpPr>
        <p:grpSpPr>
          <a:xfrm>
            <a:off x="3235720" y="2945765"/>
            <a:ext cx="306387" cy="2622550"/>
            <a:chOff x="0" y="0"/>
            <a:chExt cx="847" cy="1652"/>
          </a:xfrm>
        </p:grpSpPr>
        <p:sp>
          <p:nvSpPr>
            <p:cNvPr id="15" name="文本框 30735">
              <a:extLst>
                <a:ext uri="{FF2B5EF4-FFF2-40B4-BE49-F238E27FC236}">
                  <a16:creationId xmlns:a16="http://schemas.microsoft.com/office/drawing/2014/main" id="{81127892-761C-4D29-92D5-7E2365AD58EE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6" name="矩形 30736">
              <a:extLst>
                <a:ext uri="{FF2B5EF4-FFF2-40B4-BE49-F238E27FC236}">
                  <a16:creationId xmlns:a16="http://schemas.microsoft.com/office/drawing/2014/main" id="{545BCE98-051A-434D-81D8-E12BFABD16C1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6CA6043-B5E7-4DA1-BFEC-5BC540431DC3}"/>
              </a:ext>
            </a:extLst>
          </p:cNvPr>
          <p:cNvGrpSpPr/>
          <p:nvPr/>
        </p:nvGrpSpPr>
        <p:grpSpPr>
          <a:xfrm>
            <a:off x="3740545" y="2945765"/>
            <a:ext cx="306387" cy="2622550"/>
            <a:chOff x="0" y="0"/>
            <a:chExt cx="847" cy="1652"/>
          </a:xfrm>
        </p:grpSpPr>
        <p:sp>
          <p:nvSpPr>
            <p:cNvPr id="18" name="文本框 30738">
              <a:extLst>
                <a:ext uri="{FF2B5EF4-FFF2-40B4-BE49-F238E27FC236}">
                  <a16:creationId xmlns:a16="http://schemas.microsoft.com/office/drawing/2014/main" id="{A0935ED5-7AF0-49DB-A362-C3FDC893916D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9" name="矩形 30739">
              <a:extLst>
                <a:ext uri="{FF2B5EF4-FFF2-40B4-BE49-F238E27FC236}">
                  <a16:creationId xmlns:a16="http://schemas.microsoft.com/office/drawing/2014/main" id="{2E2AB4C8-4E9C-43AB-8359-06D97511E3A4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CD71EC9-3A18-4B6C-BF75-DD8436E083B6}"/>
              </a:ext>
            </a:extLst>
          </p:cNvPr>
          <p:cNvGrpSpPr/>
          <p:nvPr/>
        </p:nvGrpSpPr>
        <p:grpSpPr>
          <a:xfrm>
            <a:off x="4316807" y="2945765"/>
            <a:ext cx="306388" cy="2622550"/>
            <a:chOff x="0" y="0"/>
            <a:chExt cx="847" cy="1652"/>
          </a:xfrm>
        </p:grpSpPr>
        <p:sp>
          <p:nvSpPr>
            <p:cNvPr id="21" name="文本框 30741">
              <a:extLst>
                <a:ext uri="{FF2B5EF4-FFF2-40B4-BE49-F238E27FC236}">
                  <a16:creationId xmlns:a16="http://schemas.microsoft.com/office/drawing/2014/main" id="{3C1C760B-FC52-4B30-AEBD-4A87E0900C70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7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2" name="矩形 30742">
              <a:extLst>
                <a:ext uri="{FF2B5EF4-FFF2-40B4-BE49-F238E27FC236}">
                  <a16:creationId xmlns:a16="http://schemas.microsoft.com/office/drawing/2014/main" id="{AA0C8917-BBB1-4C9E-B980-C0116270FF09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3895E2E-39A3-43ED-A687-E6B21325EF59}"/>
              </a:ext>
            </a:extLst>
          </p:cNvPr>
          <p:cNvGrpSpPr/>
          <p:nvPr/>
        </p:nvGrpSpPr>
        <p:grpSpPr>
          <a:xfrm>
            <a:off x="4820045" y="2945765"/>
            <a:ext cx="306387" cy="2622550"/>
            <a:chOff x="0" y="0"/>
            <a:chExt cx="847" cy="1652"/>
          </a:xfrm>
        </p:grpSpPr>
        <p:sp>
          <p:nvSpPr>
            <p:cNvPr id="24" name="文本框 30744">
              <a:extLst>
                <a:ext uri="{FF2B5EF4-FFF2-40B4-BE49-F238E27FC236}">
                  <a16:creationId xmlns:a16="http://schemas.microsoft.com/office/drawing/2014/main" id="{4CF7D751-1777-44EF-8DBF-96A395C8321C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8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7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5" name="矩形 30745">
              <a:extLst>
                <a:ext uri="{FF2B5EF4-FFF2-40B4-BE49-F238E27FC236}">
                  <a16:creationId xmlns:a16="http://schemas.microsoft.com/office/drawing/2014/main" id="{EB1DA85B-23A6-43CE-BF50-29793364B5C9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0829AD1-2E92-41AA-9D68-6E006F151DA2}"/>
              </a:ext>
            </a:extLst>
          </p:cNvPr>
          <p:cNvGrpSpPr/>
          <p:nvPr/>
        </p:nvGrpSpPr>
        <p:grpSpPr>
          <a:xfrm>
            <a:off x="5396307" y="2945765"/>
            <a:ext cx="306388" cy="2622550"/>
            <a:chOff x="0" y="0"/>
            <a:chExt cx="847" cy="1652"/>
          </a:xfrm>
        </p:grpSpPr>
        <p:sp>
          <p:nvSpPr>
            <p:cNvPr id="27" name="文本框 30747">
              <a:extLst>
                <a:ext uri="{FF2B5EF4-FFF2-40B4-BE49-F238E27FC236}">
                  <a16:creationId xmlns:a16="http://schemas.microsoft.com/office/drawing/2014/main" id="{9CC020A5-60E0-46DE-BD19-1DDEF566C36E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7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8" name="矩形 30748">
              <a:extLst>
                <a:ext uri="{FF2B5EF4-FFF2-40B4-BE49-F238E27FC236}">
                  <a16:creationId xmlns:a16="http://schemas.microsoft.com/office/drawing/2014/main" id="{45CAED95-B146-4C87-B107-C25AE7050A21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2F7E46A-4A98-4ABB-BF60-42784D51C515}"/>
              </a:ext>
            </a:extLst>
          </p:cNvPr>
          <p:cNvGrpSpPr/>
          <p:nvPr/>
        </p:nvGrpSpPr>
        <p:grpSpPr>
          <a:xfrm>
            <a:off x="1219595" y="2987040"/>
            <a:ext cx="306387" cy="2622550"/>
            <a:chOff x="0" y="0"/>
            <a:chExt cx="847" cy="1652"/>
          </a:xfrm>
        </p:grpSpPr>
        <p:sp>
          <p:nvSpPr>
            <p:cNvPr id="30" name="文本框 30750">
              <a:extLst>
                <a:ext uri="{FF2B5EF4-FFF2-40B4-BE49-F238E27FC236}">
                  <a16:creationId xmlns:a16="http://schemas.microsoft.com/office/drawing/2014/main" id="{EB198C0F-9AC1-4F94-9675-4D763555CF11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1" name="矩形 30751">
              <a:extLst>
                <a:ext uri="{FF2B5EF4-FFF2-40B4-BE49-F238E27FC236}">
                  <a16:creationId xmlns:a16="http://schemas.microsoft.com/office/drawing/2014/main" id="{2DA1D6BC-838B-4DA2-8643-901BE35973BE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F8CFD8-0E24-46D0-81BE-D1D15834FD3A}"/>
              </a:ext>
            </a:extLst>
          </p:cNvPr>
          <p:cNvGrpSpPr/>
          <p:nvPr/>
        </p:nvGrpSpPr>
        <p:grpSpPr>
          <a:xfrm>
            <a:off x="5901132" y="2945765"/>
            <a:ext cx="306388" cy="2622550"/>
            <a:chOff x="0" y="0"/>
            <a:chExt cx="847" cy="1652"/>
          </a:xfrm>
        </p:grpSpPr>
        <p:sp>
          <p:nvSpPr>
            <p:cNvPr id="33" name="文本框 30753">
              <a:extLst>
                <a:ext uri="{FF2B5EF4-FFF2-40B4-BE49-F238E27FC236}">
                  <a16:creationId xmlns:a16="http://schemas.microsoft.com/office/drawing/2014/main" id="{D3C12305-3B3B-48D4-8DF5-8B19D7DE5168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9</a:t>
              </a:r>
            </a:p>
            <a:p>
              <a:pPr algn="ctr" fontAlgn="t"/>
              <a:r>
                <a:rPr lang="en-US" altLang="zh-CN" sz="1600">
                  <a:solidFill>
                    <a:srgbClr val="CC3300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7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4" name="矩形 30754">
              <a:extLst>
                <a:ext uri="{FF2B5EF4-FFF2-40B4-BE49-F238E27FC236}">
                  <a16:creationId xmlns:a16="http://schemas.microsoft.com/office/drawing/2014/main" id="{52553A62-81A0-4D4B-AEFE-021243EA5B29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C97DC3F-CF8B-4552-87D6-A927C0AD203C}"/>
              </a:ext>
            </a:extLst>
          </p:cNvPr>
          <p:cNvGrpSpPr/>
          <p:nvPr/>
        </p:nvGrpSpPr>
        <p:grpSpPr>
          <a:xfrm>
            <a:off x="6404370" y="2945765"/>
            <a:ext cx="306387" cy="2622550"/>
            <a:chOff x="0" y="0"/>
            <a:chExt cx="827" cy="1652"/>
          </a:xfrm>
        </p:grpSpPr>
        <p:sp>
          <p:nvSpPr>
            <p:cNvPr id="36" name="文本框 30756">
              <a:extLst>
                <a:ext uri="{FF2B5EF4-FFF2-40B4-BE49-F238E27FC236}">
                  <a16:creationId xmlns:a16="http://schemas.microsoft.com/office/drawing/2014/main" id="{B97319C9-05E3-469C-8730-6D2B1B0F0084}"/>
                </a:ext>
              </a:extLst>
            </p:cNvPr>
            <p:cNvSpPr txBox="1"/>
            <p:nvPr/>
          </p:nvSpPr>
          <p:spPr>
            <a:xfrm>
              <a:off x="0" y="202"/>
              <a:ext cx="82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7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7" name="矩形 30757">
              <a:extLst>
                <a:ext uri="{FF2B5EF4-FFF2-40B4-BE49-F238E27FC236}">
                  <a16:creationId xmlns:a16="http://schemas.microsoft.com/office/drawing/2014/main" id="{D8E87D7D-D0A0-4DD5-A058-B9AE786C5B02}"/>
                </a:ext>
              </a:extLst>
            </p:cNvPr>
            <p:cNvSpPr/>
            <p:nvPr/>
          </p:nvSpPr>
          <p:spPr>
            <a:xfrm>
              <a:off x="323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684FEF-EC2E-4397-89A0-190FB25D00C4}"/>
              </a:ext>
            </a:extLst>
          </p:cNvPr>
          <p:cNvGrpSpPr/>
          <p:nvPr/>
        </p:nvGrpSpPr>
        <p:grpSpPr>
          <a:xfrm>
            <a:off x="9042795" y="2945765"/>
            <a:ext cx="306387" cy="2622550"/>
            <a:chOff x="0" y="0"/>
            <a:chExt cx="847" cy="1652"/>
          </a:xfrm>
        </p:grpSpPr>
        <p:sp>
          <p:nvSpPr>
            <p:cNvPr id="39" name="文本框 30759">
              <a:extLst>
                <a:ext uri="{FF2B5EF4-FFF2-40B4-BE49-F238E27FC236}">
                  <a16:creationId xmlns:a16="http://schemas.microsoft.com/office/drawing/2014/main" id="{48A4A8B6-A932-4084-916A-AA5F19EADDA5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0" name="矩形 30760">
              <a:extLst>
                <a:ext uri="{FF2B5EF4-FFF2-40B4-BE49-F238E27FC236}">
                  <a16:creationId xmlns:a16="http://schemas.microsoft.com/office/drawing/2014/main" id="{59F96D6E-2F03-4DB4-A712-27B15DBE78BB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2E22EAB-DA88-420B-9A5A-4EB60843F8C6}"/>
              </a:ext>
            </a:extLst>
          </p:cNvPr>
          <p:cNvGrpSpPr/>
          <p:nvPr/>
        </p:nvGrpSpPr>
        <p:grpSpPr>
          <a:xfrm>
            <a:off x="8537970" y="2945765"/>
            <a:ext cx="306387" cy="2622550"/>
            <a:chOff x="0" y="0"/>
            <a:chExt cx="847" cy="1652"/>
          </a:xfrm>
        </p:grpSpPr>
        <p:sp>
          <p:nvSpPr>
            <p:cNvPr id="42" name="文本框 30762">
              <a:extLst>
                <a:ext uri="{FF2B5EF4-FFF2-40B4-BE49-F238E27FC236}">
                  <a16:creationId xmlns:a16="http://schemas.microsoft.com/office/drawing/2014/main" id="{23C7C840-8763-4BA1-BC0F-0FF7AE7EF10A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3" name="矩形 30763">
              <a:extLst>
                <a:ext uri="{FF2B5EF4-FFF2-40B4-BE49-F238E27FC236}">
                  <a16:creationId xmlns:a16="http://schemas.microsoft.com/office/drawing/2014/main" id="{E0D321BF-7533-4E95-B8CA-9615A4D19F77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2DFF5C4-4BD5-4D98-9646-2BA20611EF77}"/>
              </a:ext>
            </a:extLst>
          </p:cNvPr>
          <p:cNvGrpSpPr/>
          <p:nvPr/>
        </p:nvGrpSpPr>
        <p:grpSpPr>
          <a:xfrm>
            <a:off x="8034732" y="2945765"/>
            <a:ext cx="306388" cy="2622550"/>
            <a:chOff x="0" y="0"/>
            <a:chExt cx="847" cy="1652"/>
          </a:xfrm>
        </p:grpSpPr>
        <p:sp>
          <p:nvSpPr>
            <p:cNvPr id="45" name="文本框 30765">
              <a:extLst>
                <a:ext uri="{FF2B5EF4-FFF2-40B4-BE49-F238E27FC236}">
                  <a16:creationId xmlns:a16="http://schemas.microsoft.com/office/drawing/2014/main" id="{CFD791D0-C098-4521-BD56-64CF80AB1E6E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6" name="矩形 30766">
              <a:extLst>
                <a:ext uri="{FF2B5EF4-FFF2-40B4-BE49-F238E27FC236}">
                  <a16:creationId xmlns:a16="http://schemas.microsoft.com/office/drawing/2014/main" id="{EE5F41A2-CAAA-4E89-9822-33F94021E1AB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9796B3B-5235-4ABC-889D-0D659E0F27F8}"/>
              </a:ext>
            </a:extLst>
          </p:cNvPr>
          <p:cNvGrpSpPr/>
          <p:nvPr/>
        </p:nvGrpSpPr>
        <p:grpSpPr>
          <a:xfrm>
            <a:off x="7529907" y="2945765"/>
            <a:ext cx="306388" cy="2622550"/>
            <a:chOff x="0" y="0"/>
            <a:chExt cx="847" cy="1652"/>
          </a:xfrm>
        </p:grpSpPr>
        <p:sp>
          <p:nvSpPr>
            <p:cNvPr id="48" name="文本框 30768">
              <a:extLst>
                <a:ext uri="{FF2B5EF4-FFF2-40B4-BE49-F238E27FC236}">
                  <a16:creationId xmlns:a16="http://schemas.microsoft.com/office/drawing/2014/main" id="{967ABB4A-3190-4107-A9BF-2EA4E21D723C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9" name="矩形 30769">
              <a:extLst>
                <a:ext uri="{FF2B5EF4-FFF2-40B4-BE49-F238E27FC236}">
                  <a16:creationId xmlns:a16="http://schemas.microsoft.com/office/drawing/2014/main" id="{D675A289-3C52-4EB2-BC30-14436F4F9C2A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F2A9AE-62B4-433C-8275-1D7AD61C56BB}"/>
              </a:ext>
            </a:extLst>
          </p:cNvPr>
          <p:cNvGrpSpPr/>
          <p:nvPr/>
        </p:nvGrpSpPr>
        <p:grpSpPr>
          <a:xfrm>
            <a:off x="6953645" y="2945765"/>
            <a:ext cx="306387" cy="2622550"/>
            <a:chOff x="0" y="0"/>
            <a:chExt cx="847" cy="1652"/>
          </a:xfrm>
        </p:grpSpPr>
        <p:sp>
          <p:nvSpPr>
            <p:cNvPr id="51" name="文本框 30771">
              <a:extLst>
                <a:ext uri="{FF2B5EF4-FFF2-40B4-BE49-F238E27FC236}">
                  <a16:creationId xmlns:a16="http://schemas.microsoft.com/office/drawing/2014/main" id="{414C1DE7-C233-4F13-B1AD-FA1C044F7ECA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6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52" name="矩形 30772">
              <a:extLst>
                <a:ext uri="{FF2B5EF4-FFF2-40B4-BE49-F238E27FC236}">
                  <a16:creationId xmlns:a16="http://schemas.microsoft.com/office/drawing/2014/main" id="{80E8CD5F-25A2-48E5-AB78-419B9347FC3A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FA6884F-27BE-451C-B030-121938123729}"/>
              </a:ext>
            </a:extLst>
          </p:cNvPr>
          <p:cNvGrpSpPr/>
          <p:nvPr/>
        </p:nvGrpSpPr>
        <p:grpSpPr>
          <a:xfrm>
            <a:off x="9546032" y="2945765"/>
            <a:ext cx="306388" cy="2622550"/>
            <a:chOff x="0" y="0"/>
            <a:chExt cx="847" cy="1652"/>
          </a:xfrm>
        </p:grpSpPr>
        <p:sp>
          <p:nvSpPr>
            <p:cNvPr id="54" name="文本框 30774">
              <a:extLst>
                <a:ext uri="{FF2B5EF4-FFF2-40B4-BE49-F238E27FC236}">
                  <a16:creationId xmlns:a16="http://schemas.microsoft.com/office/drawing/2014/main" id="{23D6C19E-32F6-4635-B1B9-0CDFB3A93C8C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55" name="矩形 30775">
              <a:extLst>
                <a:ext uri="{FF2B5EF4-FFF2-40B4-BE49-F238E27FC236}">
                  <a16:creationId xmlns:a16="http://schemas.microsoft.com/office/drawing/2014/main" id="{2F8487D5-1A8B-4DF8-AD14-1AB0A70194D9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2DF3716-C43F-405F-A37C-10CF4AA8D420}"/>
              </a:ext>
            </a:extLst>
          </p:cNvPr>
          <p:cNvGrpSpPr/>
          <p:nvPr/>
        </p:nvGrpSpPr>
        <p:grpSpPr>
          <a:xfrm>
            <a:off x="9906395" y="2945765"/>
            <a:ext cx="306387" cy="2622550"/>
            <a:chOff x="0" y="0"/>
            <a:chExt cx="847" cy="1652"/>
          </a:xfrm>
        </p:grpSpPr>
        <p:sp>
          <p:nvSpPr>
            <p:cNvPr id="57" name="文本框 30777">
              <a:extLst>
                <a:ext uri="{FF2B5EF4-FFF2-40B4-BE49-F238E27FC236}">
                  <a16:creationId xmlns:a16="http://schemas.microsoft.com/office/drawing/2014/main" id="{676D6E50-BE25-465B-AB50-635B96323972}"/>
                </a:ext>
              </a:extLst>
            </p:cNvPr>
            <p:cNvSpPr txBox="1"/>
            <p:nvPr/>
          </p:nvSpPr>
          <p:spPr>
            <a:xfrm>
              <a:off x="0" y="202"/>
              <a:ext cx="847" cy="14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endParaRPr lang="en-US" altLang="zh-CN" sz="1600">
                <a:latin typeface="Arial" panose="020B0604020202020204" pitchFamily="34" charset="0"/>
                <a:ea typeface="SimSun" panose="02010600030101010101" pitchFamily="2" charset="-122"/>
              </a:endParaRPr>
            </a:p>
            <a:p>
              <a:pPr algn="ctr" fontAlgn="t"/>
              <a:r>
                <a:rPr lang="en-US" altLang="zh-CN" sz="160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58" name="矩形 30778">
              <a:extLst>
                <a:ext uri="{FF2B5EF4-FFF2-40B4-BE49-F238E27FC236}">
                  <a16:creationId xmlns:a16="http://schemas.microsoft.com/office/drawing/2014/main" id="{D3BDEC69-6752-44C9-AAC4-833FAE4779A3}"/>
                </a:ext>
              </a:extLst>
            </p:cNvPr>
            <p:cNvSpPr/>
            <p:nvPr/>
          </p:nvSpPr>
          <p:spPr>
            <a:xfrm>
              <a:off x="331" y="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59" name="矩形 30779">
            <a:extLst>
              <a:ext uri="{FF2B5EF4-FFF2-40B4-BE49-F238E27FC236}">
                <a16:creationId xmlns:a16="http://schemas.microsoft.com/office/drawing/2014/main" id="{3C792105-3F8C-4EC3-96BB-3B4D5E0EDCA4}"/>
              </a:ext>
            </a:extLst>
          </p:cNvPr>
          <p:cNvSpPr/>
          <p:nvPr/>
        </p:nvSpPr>
        <p:spPr>
          <a:xfrm>
            <a:off x="1157682" y="3233103"/>
            <a:ext cx="9144000" cy="1444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0" name="直接连接符 30721">
            <a:extLst>
              <a:ext uri="{FF2B5EF4-FFF2-40B4-BE49-F238E27FC236}">
                <a16:creationId xmlns:a16="http://schemas.microsoft.com/office/drawing/2014/main" id="{0CA3175E-4D2C-4748-A873-CEE550AE0AAB}"/>
              </a:ext>
            </a:extLst>
          </p:cNvPr>
          <p:cNvSpPr/>
          <p:nvPr/>
        </p:nvSpPr>
        <p:spPr>
          <a:xfrm>
            <a:off x="8596176" y="1725295"/>
            <a:ext cx="114300" cy="495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" name="直接连接符 30782">
            <a:extLst>
              <a:ext uri="{FF2B5EF4-FFF2-40B4-BE49-F238E27FC236}">
                <a16:creationId xmlns:a16="http://schemas.microsoft.com/office/drawing/2014/main" id="{8B0364B4-C669-4F12-9061-8526F77E3CA9}"/>
              </a:ext>
            </a:extLst>
          </p:cNvPr>
          <p:cNvSpPr/>
          <p:nvPr/>
        </p:nvSpPr>
        <p:spPr>
          <a:xfrm flipV="1">
            <a:off x="9151801" y="1742758"/>
            <a:ext cx="80962" cy="866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2" name="直接连接符 61">
            <a:extLst>
              <a:ext uri="{FF2B5EF4-FFF2-40B4-BE49-F238E27FC236}">
                <a16:creationId xmlns:a16="http://schemas.microsoft.com/office/drawing/2014/main" id="{62844224-5582-4893-84F9-79F9357EAD0A}"/>
              </a:ext>
            </a:extLst>
          </p:cNvPr>
          <p:cNvSpPr/>
          <p:nvPr/>
        </p:nvSpPr>
        <p:spPr>
          <a:xfrm>
            <a:off x="8596176" y="1725295"/>
            <a:ext cx="114300" cy="4953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" name="直接连接符 30784">
            <a:extLst>
              <a:ext uri="{FF2B5EF4-FFF2-40B4-BE49-F238E27FC236}">
                <a16:creationId xmlns:a16="http://schemas.microsoft.com/office/drawing/2014/main" id="{C8895188-CBCA-410F-B022-4D6E9BA6F472}"/>
              </a:ext>
            </a:extLst>
          </p:cNvPr>
          <p:cNvSpPr/>
          <p:nvPr/>
        </p:nvSpPr>
        <p:spPr>
          <a:xfrm flipV="1">
            <a:off x="8619988" y="1149033"/>
            <a:ext cx="322263" cy="579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4" name="直接连接符 30785">
            <a:extLst>
              <a:ext uri="{FF2B5EF4-FFF2-40B4-BE49-F238E27FC236}">
                <a16:creationId xmlns:a16="http://schemas.microsoft.com/office/drawing/2014/main" id="{EA5E7399-1F91-421A-A543-3FEF6BE13641}"/>
              </a:ext>
            </a:extLst>
          </p:cNvPr>
          <p:cNvSpPr/>
          <p:nvPr/>
        </p:nvSpPr>
        <p:spPr>
          <a:xfrm>
            <a:off x="8927963" y="1149033"/>
            <a:ext cx="592138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" name="直接连接符 30786">
            <a:extLst>
              <a:ext uri="{FF2B5EF4-FFF2-40B4-BE49-F238E27FC236}">
                <a16:creationId xmlns:a16="http://schemas.microsoft.com/office/drawing/2014/main" id="{3723988F-4B9A-4504-A863-9637718A092F}"/>
              </a:ext>
            </a:extLst>
          </p:cNvPr>
          <p:cNvSpPr/>
          <p:nvPr/>
        </p:nvSpPr>
        <p:spPr>
          <a:xfrm flipV="1">
            <a:off x="8694601" y="1741170"/>
            <a:ext cx="571500" cy="495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6" name="直接连接符 30787">
            <a:extLst>
              <a:ext uri="{FF2B5EF4-FFF2-40B4-BE49-F238E27FC236}">
                <a16:creationId xmlns:a16="http://schemas.microsoft.com/office/drawing/2014/main" id="{82F60629-1E7E-4C08-B555-24151BDC557E}"/>
              </a:ext>
            </a:extLst>
          </p:cNvPr>
          <p:cNvSpPr/>
          <p:nvPr/>
        </p:nvSpPr>
        <p:spPr>
          <a:xfrm>
            <a:off x="8710476" y="2228533"/>
            <a:ext cx="114300" cy="593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" name="直接连接符 30788">
            <a:extLst>
              <a:ext uri="{FF2B5EF4-FFF2-40B4-BE49-F238E27FC236}">
                <a16:creationId xmlns:a16="http://schemas.microsoft.com/office/drawing/2014/main" id="{486AF071-6C6B-4E85-B913-442E178D2C1E}"/>
              </a:ext>
            </a:extLst>
          </p:cNvPr>
          <p:cNvSpPr/>
          <p:nvPr/>
        </p:nvSpPr>
        <p:spPr>
          <a:xfrm flipH="1">
            <a:off x="8783501" y="2588895"/>
            <a:ext cx="342900" cy="1984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" name="直接连接符 30789">
            <a:extLst>
              <a:ext uri="{FF2B5EF4-FFF2-40B4-BE49-F238E27FC236}">
                <a16:creationId xmlns:a16="http://schemas.microsoft.com/office/drawing/2014/main" id="{85652B35-257E-4A05-95B1-FD32E9CC5C4C}"/>
              </a:ext>
            </a:extLst>
          </p:cNvPr>
          <p:cNvSpPr/>
          <p:nvPr/>
        </p:nvSpPr>
        <p:spPr>
          <a:xfrm>
            <a:off x="9502638" y="2228533"/>
            <a:ext cx="0" cy="6921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9" name="直接连接符 30790">
            <a:extLst>
              <a:ext uri="{FF2B5EF4-FFF2-40B4-BE49-F238E27FC236}">
                <a16:creationId xmlns:a16="http://schemas.microsoft.com/office/drawing/2014/main" id="{2E5345F5-A856-43F7-821E-8D83BB924875}"/>
              </a:ext>
            </a:extLst>
          </p:cNvPr>
          <p:cNvSpPr/>
          <p:nvPr/>
        </p:nvSpPr>
        <p:spPr>
          <a:xfrm>
            <a:off x="9143863" y="2588895"/>
            <a:ext cx="342900" cy="2968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0" name="直接连接符 30791">
            <a:extLst>
              <a:ext uri="{FF2B5EF4-FFF2-40B4-BE49-F238E27FC236}">
                <a16:creationId xmlns:a16="http://schemas.microsoft.com/office/drawing/2014/main" id="{C2A5C052-0F85-4A78-BA8C-745C00F53D55}"/>
              </a:ext>
            </a:extLst>
          </p:cNvPr>
          <p:cNvSpPr/>
          <p:nvPr/>
        </p:nvSpPr>
        <p:spPr>
          <a:xfrm flipV="1">
            <a:off x="9502638" y="1725295"/>
            <a:ext cx="457200" cy="495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" name="椭圆 30792">
            <a:extLst>
              <a:ext uri="{FF2B5EF4-FFF2-40B4-BE49-F238E27FC236}">
                <a16:creationId xmlns:a16="http://schemas.microsoft.com/office/drawing/2014/main" id="{8F463318-3261-4030-B31C-9B833B008831}"/>
              </a:ext>
            </a:extLst>
          </p:cNvPr>
          <p:cNvSpPr/>
          <p:nvPr/>
        </p:nvSpPr>
        <p:spPr>
          <a:xfrm>
            <a:off x="8586651" y="1725295"/>
            <a:ext cx="57150" cy="571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" name="椭圆 30793">
            <a:extLst>
              <a:ext uri="{FF2B5EF4-FFF2-40B4-BE49-F238E27FC236}">
                <a16:creationId xmlns:a16="http://schemas.microsoft.com/office/drawing/2014/main" id="{3EA9B859-E877-4A1A-A3C6-586DFFD306BE}"/>
              </a:ext>
            </a:extLst>
          </p:cNvPr>
          <p:cNvSpPr/>
          <p:nvPr/>
        </p:nvSpPr>
        <p:spPr>
          <a:xfrm>
            <a:off x="9215301" y="1726883"/>
            <a:ext cx="58737" cy="5873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" name="椭圆 30794">
            <a:extLst>
              <a:ext uri="{FF2B5EF4-FFF2-40B4-BE49-F238E27FC236}">
                <a16:creationId xmlns:a16="http://schemas.microsoft.com/office/drawing/2014/main" id="{60F20A69-CCBF-4E1E-9EAA-330206E3B736}"/>
              </a:ext>
            </a:extLst>
          </p:cNvPr>
          <p:cNvSpPr/>
          <p:nvPr/>
        </p:nvSpPr>
        <p:spPr>
          <a:xfrm>
            <a:off x="8902563" y="1110933"/>
            <a:ext cx="57150" cy="5873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4" name="椭圆 30795">
            <a:extLst>
              <a:ext uri="{FF2B5EF4-FFF2-40B4-BE49-F238E27FC236}">
                <a16:creationId xmlns:a16="http://schemas.microsoft.com/office/drawing/2014/main" id="{6AA62A00-AC78-44AB-8AD4-F4F1ED989CBD}"/>
              </a:ext>
            </a:extLst>
          </p:cNvPr>
          <p:cNvSpPr/>
          <p:nvPr/>
        </p:nvSpPr>
        <p:spPr>
          <a:xfrm>
            <a:off x="8786676" y="2761933"/>
            <a:ext cx="57150" cy="5873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5" name="椭圆 30796">
            <a:extLst>
              <a:ext uri="{FF2B5EF4-FFF2-40B4-BE49-F238E27FC236}">
                <a16:creationId xmlns:a16="http://schemas.microsoft.com/office/drawing/2014/main" id="{7B8DB880-9186-443A-83BC-A41E178FBDA0}"/>
              </a:ext>
            </a:extLst>
          </p:cNvPr>
          <p:cNvSpPr/>
          <p:nvPr/>
        </p:nvSpPr>
        <p:spPr>
          <a:xfrm>
            <a:off x="9472476" y="2182495"/>
            <a:ext cx="57150" cy="58738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6" name="椭圆 30797">
            <a:extLst>
              <a:ext uri="{FF2B5EF4-FFF2-40B4-BE49-F238E27FC236}">
                <a16:creationId xmlns:a16="http://schemas.microsoft.com/office/drawing/2014/main" id="{2ABDFB3C-F3C7-4DAF-BCFA-68EC353C147F}"/>
              </a:ext>
            </a:extLst>
          </p:cNvPr>
          <p:cNvSpPr/>
          <p:nvPr/>
        </p:nvSpPr>
        <p:spPr>
          <a:xfrm>
            <a:off x="9121638" y="2582545"/>
            <a:ext cx="57150" cy="571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7" name="椭圆 30798">
            <a:extLst>
              <a:ext uri="{FF2B5EF4-FFF2-40B4-BE49-F238E27FC236}">
                <a16:creationId xmlns:a16="http://schemas.microsoft.com/office/drawing/2014/main" id="{567615DF-366E-4CD8-92E4-0D2EDF08AA59}"/>
              </a:ext>
            </a:extLst>
          </p:cNvPr>
          <p:cNvSpPr/>
          <p:nvPr/>
        </p:nvSpPr>
        <p:spPr>
          <a:xfrm>
            <a:off x="8664438" y="2214245"/>
            <a:ext cx="57150" cy="571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8" name="文本框 30799">
            <a:extLst>
              <a:ext uri="{FF2B5EF4-FFF2-40B4-BE49-F238E27FC236}">
                <a16:creationId xmlns:a16="http://schemas.microsoft.com/office/drawing/2014/main" id="{7CE73DA5-1E26-42A8-8638-35A728F3B311}"/>
              </a:ext>
            </a:extLst>
          </p:cNvPr>
          <p:cNvSpPr txBox="1"/>
          <p:nvPr/>
        </p:nvSpPr>
        <p:spPr>
          <a:xfrm>
            <a:off x="8999401" y="1004570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9" name="椭圆 30800">
            <a:extLst>
              <a:ext uri="{FF2B5EF4-FFF2-40B4-BE49-F238E27FC236}">
                <a16:creationId xmlns:a16="http://schemas.microsoft.com/office/drawing/2014/main" id="{94013812-9943-492B-A40E-F8459D54828F}"/>
              </a:ext>
            </a:extLst>
          </p:cNvPr>
          <p:cNvSpPr/>
          <p:nvPr/>
        </p:nvSpPr>
        <p:spPr>
          <a:xfrm>
            <a:off x="9936026" y="1687195"/>
            <a:ext cx="58737" cy="571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0" name="椭圆 30801">
            <a:extLst>
              <a:ext uri="{FF2B5EF4-FFF2-40B4-BE49-F238E27FC236}">
                <a16:creationId xmlns:a16="http://schemas.microsoft.com/office/drawing/2014/main" id="{562BEEC6-E5D8-4CE8-8610-63327CE71233}"/>
              </a:ext>
            </a:extLst>
          </p:cNvPr>
          <p:cNvSpPr/>
          <p:nvPr/>
        </p:nvSpPr>
        <p:spPr>
          <a:xfrm>
            <a:off x="9456601" y="2865120"/>
            <a:ext cx="57150" cy="571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" name="文本框 30802">
            <a:extLst>
              <a:ext uri="{FF2B5EF4-FFF2-40B4-BE49-F238E27FC236}">
                <a16:creationId xmlns:a16="http://schemas.microsoft.com/office/drawing/2014/main" id="{8908CCB9-8531-4BE9-9C4E-764FD46B6638}"/>
              </a:ext>
            </a:extLst>
          </p:cNvPr>
          <p:cNvSpPr txBox="1"/>
          <p:nvPr/>
        </p:nvSpPr>
        <p:spPr>
          <a:xfrm>
            <a:off x="8332651" y="1653858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2" name="文本框 30803">
            <a:extLst>
              <a:ext uri="{FF2B5EF4-FFF2-40B4-BE49-F238E27FC236}">
                <a16:creationId xmlns:a16="http://schemas.microsoft.com/office/drawing/2014/main" id="{D808B58D-9B3D-4754-B4AA-0BA096A0912A}"/>
              </a:ext>
            </a:extLst>
          </p:cNvPr>
          <p:cNvSpPr txBox="1"/>
          <p:nvPr/>
        </p:nvSpPr>
        <p:spPr>
          <a:xfrm>
            <a:off x="8423138" y="2157095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3" name="文本框 30804">
            <a:extLst>
              <a:ext uri="{FF2B5EF4-FFF2-40B4-BE49-F238E27FC236}">
                <a16:creationId xmlns:a16="http://schemas.microsoft.com/office/drawing/2014/main" id="{7A6E3AE6-6D2A-4678-8BF5-2B8FEC69C026}"/>
              </a:ext>
            </a:extLst>
          </p:cNvPr>
          <p:cNvSpPr txBox="1"/>
          <p:nvPr/>
        </p:nvSpPr>
        <p:spPr>
          <a:xfrm>
            <a:off x="8710476" y="2804795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4" name="文本框 30805">
            <a:extLst>
              <a:ext uri="{FF2B5EF4-FFF2-40B4-BE49-F238E27FC236}">
                <a16:creationId xmlns:a16="http://schemas.microsoft.com/office/drawing/2014/main" id="{C09205F7-2396-4A19-8B38-D4869611032A}"/>
              </a:ext>
            </a:extLst>
          </p:cNvPr>
          <p:cNvSpPr txBox="1"/>
          <p:nvPr/>
        </p:nvSpPr>
        <p:spPr>
          <a:xfrm>
            <a:off x="9502638" y="2228533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5" name="文本框 30806">
            <a:extLst>
              <a:ext uri="{FF2B5EF4-FFF2-40B4-BE49-F238E27FC236}">
                <a16:creationId xmlns:a16="http://schemas.microsoft.com/office/drawing/2014/main" id="{8EECBE1C-F2C1-4591-A2F2-171CCC9E4142}"/>
              </a:ext>
            </a:extLst>
          </p:cNvPr>
          <p:cNvSpPr txBox="1"/>
          <p:nvPr/>
        </p:nvSpPr>
        <p:spPr>
          <a:xfrm>
            <a:off x="9837601" y="1520508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6" name="文本框 30807">
            <a:extLst>
              <a:ext uri="{FF2B5EF4-FFF2-40B4-BE49-F238E27FC236}">
                <a16:creationId xmlns:a16="http://schemas.microsoft.com/office/drawing/2014/main" id="{78B7C1B4-0C9B-48BF-9535-571BF02AD1F4}"/>
              </a:ext>
            </a:extLst>
          </p:cNvPr>
          <p:cNvSpPr txBox="1"/>
          <p:nvPr/>
        </p:nvSpPr>
        <p:spPr>
          <a:xfrm>
            <a:off x="9266101" y="1520508"/>
            <a:ext cx="4572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7" name="文本框 30808">
            <a:extLst>
              <a:ext uri="{FF2B5EF4-FFF2-40B4-BE49-F238E27FC236}">
                <a16:creationId xmlns:a16="http://schemas.microsoft.com/office/drawing/2014/main" id="{FE9752A8-AC5A-4251-A9F4-F7AF4529EAE3}"/>
              </a:ext>
            </a:extLst>
          </p:cNvPr>
          <p:cNvSpPr txBox="1"/>
          <p:nvPr/>
        </p:nvSpPr>
        <p:spPr>
          <a:xfrm>
            <a:off x="9286738" y="2517458"/>
            <a:ext cx="2286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" name="文本框 30809">
            <a:extLst>
              <a:ext uri="{FF2B5EF4-FFF2-40B4-BE49-F238E27FC236}">
                <a16:creationId xmlns:a16="http://schemas.microsoft.com/office/drawing/2014/main" id="{9043BD74-B468-4209-AE5B-5B618D30ABA8}"/>
              </a:ext>
            </a:extLst>
          </p:cNvPr>
          <p:cNvSpPr txBox="1"/>
          <p:nvPr/>
        </p:nvSpPr>
        <p:spPr>
          <a:xfrm>
            <a:off x="9575663" y="2804795"/>
            <a:ext cx="228600" cy="152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/>
            <a:r>
              <a:rPr lang="es-ES_tradnl" altLang="en-US" sz="1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endParaRPr lang="zh-CN" altLang="en-US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9" name="直接连接符 88">
            <a:extLst>
              <a:ext uri="{FF2B5EF4-FFF2-40B4-BE49-F238E27FC236}">
                <a16:creationId xmlns:a16="http://schemas.microsoft.com/office/drawing/2014/main" id="{4A1FEBEA-304B-484B-AAB9-C68BBE81DCCE}"/>
              </a:ext>
            </a:extLst>
          </p:cNvPr>
          <p:cNvSpPr/>
          <p:nvPr/>
        </p:nvSpPr>
        <p:spPr>
          <a:xfrm flipV="1">
            <a:off x="8619988" y="1149033"/>
            <a:ext cx="322263" cy="579437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0" name="直接连接符 89">
            <a:extLst>
              <a:ext uri="{FF2B5EF4-FFF2-40B4-BE49-F238E27FC236}">
                <a16:creationId xmlns:a16="http://schemas.microsoft.com/office/drawing/2014/main" id="{F89CF22F-82E2-4340-A990-4C915B14F46F}"/>
              </a:ext>
            </a:extLst>
          </p:cNvPr>
          <p:cNvSpPr/>
          <p:nvPr/>
        </p:nvSpPr>
        <p:spPr>
          <a:xfrm>
            <a:off x="8710476" y="2228533"/>
            <a:ext cx="114300" cy="5937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1" name="直接连接符 90">
            <a:extLst>
              <a:ext uri="{FF2B5EF4-FFF2-40B4-BE49-F238E27FC236}">
                <a16:creationId xmlns:a16="http://schemas.microsoft.com/office/drawing/2014/main" id="{8513EE46-AE5C-4FE9-82B5-5537C3FD4796}"/>
              </a:ext>
            </a:extLst>
          </p:cNvPr>
          <p:cNvSpPr/>
          <p:nvPr/>
        </p:nvSpPr>
        <p:spPr>
          <a:xfrm flipH="1">
            <a:off x="8783501" y="2588895"/>
            <a:ext cx="342900" cy="198438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" name="直接连接符 91">
            <a:extLst>
              <a:ext uri="{FF2B5EF4-FFF2-40B4-BE49-F238E27FC236}">
                <a16:creationId xmlns:a16="http://schemas.microsoft.com/office/drawing/2014/main" id="{5A335228-4419-4EFA-B435-C225746868BD}"/>
              </a:ext>
            </a:extLst>
          </p:cNvPr>
          <p:cNvSpPr/>
          <p:nvPr/>
        </p:nvSpPr>
        <p:spPr>
          <a:xfrm>
            <a:off x="9143863" y="2588895"/>
            <a:ext cx="342900" cy="29686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3" name="直接连接符 92">
            <a:extLst>
              <a:ext uri="{FF2B5EF4-FFF2-40B4-BE49-F238E27FC236}">
                <a16:creationId xmlns:a16="http://schemas.microsoft.com/office/drawing/2014/main" id="{64FE488F-2442-4635-8794-3E10821644D4}"/>
              </a:ext>
            </a:extLst>
          </p:cNvPr>
          <p:cNvSpPr/>
          <p:nvPr/>
        </p:nvSpPr>
        <p:spPr>
          <a:xfrm>
            <a:off x="9502638" y="2228533"/>
            <a:ext cx="0" cy="69215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" name="直接连接符 93">
            <a:extLst>
              <a:ext uri="{FF2B5EF4-FFF2-40B4-BE49-F238E27FC236}">
                <a16:creationId xmlns:a16="http://schemas.microsoft.com/office/drawing/2014/main" id="{B863EF9D-1219-4CC5-9545-6E9FA91AF0F3}"/>
              </a:ext>
            </a:extLst>
          </p:cNvPr>
          <p:cNvSpPr/>
          <p:nvPr/>
        </p:nvSpPr>
        <p:spPr>
          <a:xfrm flipV="1">
            <a:off x="9508988" y="1715770"/>
            <a:ext cx="457200" cy="4953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5" name="直接连接符 94">
            <a:extLst>
              <a:ext uri="{FF2B5EF4-FFF2-40B4-BE49-F238E27FC236}">
                <a16:creationId xmlns:a16="http://schemas.microsoft.com/office/drawing/2014/main" id="{AE0FF88D-E49E-4903-929D-A1654CE9F5DF}"/>
              </a:ext>
            </a:extLst>
          </p:cNvPr>
          <p:cNvSpPr/>
          <p:nvPr/>
        </p:nvSpPr>
        <p:spPr>
          <a:xfrm>
            <a:off x="9254988" y="1744345"/>
            <a:ext cx="228600" cy="41275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6A6501C-4B27-4673-9D55-47AD264F45A5}"/>
              </a:ext>
            </a:extLst>
          </p:cNvPr>
          <p:cNvSpPr txBox="1"/>
          <p:nvPr/>
        </p:nvSpPr>
        <p:spPr>
          <a:xfrm>
            <a:off x="6602275" y="5977375"/>
            <a:ext cx="2913063" cy="406400"/>
          </a:xfrm>
          <a:prstGeom prst="rect">
            <a:avLst/>
          </a:prstGeom>
          <a:noFill/>
          <a:ln w="9525" cap="flat" cmpd="sng">
            <a:solidFill>
              <a:srgbClr val="66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000" b="1">
                <a:solidFill>
                  <a:srgbClr val="CC3300"/>
                </a:solidFill>
                <a:latin typeface="Comic Sans MS" panose="030F0702030302020204" charset="0"/>
                <a:ea typeface="SimHei" panose="02010609060101010101" pitchFamily="2" charset="-122"/>
              </a:rPr>
              <a:t>栈</a:t>
            </a:r>
            <a:r>
              <a:rPr lang="en-US" altLang="zh-CN" sz="2000" b="1">
                <a:latin typeface="Comic Sans MS" panose="030F0702030302020204" charset="0"/>
                <a:ea typeface="SimHei" panose="02010609060101010101" pitchFamily="2" charset="-122"/>
              </a:rPr>
              <a:t>(stack)</a:t>
            </a:r>
            <a:r>
              <a:rPr lang="zh-CN" altLang="en-US" sz="2000" b="1">
                <a:latin typeface="Comic Sans MS" panose="030F0702030302020204" charset="0"/>
                <a:ea typeface="SimHei" panose="02010609060101010101" pitchFamily="2" charset="-122"/>
              </a:rPr>
              <a:t>、</a:t>
            </a:r>
            <a:r>
              <a:rPr lang="zh-CN" altLang="en-US" sz="2000" b="1">
                <a:solidFill>
                  <a:srgbClr val="CC3300"/>
                </a:solidFill>
                <a:latin typeface="Comic Sans MS" panose="030F0702030302020204" charset="0"/>
                <a:ea typeface="SimHei" panose="02010609060101010101" pitchFamily="2" charset="-122"/>
              </a:rPr>
              <a:t>队列</a:t>
            </a:r>
            <a:r>
              <a:rPr lang="en-US" altLang="zh-CN" sz="2000" b="1">
                <a:latin typeface="Comic Sans MS" panose="030F0702030302020204" charset="0"/>
                <a:ea typeface="SimHei" panose="02010609060101010101" pitchFamily="2" charset="-122"/>
              </a:rPr>
              <a:t>(queue)</a:t>
            </a:r>
          </a:p>
        </p:txBody>
      </p:sp>
    </p:spTree>
    <p:extLst>
      <p:ext uri="{BB962C8B-B14F-4D97-AF65-F5344CB8AC3E}">
        <p14:creationId xmlns:p14="http://schemas.microsoft.com/office/powerpoint/2010/main" val="35135271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3794">
            <a:extLst>
              <a:ext uri="{FF2B5EF4-FFF2-40B4-BE49-F238E27FC236}">
                <a16:creationId xmlns:a16="http://schemas.microsoft.com/office/drawing/2014/main" id="{00B8B4ED-73E2-41B1-9F24-D10E4230D565}"/>
              </a:ext>
            </a:extLst>
          </p:cNvPr>
          <p:cNvSpPr txBox="1">
            <a:spLocks/>
          </p:cNvSpPr>
          <p:nvPr/>
        </p:nvSpPr>
        <p:spPr>
          <a:xfrm>
            <a:off x="1717457" y="1096169"/>
            <a:ext cx="8218488" cy="71913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Cayley</a:t>
            </a:r>
            <a:r>
              <a:rPr lang="zh-CN" altLang="en-US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定理：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个顶点的标号完全图</a:t>
            </a:r>
            <a:r>
              <a:rPr lang="en-US" altLang="zh-CN" sz="2400" dirty="0" err="1"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400" baseline="-30000" dirty="0" err="1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有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en-US" altLang="zh-CN" sz="2400" baseline="30000" dirty="0">
                <a:latin typeface="Microsoft YaHei" panose="020B0503020204020204" charset="-122"/>
                <a:ea typeface="Microsoft YaHei" panose="020B0503020204020204" charset="-122"/>
              </a:rPr>
              <a:t>n-2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棵生成树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.</a:t>
            </a:r>
          </a:p>
        </p:txBody>
      </p:sp>
      <p:grpSp>
        <p:nvGrpSpPr>
          <p:cNvPr id="5" name="组合 35843">
            <a:extLst>
              <a:ext uri="{FF2B5EF4-FFF2-40B4-BE49-F238E27FC236}">
                <a16:creationId xmlns:a16="http://schemas.microsoft.com/office/drawing/2014/main" id="{5FE57CEE-BC48-4271-8AA7-39F19508F975}"/>
              </a:ext>
            </a:extLst>
          </p:cNvPr>
          <p:cNvGrpSpPr/>
          <p:nvPr/>
        </p:nvGrpSpPr>
        <p:grpSpPr>
          <a:xfrm>
            <a:off x="1164599" y="2149382"/>
            <a:ext cx="4249737" cy="3511550"/>
            <a:chOff x="0" y="0"/>
            <a:chExt cx="2892" cy="2509"/>
          </a:xfrm>
        </p:grpSpPr>
        <p:sp>
          <p:nvSpPr>
            <p:cNvPr id="6" name="椭圆 35844">
              <a:extLst>
                <a:ext uri="{FF2B5EF4-FFF2-40B4-BE49-F238E27FC236}">
                  <a16:creationId xmlns:a16="http://schemas.microsoft.com/office/drawing/2014/main" id="{42D32E32-5BD8-4A19-9E02-C0FB698D0708}"/>
                </a:ext>
              </a:extLst>
            </p:cNvPr>
            <p:cNvSpPr/>
            <p:nvPr/>
          </p:nvSpPr>
          <p:spPr>
            <a:xfrm>
              <a:off x="816" y="1267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椭圆 35845">
              <a:extLst>
                <a:ext uri="{FF2B5EF4-FFF2-40B4-BE49-F238E27FC236}">
                  <a16:creationId xmlns:a16="http://schemas.microsoft.com/office/drawing/2014/main" id="{201AEBA3-B24A-42C1-9550-1BE4E6F49588}"/>
                </a:ext>
              </a:extLst>
            </p:cNvPr>
            <p:cNvSpPr/>
            <p:nvPr/>
          </p:nvSpPr>
          <p:spPr>
            <a:xfrm>
              <a:off x="1296" y="787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椭圆 35846">
              <a:extLst>
                <a:ext uri="{FF2B5EF4-FFF2-40B4-BE49-F238E27FC236}">
                  <a16:creationId xmlns:a16="http://schemas.microsoft.com/office/drawing/2014/main" id="{6EB5F845-E892-4553-9E6D-E77F0D97CA22}"/>
                </a:ext>
              </a:extLst>
            </p:cNvPr>
            <p:cNvSpPr/>
            <p:nvPr/>
          </p:nvSpPr>
          <p:spPr>
            <a:xfrm>
              <a:off x="1776" y="1267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椭圆 35847">
              <a:extLst>
                <a:ext uri="{FF2B5EF4-FFF2-40B4-BE49-F238E27FC236}">
                  <a16:creationId xmlns:a16="http://schemas.microsoft.com/office/drawing/2014/main" id="{3AF9D0FF-95DF-48B9-8D05-28D190282851}"/>
                </a:ext>
              </a:extLst>
            </p:cNvPr>
            <p:cNvSpPr/>
            <p:nvPr/>
          </p:nvSpPr>
          <p:spPr>
            <a:xfrm>
              <a:off x="768" y="2083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0" name="椭圆 35848">
              <a:extLst>
                <a:ext uri="{FF2B5EF4-FFF2-40B4-BE49-F238E27FC236}">
                  <a16:creationId xmlns:a16="http://schemas.microsoft.com/office/drawing/2014/main" id="{D7FF8879-F8CA-4BEA-B9DE-01E4FFA8047A}"/>
                </a:ext>
              </a:extLst>
            </p:cNvPr>
            <p:cNvSpPr/>
            <p:nvPr/>
          </p:nvSpPr>
          <p:spPr>
            <a:xfrm>
              <a:off x="1776" y="2083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椭圆 35849">
              <a:extLst>
                <a:ext uri="{FF2B5EF4-FFF2-40B4-BE49-F238E27FC236}">
                  <a16:creationId xmlns:a16="http://schemas.microsoft.com/office/drawing/2014/main" id="{9A97DAA3-E57F-4D03-9598-3C84C55DC925}"/>
                </a:ext>
              </a:extLst>
            </p:cNvPr>
            <p:cNvSpPr/>
            <p:nvPr/>
          </p:nvSpPr>
          <p:spPr>
            <a:xfrm>
              <a:off x="0" y="1267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椭圆 35850">
              <a:extLst>
                <a:ext uri="{FF2B5EF4-FFF2-40B4-BE49-F238E27FC236}">
                  <a16:creationId xmlns:a16="http://schemas.microsoft.com/office/drawing/2014/main" id="{6BF752C7-8D0E-4DCC-B299-31616559770A}"/>
                </a:ext>
              </a:extLst>
            </p:cNvPr>
            <p:cNvSpPr/>
            <p:nvPr/>
          </p:nvSpPr>
          <p:spPr>
            <a:xfrm>
              <a:off x="2544" y="1267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35851">
              <a:extLst>
                <a:ext uri="{FF2B5EF4-FFF2-40B4-BE49-F238E27FC236}">
                  <a16:creationId xmlns:a16="http://schemas.microsoft.com/office/drawing/2014/main" id="{25F64E72-3D54-4BF7-AC7A-06439B669588}"/>
                </a:ext>
              </a:extLst>
            </p:cNvPr>
            <p:cNvSpPr/>
            <p:nvPr/>
          </p:nvSpPr>
          <p:spPr>
            <a:xfrm>
              <a:off x="96" y="1315"/>
              <a:ext cx="81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35852">
              <a:extLst>
                <a:ext uri="{FF2B5EF4-FFF2-40B4-BE49-F238E27FC236}">
                  <a16:creationId xmlns:a16="http://schemas.microsoft.com/office/drawing/2014/main" id="{EF3B5AD4-2491-481A-8A25-D386FEE79813}"/>
                </a:ext>
              </a:extLst>
            </p:cNvPr>
            <p:cNvSpPr/>
            <p:nvPr/>
          </p:nvSpPr>
          <p:spPr>
            <a:xfrm flipV="1">
              <a:off x="912" y="835"/>
              <a:ext cx="432" cy="432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35853">
              <a:extLst>
                <a:ext uri="{FF2B5EF4-FFF2-40B4-BE49-F238E27FC236}">
                  <a16:creationId xmlns:a16="http://schemas.microsoft.com/office/drawing/2014/main" id="{5702D778-2911-45E0-977A-48152672FB7A}"/>
                </a:ext>
              </a:extLst>
            </p:cNvPr>
            <p:cNvSpPr/>
            <p:nvPr/>
          </p:nvSpPr>
          <p:spPr>
            <a:xfrm>
              <a:off x="1392" y="835"/>
              <a:ext cx="480" cy="48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直接连接符 35854">
              <a:extLst>
                <a:ext uri="{FF2B5EF4-FFF2-40B4-BE49-F238E27FC236}">
                  <a16:creationId xmlns:a16="http://schemas.microsoft.com/office/drawing/2014/main" id="{BE21B9D3-38F0-4CC0-A7E0-0B3D8D8B7D40}"/>
                </a:ext>
              </a:extLst>
            </p:cNvPr>
            <p:cNvSpPr/>
            <p:nvPr/>
          </p:nvSpPr>
          <p:spPr>
            <a:xfrm>
              <a:off x="864" y="1315"/>
              <a:ext cx="0" cy="81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" name="直接连接符 35855">
              <a:extLst>
                <a:ext uri="{FF2B5EF4-FFF2-40B4-BE49-F238E27FC236}">
                  <a16:creationId xmlns:a16="http://schemas.microsoft.com/office/drawing/2014/main" id="{0C828138-DF21-4E49-868F-8055920DE5C3}"/>
                </a:ext>
              </a:extLst>
            </p:cNvPr>
            <p:cNvSpPr/>
            <p:nvPr/>
          </p:nvSpPr>
          <p:spPr>
            <a:xfrm>
              <a:off x="1872" y="1363"/>
              <a:ext cx="0" cy="72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" name="直接连接符 35856">
              <a:extLst>
                <a:ext uri="{FF2B5EF4-FFF2-40B4-BE49-F238E27FC236}">
                  <a16:creationId xmlns:a16="http://schemas.microsoft.com/office/drawing/2014/main" id="{E9BD5312-BE44-4A47-9EBF-112F7D21F1A6}"/>
                </a:ext>
              </a:extLst>
            </p:cNvPr>
            <p:cNvSpPr/>
            <p:nvPr/>
          </p:nvSpPr>
          <p:spPr>
            <a:xfrm>
              <a:off x="1872" y="1315"/>
              <a:ext cx="720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直接连接符 35857">
              <a:extLst>
                <a:ext uri="{FF2B5EF4-FFF2-40B4-BE49-F238E27FC236}">
                  <a16:creationId xmlns:a16="http://schemas.microsoft.com/office/drawing/2014/main" id="{3A1D4615-C780-4DA7-B1F1-4013C4FD16DE}"/>
                </a:ext>
              </a:extLst>
            </p:cNvPr>
            <p:cNvSpPr/>
            <p:nvPr/>
          </p:nvSpPr>
          <p:spPr>
            <a:xfrm flipV="1">
              <a:off x="1392" y="211"/>
              <a:ext cx="0" cy="57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" name="椭圆 35858">
              <a:extLst>
                <a:ext uri="{FF2B5EF4-FFF2-40B4-BE49-F238E27FC236}">
                  <a16:creationId xmlns:a16="http://schemas.microsoft.com/office/drawing/2014/main" id="{DFC0F1F4-97B1-43C7-9DD2-9C1BD82429F8}"/>
                </a:ext>
              </a:extLst>
            </p:cNvPr>
            <p:cNvSpPr/>
            <p:nvPr/>
          </p:nvSpPr>
          <p:spPr>
            <a:xfrm>
              <a:off x="1296" y="163"/>
              <a:ext cx="144" cy="96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" name="文本框 35859">
              <a:extLst>
                <a:ext uri="{FF2B5EF4-FFF2-40B4-BE49-F238E27FC236}">
                  <a16:creationId xmlns:a16="http://schemas.microsoft.com/office/drawing/2014/main" id="{6720BFBA-26B7-41AA-AF86-3301D0727EA8}"/>
                </a:ext>
              </a:extLst>
            </p:cNvPr>
            <p:cNvSpPr txBox="1"/>
            <p:nvPr/>
          </p:nvSpPr>
          <p:spPr>
            <a:xfrm>
              <a:off x="1046" y="0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1</a:t>
              </a:r>
            </a:p>
          </p:txBody>
        </p:sp>
        <p:sp>
          <p:nvSpPr>
            <p:cNvPr id="22" name="文本框 35860">
              <a:extLst>
                <a:ext uri="{FF2B5EF4-FFF2-40B4-BE49-F238E27FC236}">
                  <a16:creationId xmlns:a16="http://schemas.microsoft.com/office/drawing/2014/main" id="{11AE6996-C4BC-4675-B52E-F7C0469E04D3}"/>
                </a:ext>
              </a:extLst>
            </p:cNvPr>
            <p:cNvSpPr txBox="1"/>
            <p:nvPr/>
          </p:nvSpPr>
          <p:spPr>
            <a:xfrm>
              <a:off x="48" y="934"/>
              <a:ext cx="25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2</a:t>
              </a:r>
            </a:p>
          </p:txBody>
        </p:sp>
        <p:sp>
          <p:nvSpPr>
            <p:cNvPr id="23" name="文本框 35861">
              <a:extLst>
                <a:ext uri="{FF2B5EF4-FFF2-40B4-BE49-F238E27FC236}">
                  <a16:creationId xmlns:a16="http://schemas.microsoft.com/office/drawing/2014/main" id="{09995D4F-3E14-4444-A8CC-97664EC7A3FB}"/>
                </a:ext>
              </a:extLst>
            </p:cNvPr>
            <p:cNvSpPr txBox="1"/>
            <p:nvPr/>
          </p:nvSpPr>
          <p:spPr>
            <a:xfrm>
              <a:off x="1296" y="934"/>
              <a:ext cx="2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8</a:t>
              </a:r>
            </a:p>
          </p:txBody>
        </p:sp>
        <p:sp>
          <p:nvSpPr>
            <p:cNvPr id="24" name="文本框 35862">
              <a:extLst>
                <a:ext uri="{FF2B5EF4-FFF2-40B4-BE49-F238E27FC236}">
                  <a16:creationId xmlns:a16="http://schemas.microsoft.com/office/drawing/2014/main" id="{5FDF4F91-0327-4B32-9AAD-7D14EEB1D459}"/>
                </a:ext>
              </a:extLst>
            </p:cNvPr>
            <p:cNvSpPr txBox="1"/>
            <p:nvPr/>
          </p:nvSpPr>
          <p:spPr>
            <a:xfrm>
              <a:off x="1920" y="934"/>
              <a:ext cx="25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4</a:t>
              </a:r>
            </a:p>
          </p:txBody>
        </p:sp>
        <p:sp>
          <p:nvSpPr>
            <p:cNvPr id="25" name="文本框 35863">
              <a:extLst>
                <a:ext uri="{FF2B5EF4-FFF2-40B4-BE49-F238E27FC236}">
                  <a16:creationId xmlns:a16="http://schemas.microsoft.com/office/drawing/2014/main" id="{824E04AC-1052-4774-8ADD-26DA745A39D9}"/>
                </a:ext>
              </a:extLst>
            </p:cNvPr>
            <p:cNvSpPr txBox="1"/>
            <p:nvPr/>
          </p:nvSpPr>
          <p:spPr>
            <a:xfrm>
              <a:off x="2640" y="982"/>
              <a:ext cx="2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5</a:t>
              </a:r>
            </a:p>
          </p:txBody>
        </p:sp>
        <p:sp>
          <p:nvSpPr>
            <p:cNvPr id="26" name="文本框 35864">
              <a:extLst>
                <a:ext uri="{FF2B5EF4-FFF2-40B4-BE49-F238E27FC236}">
                  <a16:creationId xmlns:a16="http://schemas.microsoft.com/office/drawing/2014/main" id="{E70F3404-ACF4-4B34-AB05-A58EFBE0A202}"/>
                </a:ext>
              </a:extLst>
            </p:cNvPr>
            <p:cNvSpPr txBox="1"/>
            <p:nvPr/>
          </p:nvSpPr>
          <p:spPr>
            <a:xfrm>
              <a:off x="672" y="934"/>
              <a:ext cx="25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3</a:t>
              </a:r>
            </a:p>
          </p:txBody>
        </p:sp>
        <p:sp>
          <p:nvSpPr>
            <p:cNvPr id="27" name="文本框 35865">
              <a:extLst>
                <a:ext uri="{FF2B5EF4-FFF2-40B4-BE49-F238E27FC236}">
                  <a16:creationId xmlns:a16="http://schemas.microsoft.com/office/drawing/2014/main" id="{A0ADD167-E895-4494-A7D7-4F0881AE38B9}"/>
                </a:ext>
              </a:extLst>
            </p:cNvPr>
            <p:cNvSpPr txBox="1"/>
            <p:nvPr/>
          </p:nvSpPr>
          <p:spPr>
            <a:xfrm>
              <a:off x="748" y="2182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6</a:t>
              </a:r>
            </a:p>
          </p:txBody>
        </p:sp>
        <p:sp>
          <p:nvSpPr>
            <p:cNvPr id="28" name="文本框 35866">
              <a:extLst>
                <a:ext uri="{FF2B5EF4-FFF2-40B4-BE49-F238E27FC236}">
                  <a16:creationId xmlns:a16="http://schemas.microsoft.com/office/drawing/2014/main" id="{5A676CFB-D27D-425A-AA0F-0D0379D97692}"/>
                </a:ext>
              </a:extLst>
            </p:cNvPr>
            <p:cNvSpPr txBox="1"/>
            <p:nvPr/>
          </p:nvSpPr>
          <p:spPr>
            <a:xfrm>
              <a:off x="1776" y="2182"/>
              <a:ext cx="2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7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0B711EB-1876-44F1-919A-E899BB0FD203}"/>
              </a:ext>
            </a:extLst>
          </p:cNvPr>
          <p:cNvSpPr txBox="1"/>
          <p:nvPr/>
        </p:nvSpPr>
        <p:spPr>
          <a:xfrm>
            <a:off x="7008930" y="3581307"/>
            <a:ext cx="3044825" cy="4572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(8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Hei" panose="02010609060101010101" pitchFamily="2" charset="-122"/>
              </a:rPr>
              <a:t>4)</a:t>
            </a:r>
          </a:p>
        </p:txBody>
      </p:sp>
      <p:sp>
        <p:nvSpPr>
          <p:cNvPr id="30" name="左右箭头 35868">
            <a:extLst>
              <a:ext uri="{FF2B5EF4-FFF2-40B4-BE49-F238E27FC236}">
                <a16:creationId xmlns:a16="http://schemas.microsoft.com/office/drawing/2014/main" id="{EB033FC2-89C7-4C9A-BEDD-EB8FCD52A1F2}"/>
              </a:ext>
            </a:extLst>
          </p:cNvPr>
          <p:cNvSpPr/>
          <p:nvPr/>
        </p:nvSpPr>
        <p:spPr>
          <a:xfrm>
            <a:off x="5942130" y="3643219"/>
            <a:ext cx="914400" cy="361950"/>
          </a:xfrm>
          <a:prstGeom prst="leftRightArrow">
            <a:avLst>
              <a:gd name="adj1" fmla="val 50000"/>
              <a:gd name="adj2" fmla="val 50502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EB6CF09-E5DC-455A-8A69-448FE339B251}"/>
              </a:ext>
            </a:extLst>
          </p:cNvPr>
          <p:cNvGrpSpPr/>
          <p:nvPr/>
        </p:nvGrpSpPr>
        <p:grpSpPr>
          <a:xfrm>
            <a:off x="7039092" y="4094069"/>
            <a:ext cx="2995613" cy="1147763"/>
            <a:chOff x="0" y="0"/>
            <a:chExt cx="1697" cy="723"/>
          </a:xfrm>
        </p:grpSpPr>
        <p:sp>
          <p:nvSpPr>
            <p:cNvPr id="32" name="文本框 35870">
              <a:extLst>
                <a:ext uri="{FF2B5EF4-FFF2-40B4-BE49-F238E27FC236}">
                  <a16:creationId xmlns:a16="http://schemas.microsoft.com/office/drawing/2014/main" id="{A2A33EE8-F1A2-48E6-9100-B34EE9D12F22}"/>
                </a:ext>
              </a:extLst>
            </p:cNvPr>
            <p:cNvSpPr txBox="1"/>
            <p:nvPr/>
          </p:nvSpPr>
          <p:spPr>
            <a:xfrm>
              <a:off x="0" y="435"/>
              <a:ext cx="1697" cy="288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(1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5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6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3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Hei" panose="02010609060101010101" pitchFamily="2" charset="-122"/>
                </a:rPr>
                <a:t>7)</a:t>
              </a:r>
            </a:p>
          </p:txBody>
        </p:sp>
        <p:sp>
          <p:nvSpPr>
            <p:cNvPr id="33" name="直接连接符 35871">
              <a:extLst>
                <a:ext uri="{FF2B5EF4-FFF2-40B4-BE49-F238E27FC236}">
                  <a16:creationId xmlns:a16="http://schemas.microsoft.com/office/drawing/2014/main" id="{530069BE-32DA-4AD7-AD94-F1A731D35F54}"/>
                </a:ext>
              </a:extLst>
            </p:cNvPr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4" name="直接连接符 35872">
              <a:extLst>
                <a:ext uri="{FF2B5EF4-FFF2-40B4-BE49-F238E27FC236}">
                  <a16:creationId xmlns:a16="http://schemas.microsoft.com/office/drawing/2014/main" id="{DB31A19E-72F7-449B-9AC9-CB158357F84C}"/>
                </a:ext>
              </a:extLst>
            </p:cNvPr>
            <p:cNvSpPr/>
            <p:nvPr/>
          </p:nvSpPr>
          <p:spPr>
            <a:xfrm>
              <a:off x="43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5" name="直接连接符 35873">
              <a:extLst>
                <a:ext uri="{FF2B5EF4-FFF2-40B4-BE49-F238E27FC236}">
                  <a16:creationId xmlns:a16="http://schemas.microsoft.com/office/drawing/2014/main" id="{F3E9ED7C-2BC4-48C4-816C-FF654FB98B6D}"/>
                </a:ext>
              </a:extLst>
            </p:cNvPr>
            <p:cNvSpPr/>
            <p:nvPr/>
          </p:nvSpPr>
          <p:spPr>
            <a:xfrm>
              <a:off x="720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直接连接符 35874">
              <a:extLst>
                <a:ext uri="{FF2B5EF4-FFF2-40B4-BE49-F238E27FC236}">
                  <a16:creationId xmlns:a16="http://schemas.microsoft.com/office/drawing/2014/main" id="{850E45BA-D144-4631-82E9-898145720839}"/>
                </a:ext>
              </a:extLst>
            </p:cNvPr>
            <p:cNvSpPr/>
            <p:nvPr/>
          </p:nvSpPr>
          <p:spPr>
            <a:xfrm>
              <a:off x="1008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7" name="直接连接符 35875">
              <a:extLst>
                <a:ext uri="{FF2B5EF4-FFF2-40B4-BE49-F238E27FC236}">
                  <a16:creationId xmlns:a16="http://schemas.microsoft.com/office/drawing/2014/main" id="{4697BE63-B454-41E8-AD44-DB05F61E5160}"/>
                </a:ext>
              </a:extLst>
            </p:cNvPr>
            <p:cNvSpPr/>
            <p:nvPr/>
          </p:nvSpPr>
          <p:spPr>
            <a:xfrm>
              <a:off x="1296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8" name="直接连接符 35876">
              <a:extLst>
                <a:ext uri="{FF2B5EF4-FFF2-40B4-BE49-F238E27FC236}">
                  <a16:creationId xmlns:a16="http://schemas.microsoft.com/office/drawing/2014/main" id="{3D6DA748-7439-496C-B2A4-0015BF3EB536}"/>
                </a:ext>
              </a:extLst>
            </p:cNvPr>
            <p:cNvSpPr/>
            <p:nvPr/>
          </p:nvSpPr>
          <p:spPr>
            <a:xfrm>
              <a:off x="1584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88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6866">
            <a:extLst>
              <a:ext uri="{FF2B5EF4-FFF2-40B4-BE49-F238E27FC236}">
                <a16:creationId xmlns:a16="http://schemas.microsoft.com/office/drawing/2014/main" id="{0B3CAF36-9B2A-49CB-B4E3-E12EC841F65D}"/>
              </a:ext>
            </a:extLst>
          </p:cNvPr>
          <p:cNvSpPr/>
          <p:nvPr/>
        </p:nvSpPr>
        <p:spPr>
          <a:xfrm>
            <a:off x="6777591" y="1913783"/>
            <a:ext cx="29956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(3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1)</a:t>
            </a:r>
          </a:p>
        </p:txBody>
      </p:sp>
      <p:sp>
        <p:nvSpPr>
          <p:cNvPr id="5" name="左右箭头 36867">
            <a:extLst>
              <a:ext uri="{FF2B5EF4-FFF2-40B4-BE49-F238E27FC236}">
                <a16:creationId xmlns:a16="http://schemas.microsoft.com/office/drawing/2014/main" id="{E874BAC4-8859-41D0-88B8-E503DE777297}"/>
              </a:ext>
            </a:extLst>
          </p:cNvPr>
          <p:cNvSpPr/>
          <p:nvPr/>
        </p:nvSpPr>
        <p:spPr>
          <a:xfrm>
            <a:off x="6015591" y="206142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矩形 36868">
            <a:extLst>
              <a:ext uri="{FF2B5EF4-FFF2-40B4-BE49-F238E27FC236}">
                <a16:creationId xmlns:a16="http://schemas.microsoft.com/office/drawing/2014/main" id="{C241C791-CE99-4B4B-94C1-45F17376DB16}"/>
              </a:ext>
            </a:extLst>
          </p:cNvPr>
          <p:cNvSpPr/>
          <p:nvPr/>
        </p:nvSpPr>
        <p:spPr>
          <a:xfrm>
            <a:off x="6771241" y="4123583"/>
            <a:ext cx="304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(4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</a:t>
            </a:r>
            <a:r>
              <a:rPr lang="zh-CN" altLang="en-US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charset="0"/>
                <a:ea typeface="SimSun" panose="02010600030101010101" pitchFamily="2" charset="-122"/>
              </a:rPr>
              <a:t>4)</a:t>
            </a:r>
          </a:p>
        </p:txBody>
      </p:sp>
      <p:sp>
        <p:nvSpPr>
          <p:cNvPr id="7" name="左右箭头 36869">
            <a:extLst>
              <a:ext uri="{FF2B5EF4-FFF2-40B4-BE49-F238E27FC236}">
                <a16:creationId xmlns:a16="http://schemas.microsoft.com/office/drawing/2014/main" id="{EC4192ED-C6F4-4027-8B59-1AC6083ED8E2}"/>
              </a:ext>
            </a:extLst>
          </p:cNvPr>
          <p:cNvSpPr/>
          <p:nvPr/>
        </p:nvSpPr>
        <p:spPr>
          <a:xfrm>
            <a:off x="6009241" y="427122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19CCBA0-68F1-40AB-9822-A50FE3C7DAE1}"/>
              </a:ext>
            </a:extLst>
          </p:cNvPr>
          <p:cNvGrpSpPr/>
          <p:nvPr/>
        </p:nvGrpSpPr>
        <p:grpSpPr>
          <a:xfrm>
            <a:off x="6777591" y="2290020"/>
            <a:ext cx="3044825" cy="1147763"/>
            <a:chOff x="0" y="0"/>
            <a:chExt cx="1756" cy="723"/>
          </a:xfrm>
        </p:grpSpPr>
        <p:sp>
          <p:nvSpPr>
            <p:cNvPr id="9" name="文本框 36871">
              <a:extLst>
                <a:ext uri="{FF2B5EF4-FFF2-40B4-BE49-F238E27FC236}">
                  <a16:creationId xmlns:a16="http://schemas.microsoft.com/office/drawing/2014/main" id="{527BFF7E-9652-4C01-B602-0D493D5C6155}"/>
                </a:ext>
              </a:extLst>
            </p:cNvPr>
            <p:cNvSpPr txBox="1"/>
            <p:nvPr/>
          </p:nvSpPr>
          <p:spPr>
            <a:xfrm>
              <a:off x="0" y="435"/>
              <a:ext cx="1756" cy="288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(5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6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7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3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4)</a:t>
              </a:r>
            </a:p>
          </p:txBody>
        </p:sp>
        <p:sp>
          <p:nvSpPr>
            <p:cNvPr id="10" name="直接连接符 36872">
              <a:extLst>
                <a:ext uri="{FF2B5EF4-FFF2-40B4-BE49-F238E27FC236}">
                  <a16:creationId xmlns:a16="http://schemas.microsoft.com/office/drawing/2014/main" id="{0BEB3FEF-71B2-425C-BE20-936C0464E764}"/>
                </a:ext>
              </a:extLst>
            </p:cNvPr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1" name="直接连接符 36873">
              <a:extLst>
                <a:ext uri="{FF2B5EF4-FFF2-40B4-BE49-F238E27FC236}">
                  <a16:creationId xmlns:a16="http://schemas.microsoft.com/office/drawing/2014/main" id="{588BBA8C-4428-48A9-ABD0-93C0A900F58B}"/>
                </a:ext>
              </a:extLst>
            </p:cNvPr>
            <p:cNvSpPr/>
            <p:nvPr/>
          </p:nvSpPr>
          <p:spPr>
            <a:xfrm>
              <a:off x="43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2" name="直接连接符 36874">
              <a:extLst>
                <a:ext uri="{FF2B5EF4-FFF2-40B4-BE49-F238E27FC236}">
                  <a16:creationId xmlns:a16="http://schemas.microsoft.com/office/drawing/2014/main" id="{84B3083B-7BF2-41C0-A46E-F750BCD26109}"/>
                </a:ext>
              </a:extLst>
            </p:cNvPr>
            <p:cNvSpPr/>
            <p:nvPr/>
          </p:nvSpPr>
          <p:spPr>
            <a:xfrm>
              <a:off x="720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36875">
              <a:extLst>
                <a:ext uri="{FF2B5EF4-FFF2-40B4-BE49-F238E27FC236}">
                  <a16:creationId xmlns:a16="http://schemas.microsoft.com/office/drawing/2014/main" id="{BC0BF880-9969-4325-AFE2-D1B7A80CD8D3}"/>
                </a:ext>
              </a:extLst>
            </p:cNvPr>
            <p:cNvSpPr/>
            <p:nvPr/>
          </p:nvSpPr>
          <p:spPr>
            <a:xfrm>
              <a:off x="1008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36876">
              <a:extLst>
                <a:ext uri="{FF2B5EF4-FFF2-40B4-BE49-F238E27FC236}">
                  <a16:creationId xmlns:a16="http://schemas.microsoft.com/office/drawing/2014/main" id="{8FBE4430-160E-489E-A491-0DCDB77DE9AA}"/>
                </a:ext>
              </a:extLst>
            </p:cNvPr>
            <p:cNvSpPr/>
            <p:nvPr/>
          </p:nvSpPr>
          <p:spPr>
            <a:xfrm>
              <a:off x="1296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36877">
              <a:extLst>
                <a:ext uri="{FF2B5EF4-FFF2-40B4-BE49-F238E27FC236}">
                  <a16:creationId xmlns:a16="http://schemas.microsoft.com/office/drawing/2014/main" id="{5BF2EECF-AE67-443D-BA5B-92C05A78CBA1}"/>
                </a:ext>
              </a:extLst>
            </p:cNvPr>
            <p:cNvSpPr/>
            <p:nvPr/>
          </p:nvSpPr>
          <p:spPr>
            <a:xfrm>
              <a:off x="1584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7BF865-E420-400B-A21D-D44801B64152}"/>
              </a:ext>
            </a:extLst>
          </p:cNvPr>
          <p:cNvGrpSpPr/>
          <p:nvPr/>
        </p:nvGrpSpPr>
        <p:grpSpPr>
          <a:xfrm>
            <a:off x="6771241" y="4576020"/>
            <a:ext cx="2995612" cy="1147763"/>
            <a:chOff x="0" y="0"/>
            <a:chExt cx="1696" cy="723"/>
          </a:xfrm>
        </p:grpSpPr>
        <p:sp>
          <p:nvSpPr>
            <p:cNvPr id="17" name="文本框 36879">
              <a:extLst>
                <a:ext uri="{FF2B5EF4-FFF2-40B4-BE49-F238E27FC236}">
                  <a16:creationId xmlns:a16="http://schemas.microsoft.com/office/drawing/2014/main" id="{5F745DF6-70EB-4DAA-A6AD-7B90DBEEC800}"/>
                </a:ext>
              </a:extLst>
            </p:cNvPr>
            <p:cNvSpPr txBox="1"/>
            <p:nvPr/>
          </p:nvSpPr>
          <p:spPr>
            <a:xfrm>
              <a:off x="0" y="435"/>
              <a:ext cx="1696" cy="288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(1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2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3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5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6</a:t>
              </a:r>
              <a:r>
                <a:rPr lang="zh-CN" altLang="en-US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，</a:t>
              </a:r>
              <a:r>
                <a:rPr lang="en-US" altLang="zh-CN" sz="2400">
                  <a:solidFill>
                    <a:srgbClr val="0000FF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7)</a:t>
              </a:r>
            </a:p>
          </p:txBody>
        </p:sp>
        <p:sp>
          <p:nvSpPr>
            <p:cNvPr id="18" name="直接连接符 36880">
              <a:extLst>
                <a:ext uri="{FF2B5EF4-FFF2-40B4-BE49-F238E27FC236}">
                  <a16:creationId xmlns:a16="http://schemas.microsoft.com/office/drawing/2014/main" id="{B496A83E-FA65-4C2A-8042-AC6035AE5F7D}"/>
                </a:ext>
              </a:extLst>
            </p:cNvPr>
            <p:cNvSpPr/>
            <p:nvPr/>
          </p:nvSpPr>
          <p:spPr>
            <a:xfrm>
              <a:off x="19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直接连接符 36881">
              <a:extLst>
                <a:ext uri="{FF2B5EF4-FFF2-40B4-BE49-F238E27FC236}">
                  <a16:creationId xmlns:a16="http://schemas.microsoft.com/office/drawing/2014/main" id="{7769C024-3742-4BBF-BE8B-9E96C223A28C}"/>
                </a:ext>
              </a:extLst>
            </p:cNvPr>
            <p:cNvSpPr/>
            <p:nvPr/>
          </p:nvSpPr>
          <p:spPr>
            <a:xfrm>
              <a:off x="432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" name="直接连接符 36882">
              <a:extLst>
                <a:ext uri="{FF2B5EF4-FFF2-40B4-BE49-F238E27FC236}">
                  <a16:creationId xmlns:a16="http://schemas.microsoft.com/office/drawing/2014/main" id="{0A90F501-AA07-4283-9D53-07119F493A15}"/>
                </a:ext>
              </a:extLst>
            </p:cNvPr>
            <p:cNvSpPr/>
            <p:nvPr/>
          </p:nvSpPr>
          <p:spPr>
            <a:xfrm>
              <a:off x="720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" name="直接连接符 36883">
              <a:extLst>
                <a:ext uri="{FF2B5EF4-FFF2-40B4-BE49-F238E27FC236}">
                  <a16:creationId xmlns:a16="http://schemas.microsoft.com/office/drawing/2014/main" id="{4BD999B0-3119-4EFD-9011-A35BADFD5B5F}"/>
                </a:ext>
              </a:extLst>
            </p:cNvPr>
            <p:cNvSpPr/>
            <p:nvPr/>
          </p:nvSpPr>
          <p:spPr>
            <a:xfrm>
              <a:off x="1008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2" name="直接连接符 36884">
              <a:extLst>
                <a:ext uri="{FF2B5EF4-FFF2-40B4-BE49-F238E27FC236}">
                  <a16:creationId xmlns:a16="http://schemas.microsoft.com/office/drawing/2014/main" id="{EBD8A3C6-C6C8-4AD7-A7CC-167D6BCB037F}"/>
                </a:ext>
              </a:extLst>
            </p:cNvPr>
            <p:cNvSpPr/>
            <p:nvPr/>
          </p:nvSpPr>
          <p:spPr>
            <a:xfrm>
              <a:off x="1296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3" name="直接连接符 36885">
              <a:extLst>
                <a:ext uri="{FF2B5EF4-FFF2-40B4-BE49-F238E27FC236}">
                  <a16:creationId xmlns:a16="http://schemas.microsoft.com/office/drawing/2014/main" id="{9B0A1424-D33F-406D-B134-EBA6E868B19B}"/>
                </a:ext>
              </a:extLst>
            </p:cNvPr>
            <p:cNvSpPr/>
            <p:nvPr/>
          </p:nvSpPr>
          <p:spPr>
            <a:xfrm>
              <a:off x="1584" y="0"/>
              <a:ext cx="0" cy="384"/>
            </a:xfrm>
            <a:prstGeom prst="line">
              <a:avLst/>
            </a:prstGeom>
            <a:ln w="38100" cap="sq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64560E7-D166-4CE7-8A8A-0CF8CFD79860}"/>
              </a:ext>
            </a:extLst>
          </p:cNvPr>
          <p:cNvGrpSpPr/>
          <p:nvPr/>
        </p:nvGrpSpPr>
        <p:grpSpPr>
          <a:xfrm>
            <a:off x="2326241" y="1304183"/>
            <a:ext cx="3036887" cy="2608262"/>
            <a:chOff x="0" y="0"/>
            <a:chExt cx="1913" cy="1643"/>
          </a:xfrm>
        </p:grpSpPr>
        <p:sp>
          <p:nvSpPr>
            <p:cNvPr id="25" name="椭圆 36887">
              <a:extLst>
                <a:ext uri="{FF2B5EF4-FFF2-40B4-BE49-F238E27FC236}">
                  <a16:creationId xmlns:a16="http://schemas.microsoft.com/office/drawing/2014/main" id="{F177EAD1-6C79-4429-9D0B-414EF98C7BD7}"/>
                </a:ext>
              </a:extLst>
            </p:cNvPr>
            <p:cNvSpPr/>
            <p:nvPr/>
          </p:nvSpPr>
          <p:spPr>
            <a:xfrm>
              <a:off x="551" y="773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" name="椭圆 36888">
              <a:extLst>
                <a:ext uri="{FF2B5EF4-FFF2-40B4-BE49-F238E27FC236}">
                  <a16:creationId xmlns:a16="http://schemas.microsoft.com/office/drawing/2014/main" id="{51597EEA-4034-4CA5-9FAD-41B4B62F02DD}"/>
                </a:ext>
              </a:extLst>
            </p:cNvPr>
            <p:cNvSpPr/>
            <p:nvPr/>
          </p:nvSpPr>
          <p:spPr>
            <a:xfrm>
              <a:off x="848" y="480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7" name="椭圆 36889">
              <a:extLst>
                <a:ext uri="{FF2B5EF4-FFF2-40B4-BE49-F238E27FC236}">
                  <a16:creationId xmlns:a16="http://schemas.microsoft.com/office/drawing/2014/main" id="{1F5FB124-42B7-414C-A7C4-8DD48C330F7C}"/>
                </a:ext>
              </a:extLst>
            </p:cNvPr>
            <p:cNvSpPr/>
            <p:nvPr/>
          </p:nvSpPr>
          <p:spPr>
            <a:xfrm>
              <a:off x="1145" y="773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8" name="椭圆 36890">
              <a:extLst>
                <a:ext uri="{FF2B5EF4-FFF2-40B4-BE49-F238E27FC236}">
                  <a16:creationId xmlns:a16="http://schemas.microsoft.com/office/drawing/2014/main" id="{587C79C8-3D33-4DBF-BF9B-F75CFF1C9787}"/>
                </a:ext>
              </a:extLst>
            </p:cNvPr>
            <p:cNvSpPr/>
            <p:nvPr/>
          </p:nvSpPr>
          <p:spPr>
            <a:xfrm>
              <a:off x="26" y="1293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9" name="椭圆 36891">
              <a:extLst>
                <a:ext uri="{FF2B5EF4-FFF2-40B4-BE49-F238E27FC236}">
                  <a16:creationId xmlns:a16="http://schemas.microsoft.com/office/drawing/2014/main" id="{59343B06-2C04-42BA-A4B9-4C0AF3829AB7}"/>
                </a:ext>
              </a:extLst>
            </p:cNvPr>
            <p:cNvSpPr/>
            <p:nvPr/>
          </p:nvSpPr>
          <p:spPr>
            <a:xfrm>
              <a:off x="1145" y="1272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0" name="椭圆 36892">
              <a:extLst>
                <a:ext uri="{FF2B5EF4-FFF2-40B4-BE49-F238E27FC236}">
                  <a16:creationId xmlns:a16="http://schemas.microsoft.com/office/drawing/2014/main" id="{A2862911-3CAC-4C6D-9849-4EB1A8F56C98}"/>
                </a:ext>
              </a:extLst>
            </p:cNvPr>
            <p:cNvSpPr/>
            <p:nvPr/>
          </p:nvSpPr>
          <p:spPr>
            <a:xfrm>
              <a:off x="46" y="773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1" name="椭圆 36893">
              <a:extLst>
                <a:ext uri="{FF2B5EF4-FFF2-40B4-BE49-F238E27FC236}">
                  <a16:creationId xmlns:a16="http://schemas.microsoft.com/office/drawing/2014/main" id="{B8D73ADC-F114-4815-A562-87839D5D5A46}"/>
                </a:ext>
              </a:extLst>
            </p:cNvPr>
            <p:cNvSpPr/>
            <p:nvPr/>
          </p:nvSpPr>
          <p:spPr>
            <a:xfrm>
              <a:off x="1621" y="773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2" name="直接连接符 36894">
              <a:extLst>
                <a:ext uri="{FF2B5EF4-FFF2-40B4-BE49-F238E27FC236}">
                  <a16:creationId xmlns:a16="http://schemas.microsoft.com/office/drawing/2014/main" id="{9C412667-B960-40D3-BDE0-CC2B4A2E145F}"/>
                </a:ext>
              </a:extLst>
            </p:cNvPr>
            <p:cNvSpPr/>
            <p:nvPr/>
          </p:nvSpPr>
          <p:spPr>
            <a:xfrm>
              <a:off x="105" y="803"/>
              <a:ext cx="50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3" name="直接连接符 36895">
              <a:extLst>
                <a:ext uri="{FF2B5EF4-FFF2-40B4-BE49-F238E27FC236}">
                  <a16:creationId xmlns:a16="http://schemas.microsoft.com/office/drawing/2014/main" id="{467D514E-AABC-41A7-9DCE-966A3B5EDE5C}"/>
                </a:ext>
              </a:extLst>
            </p:cNvPr>
            <p:cNvSpPr/>
            <p:nvPr/>
          </p:nvSpPr>
          <p:spPr>
            <a:xfrm flipV="1">
              <a:off x="611" y="509"/>
              <a:ext cx="267" cy="26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4" name="直接连接符 36896">
              <a:extLst>
                <a:ext uri="{FF2B5EF4-FFF2-40B4-BE49-F238E27FC236}">
                  <a16:creationId xmlns:a16="http://schemas.microsoft.com/office/drawing/2014/main" id="{A34E7F5A-C7C3-4B46-8AD3-8EF8693E326D}"/>
                </a:ext>
              </a:extLst>
            </p:cNvPr>
            <p:cNvSpPr/>
            <p:nvPr/>
          </p:nvSpPr>
          <p:spPr>
            <a:xfrm>
              <a:off x="908" y="509"/>
              <a:ext cx="297" cy="29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5" name="直接连接符 36897">
              <a:extLst>
                <a:ext uri="{FF2B5EF4-FFF2-40B4-BE49-F238E27FC236}">
                  <a16:creationId xmlns:a16="http://schemas.microsoft.com/office/drawing/2014/main" id="{394A30E2-BE21-48DF-A751-547CBE5A457C}"/>
                </a:ext>
              </a:extLst>
            </p:cNvPr>
            <p:cNvSpPr/>
            <p:nvPr/>
          </p:nvSpPr>
          <p:spPr>
            <a:xfrm>
              <a:off x="68" y="813"/>
              <a:ext cx="0" cy="499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直接连接符 36898">
              <a:extLst>
                <a:ext uri="{FF2B5EF4-FFF2-40B4-BE49-F238E27FC236}">
                  <a16:creationId xmlns:a16="http://schemas.microsoft.com/office/drawing/2014/main" id="{15D06EB6-E20E-4C13-A826-C531D3D86F52}"/>
                </a:ext>
              </a:extLst>
            </p:cNvPr>
            <p:cNvSpPr/>
            <p:nvPr/>
          </p:nvSpPr>
          <p:spPr>
            <a:xfrm>
              <a:off x="1205" y="832"/>
              <a:ext cx="0" cy="44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7" name="直接连接符 36899">
              <a:extLst>
                <a:ext uri="{FF2B5EF4-FFF2-40B4-BE49-F238E27FC236}">
                  <a16:creationId xmlns:a16="http://schemas.microsoft.com/office/drawing/2014/main" id="{9AB02CAB-A721-4BE4-B768-C5667C038CDB}"/>
                </a:ext>
              </a:extLst>
            </p:cNvPr>
            <p:cNvSpPr/>
            <p:nvPr/>
          </p:nvSpPr>
          <p:spPr>
            <a:xfrm>
              <a:off x="1205" y="803"/>
              <a:ext cx="446" cy="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8" name="直接连接符 36900">
              <a:extLst>
                <a:ext uri="{FF2B5EF4-FFF2-40B4-BE49-F238E27FC236}">
                  <a16:creationId xmlns:a16="http://schemas.microsoft.com/office/drawing/2014/main" id="{70453828-914A-4B1F-8079-2049E0F3D7BA}"/>
                </a:ext>
              </a:extLst>
            </p:cNvPr>
            <p:cNvSpPr/>
            <p:nvPr/>
          </p:nvSpPr>
          <p:spPr>
            <a:xfrm flipV="1">
              <a:off x="908" y="128"/>
              <a:ext cx="0" cy="352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9" name="椭圆 36901">
              <a:extLst>
                <a:ext uri="{FF2B5EF4-FFF2-40B4-BE49-F238E27FC236}">
                  <a16:creationId xmlns:a16="http://schemas.microsoft.com/office/drawing/2014/main" id="{84ECB553-9E3B-4B0B-8D5D-9AF79D6298C7}"/>
                </a:ext>
              </a:extLst>
            </p:cNvPr>
            <p:cNvSpPr/>
            <p:nvPr/>
          </p:nvSpPr>
          <p:spPr>
            <a:xfrm>
              <a:off x="848" y="98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0" name="文本框 36902">
              <a:extLst>
                <a:ext uri="{FF2B5EF4-FFF2-40B4-BE49-F238E27FC236}">
                  <a16:creationId xmlns:a16="http://schemas.microsoft.com/office/drawing/2014/main" id="{91C52ABC-5D2E-4620-9E77-09AC73E6AEF6}"/>
                </a:ext>
              </a:extLst>
            </p:cNvPr>
            <p:cNvSpPr txBox="1"/>
            <p:nvPr/>
          </p:nvSpPr>
          <p:spPr>
            <a:xfrm>
              <a:off x="694" y="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41" name="文本框 36903">
              <a:extLst>
                <a:ext uri="{FF2B5EF4-FFF2-40B4-BE49-F238E27FC236}">
                  <a16:creationId xmlns:a16="http://schemas.microsoft.com/office/drawing/2014/main" id="{75E56567-0456-4E49-AD46-D5134DE2B7D6}"/>
                </a:ext>
              </a:extLst>
            </p:cNvPr>
            <p:cNvSpPr txBox="1"/>
            <p:nvPr/>
          </p:nvSpPr>
          <p:spPr>
            <a:xfrm>
              <a:off x="76" y="571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2" name="文本框 36904">
              <a:extLst>
                <a:ext uri="{FF2B5EF4-FFF2-40B4-BE49-F238E27FC236}">
                  <a16:creationId xmlns:a16="http://schemas.microsoft.com/office/drawing/2014/main" id="{B7915296-2E2B-46A4-819C-F8F547A7E47E}"/>
                </a:ext>
              </a:extLst>
            </p:cNvPr>
            <p:cNvSpPr txBox="1"/>
            <p:nvPr/>
          </p:nvSpPr>
          <p:spPr>
            <a:xfrm>
              <a:off x="848" y="57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43" name="文本框 36905">
              <a:extLst>
                <a:ext uri="{FF2B5EF4-FFF2-40B4-BE49-F238E27FC236}">
                  <a16:creationId xmlns:a16="http://schemas.microsoft.com/office/drawing/2014/main" id="{7A571ABF-EEFB-44B6-8359-C6307E11BD5C}"/>
                </a:ext>
              </a:extLst>
            </p:cNvPr>
            <p:cNvSpPr txBox="1"/>
            <p:nvPr/>
          </p:nvSpPr>
          <p:spPr>
            <a:xfrm>
              <a:off x="1235" y="57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44" name="文本框 36906">
              <a:extLst>
                <a:ext uri="{FF2B5EF4-FFF2-40B4-BE49-F238E27FC236}">
                  <a16:creationId xmlns:a16="http://schemas.microsoft.com/office/drawing/2014/main" id="{C9AE08A7-A681-44FB-AB91-A3B4E46E9543}"/>
                </a:ext>
              </a:extLst>
            </p:cNvPr>
            <p:cNvSpPr txBox="1"/>
            <p:nvPr/>
          </p:nvSpPr>
          <p:spPr>
            <a:xfrm>
              <a:off x="1680" y="60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45" name="文本框 36907">
              <a:extLst>
                <a:ext uri="{FF2B5EF4-FFF2-40B4-BE49-F238E27FC236}">
                  <a16:creationId xmlns:a16="http://schemas.microsoft.com/office/drawing/2014/main" id="{54357896-2701-49D4-8AD7-CCA403B09C4B}"/>
                </a:ext>
              </a:extLst>
            </p:cNvPr>
            <p:cNvSpPr txBox="1"/>
            <p:nvPr/>
          </p:nvSpPr>
          <p:spPr>
            <a:xfrm>
              <a:off x="462" y="571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46" name="文本框 36908">
              <a:extLst>
                <a:ext uri="{FF2B5EF4-FFF2-40B4-BE49-F238E27FC236}">
                  <a16:creationId xmlns:a16="http://schemas.microsoft.com/office/drawing/2014/main" id="{60BF5DA1-74AA-487A-9DC8-9CB2CC97C3C7}"/>
                </a:ext>
              </a:extLst>
            </p:cNvPr>
            <p:cNvSpPr txBox="1"/>
            <p:nvPr/>
          </p:nvSpPr>
          <p:spPr>
            <a:xfrm>
              <a:off x="0" y="135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47" name="文本框 36909">
              <a:extLst>
                <a:ext uri="{FF2B5EF4-FFF2-40B4-BE49-F238E27FC236}">
                  <a16:creationId xmlns:a16="http://schemas.microsoft.com/office/drawing/2014/main" id="{66FD725F-700B-4FB3-B909-E81BB91655E1}"/>
                </a:ext>
              </a:extLst>
            </p:cNvPr>
            <p:cNvSpPr txBox="1"/>
            <p:nvPr/>
          </p:nvSpPr>
          <p:spPr>
            <a:xfrm>
              <a:off x="1145" y="133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7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6C2D59-5C67-4940-B775-20AB509B7224}"/>
              </a:ext>
            </a:extLst>
          </p:cNvPr>
          <p:cNvGrpSpPr/>
          <p:nvPr/>
        </p:nvGrpSpPr>
        <p:grpSpPr>
          <a:xfrm>
            <a:off x="2434191" y="3742583"/>
            <a:ext cx="2503487" cy="2209800"/>
            <a:chOff x="0" y="0"/>
            <a:chExt cx="1577" cy="1392"/>
          </a:xfrm>
        </p:grpSpPr>
        <p:sp>
          <p:nvSpPr>
            <p:cNvPr id="49" name="椭圆 36911">
              <a:extLst>
                <a:ext uri="{FF2B5EF4-FFF2-40B4-BE49-F238E27FC236}">
                  <a16:creationId xmlns:a16="http://schemas.microsoft.com/office/drawing/2014/main" id="{E5A06DB8-9475-4E87-9772-3AB36B928106}"/>
                </a:ext>
              </a:extLst>
            </p:cNvPr>
            <p:cNvSpPr/>
            <p:nvPr/>
          </p:nvSpPr>
          <p:spPr>
            <a:xfrm>
              <a:off x="240" y="850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0" name="椭圆 36912">
              <a:extLst>
                <a:ext uri="{FF2B5EF4-FFF2-40B4-BE49-F238E27FC236}">
                  <a16:creationId xmlns:a16="http://schemas.microsoft.com/office/drawing/2014/main" id="{A3400FDE-488D-445C-B359-FDCA31AB6DF4}"/>
                </a:ext>
              </a:extLst>
            </p:cNvPr>
            <p:cNvSpPr/>
            <p:nvPr/>
          </p:nvSpPr>
          <p:spPr>
            <a:xfrm>
              <a:off x="754" y="624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" name="椭圆 36913">
              <a:extLst>
                <a:ext uri="{FF2B5EF4-FFF2-40B4-BE49-F238E27FC236}">
                  <a16:creationId xmlns:a16="http://schemas.microsoft.com/office/drawing/2014/main" id="{CF46C0B5-E9FB-4C14-BD55-C6BBEC3F7D7C}"/>
                </a:ext>
              </a:extLst>
            </p:cNvPr>
            <p:cNvSpPr/>
            <p:nvPr/>
          </p:nvSpPr>
          <p:spPr>
            <a:xfrm>
              <a:off x="1200" y="429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2" name="椭圆 36914">
              <a:extLst>
                <a:ext uri="{FF2B5EF4-FFF2-40B4-BE49-F238E27FC236}">
                  <a16:creationId xmlns:a16="http://schemas.microsoft.com/office/drawing/2014/main" id="{5AE37B02-5BC3-4C25-8A59-6A35F512BD1B}"/>
                </a:ext>
              </a:extLst>
            </p:cNvPr>
            <p:cNvSpPr/>
            <p:nvPr/>
          </p:nvSpPr>
          <p:spPr>
            <a:xfrm>
              <a:off x="534" y="1101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3" name="椭圆 36915">
              <a:extLst>
                <a:ext uri="{FF2B5EF4-FFF2-40B4-BE49-F238E27FC236}">
                  <a16:creationId xmlns:a16="http://schemas.microsoft.com/office/drawing/2014/main" id="{5EA14BC2-4F39-4D22-A137-E553DFE702E1}"/>
                </a:ext>
              </a:extLst>
            </p:cNvPr>
            <p:cNvSpPr/>
            <p:nvPr/>
          </p:nvSpPr>
          <p:spPr>
            <a:xfrm>
              <a:off x="966" y="1138"/>
              <a:ext cx="90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4" name="椭圆 36916">
              <a:extLst>
                <a:ext uri="{FF2B5EF4-FFF2-40B4-BE49-F238E27FC236}">
                  <a16:creationId xmlns:a16="http://schemas.microsoft.com/office/drawing/2014/main" id="{92982443-BB3D-40DE-A01E-E32F9E7D7CE5}"/>
                </a:ext>
              </a:extLst>
            </p:cNvPr>
            <p:cNvSpPr/>
            <p:nvPr/>
          </p:nvSpPr>
          <p:spPr>
            <a:xfrm>
              <a:off x="295" y="466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5" name="椭圆 36917">
              <a:extLst>
                <a:ext uri="{FF2B5EF4-FFF2-40B4-BE49-F238E27FC236}">
                  <a16:creationId xmlns:a16="http://schemas.microsoft.com/office/drawing/2014/main" id="{8FE5B21E-52F3-425F-9055-3672F66F84A1}"/>
                </a:ext>
              </a:extLst>
            </p:cNvPr>
            <p:cNvSpPr/>
            <p:nvPr/>
          </p:nvSpPr>
          <p:spPr>
            <a:xfrm>
              <a:off x="1392" y="861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6" name="直接连接符 36918">
              <a:extLst>
                <a:ext uri="{FF2B5EF4-FFF2-40B4-BE49-F238E27FC236}">
                  <a16:creationId xmlns:a16="http://schemas.microsoft.com/office/drawing/2014/main" id="{ABE70931-9278-4B07-8B9B-03DBF7D23EE7}"/>
                </a:ext>
              </a:extLst>
            </p:cNvPr>
            <p:cNvSpPr/>
            <p:nvPr/>
          </p:nvSpPr>
          <p:spPr>
            <a:xfrm>
              <a:off x="336" y="477"/>
              <a:ext cx="458" cy="14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7" name="直接连接符 36919">
              <a:extLst>
                <a:ext uri="{FF2B5EF4-FFF2-40B4-BE49-F238E27FC236}">
                  <a16:creationId xmlns:a16="http://schemas.microsoft.com/office/drawing/2014/main" id="{1B110B3B-5C5C-49D5-8330-7B11AE041817}"/>
                </a:ext>
              </a:extLst>
            </p:cNvPr>
            <p:cNvSpPr/>
            <p:nvPr/>
          </p:nvSpPr>
          <p:spPr>
            <a:xfrm flipV="1">
              <a:off x="336" y="669"/>
              <a:ext cx="459" cy="192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8" name="直接连接符 36920">
              <a:extLst>
                <a:ext uri="{FF2B5EF4-FFF2-40B4-BE49-F238E27FC236}">
                  <a16:creationId xmlns:a16="http://schemas.microsoft.com/office/drawing/2014/main" id="{7345E8D9-6F09-4461-A5A5-DA5F725C9952}"/>
                </a:ext>
              </a:extLst>
            </p:cNvPr>
            <p:cNvSpPr/>
            <p:nvPr/>
          </p:nvSpPr>
          <p:spPr>
            <a:xfrm>
              <a:off x="814" y="653"/>
              <a:ext cx="626" cy="256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9" name="直接连接符 36921">
              <a:extLst>
                <a:ext uri="{FF2B5EF4-FFF2-40B4-BE49-F238E27FC236}">
                  <a16:creationId xmlns:a16="http://schemas.microsoft.com/office/drawing/2014/main" id="{87B1992E-044B-4DED-AE41-6059115198B5}"/>
                </a:ext>
              </a:extLst>
            </p:cNvPr>
            <p:cNvSpPr/>
            <p:nvPr/>
          </p:nvSpPr>
          <p:spPr>
            <a:xfrm flipH="1">
              <a:off x="576" y="669"/>
              <a:ext cx="240" cy="48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0" name="直接连接符 36922">
              <a:extLst>
                <a:ext uri="{FF2B5EF4-FFF2-40B4-BE49-F238E27FC236}">
                  <a16:creationId xmlns:a16="http://schemas.microsoft.com/office/drawing/2014/main" id="{51FF0FA9-B2A9-4A6B-8A30-96EBF351D1FD}"/>
                </a:ext>
              </a:extLst>
            </p:cNvPr>
            <p:cNvSpPr/>
            <p:nvPr/>
          </p:nvSpPr>
          <p:spPr>
            <a:xfrm>
              <a:off x="816" y="669"/>
              <a:ext cx="192" cy="480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1" name="直接连接符 36923">
              <a:extLst>
                <a:ext uri="{FF2B5EF4-FFF2-40B4-BE49-F238E27FC236}">
                  <a16:creationId xmlns:a16="http://schemas.microsoft.com/office/drawing/2014/main" id="{7330FF52-E609-40B2-A7C3-F82A5E58D01C}"/>
                </a:ext>
              </a:extLst>
            </p:cNvPr>
            <p:cNvSpPr/>
            <p:nvPr/>
          </p:nvSpPr>
          <p:spPr>
            <a:xfrm flipV="1">
              <a:off x="864" y="477"/>
              <a:ext cx="384" cy="144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2" name="直接连接符 36924">
              <a:extLst>
                <a:ext uri="{FF2B5EF4-FFF2-40B4-BE49-F238E27FC236}">
                  <a16:creationId xmlns:a16="http://schemas.microsoft.com/office/drawing/2014/main" id="{64175913-5518-4E14-A699-FCDF58C6456F}"/>
                </a:ext>
              </a:extLst>
            </p:cNvPr>
            <p:cNvSpPr/>
            <p:nvPr/>
          </p:nvSpPr>
          <p:spPr>
            <a:xfrm flipV="1">
              <a:off x="814" y="189"/>
              <a:ext cx="50" cy="435"/>
            </a:xfrm>
            <a:prstGeom prst="line">
              <a:avLst/>
            </a:prstGeom>
            <a:ln w="12700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3" name="椭圆 36925">
              <a:extLst>
                <a:ext uri="{FF2B5EF4-FFF2-40B4-BE49-F238E27FC236}">
                  <a16:creationId xmlns:a16="http://schemas.microsoft.com/office/drawing/2014/main" id="{258E4B53-AA98-49E3-B1E2-E3DFA61955A2}"/>
                </a:ext>
              </a:extLst>
            </p:cNvPr>
            <p:cNvSpPr/>
            <p:nvPr/>
          </p:nvSpPr>
          <p:spPr>
            <a:xfrm>
              <a:off x="816" y="130"/>
              <a:ext cx="89" cy="59"/>
            </a:xfrm>
            <a:prstGeom prst="ellipse">
              <a:avLst/>
            </a:prstGeom>
            <a:solidFill>
              <a:srgbClr val="003399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4" name="文本框 36926">
              <a:extLst>
                <a:ext uri="{FF2B5EF4-FFF2-40B4-BE49-F238E27FC236}">
                  <a16:creationId xmlns:a16="http://schemas.microsoft.com/office/drawing/2014/main" id="{ECA86CA8-6114-4A6E-9FD2-EA6FA4D8C0CB}"/>
                </a:ext>
              </a:extLst>
            </p:cNvPr>
            <p:cNvSpPr txBox="1"/>
            <p:nvPr/>
          </p:nvSpPr>
          <p:spPr>
            <a:xfrm>
              <a:off x="556" y="0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65" name="文本框 36927">
              <a:extLst>
                <a:ext uri="{FF2B5EF4-FFF2-40B4-BE49-F238E27FC236}">
                  <a16:creationId xmlns:a16="http://schemas.microsoft.com/office/drawing/2014/main" id="{597B2D1C-A81C-4CD5-9058-95A741194ABA}"/>
                </a:ext>
              </a:extLst>
            </p:cNvPr>
            <p:cNvSpPr txBox="1"/>
            <p:nvPr/>
          </p:nvSpPr>
          <p:spPr>
            <a:xfrm>
              <a:off x="0" y="38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66" name="文本框 36928">
              <a:extLst>
                <a:ext uri="{FF2B5EF4-FFF2-40B4-BE49-F238E27FC236}">
                  <a16:creationId xmlns:a16="http://schemas.microsoft.com/office/drawing/2014/main" id="{6C279170-06CD-4DDE-893F-BD799B69A013}"/>
                </a:ext>
              </a:extLst>
            </p:cNvPr>
            <p:cNvSpPr txBox="1"/>
            <p:nvPr/>
          </p:nvSpPr>
          <p:spPr>
            <a:xfrm>
              <a:off x="720" y="67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67" name="文本框 36929">
              <a:extLst>
                <a:ext uri="{FF2B5EF4-FFF2-40B4-BE49-F238E27FC236}">
                  <a16:creationId xmlns:a16="http://schemas.microsoft.com/office/drawing/2014/main" id="{AFA171F9-16F4-4C64-AC81-E67B882D9BE6}"/>
                </a:ext>
              </a:extLst>
            </p:cNvPr>
            <p:cNvSpPr txBox="1"/>
            <p:nvPr/>
          </p:nvSpPr>
          <p:spPr>
            <a:xfrm>
              <a:off x="1344" y="28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68" name="文本框 36930">
              <a:extLst>
                <a:ext uri="{FF2B5EF4-FFF2-40B4-BE49-F238E27FC236}">
                  <a16:creationId xmlns:a16="http://schemas.microsoft.com/office/drawing/2014/main" id="{3ED64B99-B844-4C66-B4AC-74130E44810C}"/>
                </a:ext>
              </a:extLst>
            </p:cNvPr>
            <p:cNvSpPr txBox="1"/>
            <p:nvPr/>
          </p:nvSpPr>
          <p:spPr>
            <a:xfrm>
              <a:off x="1248" y="96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69" name="文本框 36931">
              <a:extLst>
                <a:ext uri="{FF2B5EF4-FFF2-40B4-BE49-F238E27FC236}">
                  <a16:creationId xmlns:a16="http://schemas.microsoft.com/office/drawing/2014/main" id="{D98DB28C-C993-44F8-ABCC-870CDC76BA29}"/>
                </a:ext>
              </a:extLst>
            </p:cNvPr>
            <p:cNvSpPr txBox="1"/>
            <p:nvPr/>
          </p:nvSpPr>
          <p:spPr>
            <a:xfrm>
              <a:off x="0" y="67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70" name="文本框 36932">
              <a:extLst>
                <a:ext uri="{FF2B5EF4-FFF2-40B4-BE49-F238E27FC236}">
                  <a16:creationId xmlns:a16="http://schemas.microsoft.com/office/drawing/2014/main" id="{B362990B-1D25-4558-B3DA-1A0A9177ABC1}"/>
                </a:ext>
              </a:extLst>
            </p:cNvPr>
            <p:cNvSpPr txBox="1"/>
            <p:nvPr/>
          </p:nvSpPr>
          <p:spPr>
            <a:xfrm>
              <a:off x="316" y="105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71" name="文本框 36933">
              <a:extLst>
                <a:ext uri="{FF2B5EF4-FFF2-40B4-BE49-F238E27FC236}">
                  <a16:creationId xmlns:a16="http://schemas.microsoft.com/office/drawing/2014/main" id="{620DE2D6-D135-45DE-B8F6-33DDCEAE5649}"/>
                </a:ext>
              </a:extLst>
            </p:cNvPr>
            <p:cNvSpPr txBox="1"/>
            <p:nvPr/>
          </p:nvSpPr>
          <p:spPr>
            <a:xfrm>
              <a:off x="768" y="110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latin typeface="Comic Sans MS" panose="030F0702030302020204" charset="0"/>
                  <a:ea typeface="SimSun" panose="02010600030101010101" pitchFamily="2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68214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8914">
            <a:extLst>
              <a:ext uri="{FF2B5EF4-FFF2-40B4-BE49-F238E27FC236}">
                <a16:creationId xmlns:a16="http://schemas.microsoft.com/office/drawing/2014/main" id="{FAAE0CED-294A-43E0-850C-956999ACF739}"/>
              </a:ext>
            </a:extLst>
          </p:cNvPr>
          <p:cNvSpPr txBox="1">
            <a:spLocks/>
          </p:cNvSpPr>
          <p:nvPr/>
        </p:nvSpPr>
        <p:spPr>
          <a:xfrm>
            <a:off x="1868587" y="981302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最小生成树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(Minimum Spanning Tree)</a:t>
            </a:r>
            <a:r>
              <a:rPr lang="en-US" altLang="zh-CN" sz="2400" b="1" dirty="0">
                <a:solidFill>
                  <a:srgbClr val="FF3300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算法？ 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Kruskal, Prim, </a:t>
            </a:r>
            <a:r>
              <a:rPr lang="en-US" altLang="zh-CN" sz="2400" dirty="0" err="1">
                <a:latin typeface="Microsoft YaHei" panose="020B0503020204020204" charset="-122"/>
                <a:ea typeface="Microsoft YaHei" panose="020B0503020204020204" charset="-122"/>
              </a:rPr>
              <a:t>Boruvka</a:t>
            </a: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609600" indent="-609600">
              <a:lnSpc>
                <a:spcPct val="130000"/>
              </a:lnSpc>
              <a:buFont typeface="Symbol" panose="05050102010706020507" pitchFamily="2" charset="2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0BFB2-071A-45D3-B263-7986F97E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69" y="3429000"/>
            <a:ext cx="3334385" cy="27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53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9938">
            <a:extLst>
              <a:ext uri="{FF2B5EF4-FFF2-40B4-BE49-F238E27FC236}">
                <a16:creationId xmlns:a16="http://schemas.microsoft.com/office/drawing/2014/main" id="{1C0325B3-C638-4F67-BDB9-DFAEDBBEB26D}"/>
              </a:ext>
            </a:extLst>
          </p:cNvPr>
          <p:cNvSpPr txBox="1">
            <a:spLocks/>
          </p:cNvSpPr>
          <p:nvPr/>
        </p:nvSpPr>
        <p:spPr>
          <a:xfrm>
            <a:off x="1917759" y="819771"/>
            <a:ext cx="8496300" cy="5689600"/>
          </a:xfrm>
          <a:prstGeom prst="rect">
            <a:avLst/>
          </a:prstGeom>
        </p:spPr>
        <p:txBody>
          <a:bodyPr wrap="square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算法正确性证明</a:t>
            </a:r>
            <a:br>
              <a:rPr lang="zh-CN" altLang="en-US" sz="16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</a:b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不是最小生成树，则存在另一棵树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，为最小生成树。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下面证明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T*=T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。首先设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的所有边升序排列，假设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有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条边不在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中，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kruskal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算法选择边的顺序排列这个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k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条边，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不妨假设为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…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下面证明可以将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加入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中得到生成树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且满足条件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w(T</a:t>
            </a:r>
            <a:r>
              <a:rPr lang="en-US" altLang="zh-CN" sz="1400" b="1" baseline="-25000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)&lt;=w(T*):</a:t>
            </a:r>
            <a:endParaRPr lang="en-US" altLang="zh-CN" sz="1400" b="1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将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加入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中将形成环，此环中必然然存在边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在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中而不在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于是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删除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，则得到生成树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，按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kruskal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算法选择边的顺序知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’)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，从而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)&lt;=w(T*)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依此进行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，可以将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加入到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k-1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中，将形成环，此环中必然然存在边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在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中而不在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中，于是，删除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，则得到生成树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。而显然，两边序列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…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与 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…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均不构成环，而按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kruskal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算法，必然有 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’)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从而 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 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k-1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)&lt;=w(T*) ……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最后可以将</a:t>
            </a:r>
            <a:r>
              <a:rPr lang="en-US" altLang="zh-CN" sz="1400" b="1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400" b="1" baseline="-25000" dirty="0" err="1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加入到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m-1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中，得到生成树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，且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)&lt;=…&lt;=w(T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 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k-1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)&lt;=… &lt;=w(T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)&lt;=w(T*)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而此时，所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有边（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包括与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T*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中相同的边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）都在到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中，即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en-US" altLang="zh-CN" sz="1400" b="1" baseline="-25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=T</a:t>
            </a:r>
            <a:r>
              <a:rPr lang="zh-CN" altLang="en-US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。故</a:t>
            </a:r>
            <a:r>
              <a:rPr lang="en-US" altLang="zh-CN" sz="1400" b="1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w(T)&lt;=w(T*)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因此，</a:t>
            </a:r>
            <a:r>
              <a:rPr lang="en-US" altLang="zh-CN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1400" b="1" dirty="0">
                <a:solidFill>
                  <a:srgbClr val="CC3300"/>
                </a:solidFill>
                <a:latin typeface="Microsoft YaHei" panose="020B0503020204020204" charset="-122"/>
                <a:ea typeface="Microsoft YaHei" panose="020B0503020204020204" charset="-122"/>
              </a:rPr>
              <a:t>为最小生成树。</a:t>
            </a:r>
          </a:p>
        </p:txBody>
      </p:sp>
    </p:spTree>
    <p:extLst>
      <p:ext uri="{BB962C8B-B14F-4D97-AF65-F5344CB8AC3E}">
        <p14:creationId xmlns:p14="http://schemas.microsoft.com/office/powerpoint/2010/main" val="4061290095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4E2DC8-1177-449A-B8C4-2370CA8DB1F2}"/>
              </a:ext>
            </a:extLst>
          </p:cNvPr>
          <p:cNvSpPr txBox="1">
            <a:spLocks noChangeArrowheads="1"/>
          </p:cNvSpPr>
          <p:nvPr/>
        </p:nvSpPr>
        <p:spPr>
          <a:xfrm>
            <a:off x="1493779" y="845103"/>
            <a:ext cx="9592232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路径与图连通性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图论中的许多概念和应用都与对图的遍历有关，即是从一个结点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出发，到达与之相邻接的结点，在从该邻接结点出发到达其邻接的结点，依次类推，最后可以到达图中的某结点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，从而就得到一条从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通路（</a:t>
            </a:r>
            <a:r>
              <a:rPr lang="en-US" altLang="zh-CN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。从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的表示：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W: u=v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=v，k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常表示为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通路。这些结点序列中任意相邻的结点在图中是邻接的关系，称结点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1,…,k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）以及边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=0,1,…,k-1)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分别称为此通路的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，统称为通路的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631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0962">
            <a:extLst>
              <a:ext uri="{FF2B5EF4-FFF2-40B4-BE49-F238E27FC236}">
                <a16:creationId xmlns:a16="http://schemas.microsoft.com/office/drawing/2014/main" id="{1929499E-846F-4AE4-A23C-A2FDE6CE7B08}"/>
              </a:ext>
            </a:extLst>
          </p:cNvPr>
          <p:cNvSpPr txBox="1">
            <a:spLocks/>
          </p:cNvSpPr>
          <p:nvPr/>
        </p:nvSpPr>
        <p:spPr>
          <a:xfrm>
            <a:off x="1717457" y="105514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有向树（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Directed Tree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 ：如果一个有向图在不考虑边的方向时是一棵树，那么这个有向图称为有向树。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根树（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Rooted Tree</a:t>
            </a: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: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一棵有向树，恰有一个结点的入度为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，其余所有结点的入度都为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en-US" altLang="zh-CN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根节点：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入度为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en-US" altLang="zh-CN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叶节点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/</a:t>
            </a: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外部结点：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出度为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en-US" altLang="zh-CN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内点：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入度为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，出度大于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en-US" altLang="zh-CN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层数：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从根到任一结点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的通路长度。</a:t>
            </a:r>
            <a:endParaRPr lang="en-US" altLang="zh-CN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树高度：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根树的最大层次数。（根 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0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   </a:t>
            </a:r>
            <a:endParaRPr lang="zh-CN" altLang="en-US" sz="2000" dirty="0">
              <a:solidFill>
                <a:srgbClr val="CC33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5" name="Group 87">
            <a:extLst>
              <a:ext uri="{FF2B5EF4-FFF2-40B4-BE49-F238E27FC236}">
                <a16:creationId xmlns:a16="http://schemas.microsoft.com/office/drawing/2014/main" id="{DC04C609-8CE9-4392-BD27-DBAC6BEBF484}"/>
              </a:ext>
            </a:extLst>
          </p:cNvPr>
          <p:cNvGrpSpPr>
            <a:grpSpLocks/>
          </p:cNvGrpSpPr>
          <p:nvPr/>
        </p:nvGrpSpPr>
        <p:grpSpPr bwMode="auto">
          <a:xfrm>
            <a:off x="7947435" y="2704738"/>
            <a:ext cx="3238500" cy="3511551"/>
            <a:chOff x="367" y="1629"/>
            <a:chExt cx="2040" cy="2212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665E3F4-8633-4E1A-A125-B2EE56EA8D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5" y="2888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0574B01-BB4D-4252-AC7D-28113C63A1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5" y="226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C0A5BF3-0AA5-4662-936E-8D7BD51EA1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6" y="2329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4CD5E58-22C3-4112-8E1D-781203FF2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5" y="229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DE5E104-9157-4BB1-B742-A116E51525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3" y="2888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A713A73A-4215-403C-BF63-4376611132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5" y="2901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0C577E6-F640-4046-A452-71D69781E3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35" y="2334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D873AADA-9586-4BA9-9712-477F27EC21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2" y="281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7572F7D-C86B-4F6E-AF2C-56633A47D4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37" y="2984"/>
              <a:ext cx="567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9141C8D0-E397-4634-B88A-A4B9491635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0" y="3265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1F28601-6A3B-44FB-A393-DC7D4B7372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66" y="1996"/>
              <a:ext cx="566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CF09C101-08D3-4915-BF21-C8DEF064E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5" y="3252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171D962B-86BB-49CC-91FE-F76C3FBA67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6" y="2352"/>
              <a:ext cx="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9C481585-ADF8-458D-9908-FF6210DB01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" y="2919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3B8C515D-9F86-4367-82A9-C9E6B87CF9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8" y="1944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585B46A-D2D5-412E-9D2D-5577275C47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16" y="2009"/>
              <a:ext cx="0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8BD40B80-2909-4E10-9F3F-E8F12115EF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0" y="2269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AC0FDEFB-B701-46DD-A2CE-D7DAE8C780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35" y="1979"/>
              <a:ext cx="567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8040AB4-6821-4E3E-A3E9-2F798A404C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2313"/>
              <a:ext cx="180" cy="5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8802EF17-7D7F-4B50-914A-54E820B347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53" y="2984"/>
              <a:ext cx="566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CABBE7A6-0557-40CB-A2F6-F7789777A3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40" y="2327"/>
              <a:ext cx="377" cy="4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655A489C-62AA-4ABF-B069-AC13D5D949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" y="3283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1F7E6012-D50A-49B7-8DBE-9FF31A2C3F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21" y="2997"/>
              <a:ext cx="0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FA9A4131-6119-48AC-936F-63EE20758E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4" y="3616"/>
              <a:ext cx="57" cy="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BDE39A9-2DD7-4561-B7A3-8E4FA97D31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47" y="3348"/>
              <a:ext cx="282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21AA943E-C9B3-4834-BE42-5D1406D77C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1629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FE13AE90-6B6A-4E3E-9E6E-3306364CAB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3" y="2126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2C00A37D-DFA9-4E22-9D25-23A980E834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2" y="2126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4C41FAE-CC8C-403B-8712-B9DDCEAD1F2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90" y="2126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C0DA76BB-0DF7-49C4-8907-9290EE0EB52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7" y="2724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5</a:t>
              </a:r>
              <a:endParaRPr lang="en-US" altLang="zh-CN" sz="2400" b="1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1434C465-692F-4E95-9C5A-295F19E263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96" y="2724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6</a:t>
              </a:r>
              <a:endParaRPr lang="en-US" altLang="zh-CN" sz="2400" b="1"/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FFFDEC7C-09CE-472D-B7AE-E42FF9F7090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8" y="2724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7</a:t>
              </a:r>
              <a:endParaRPr lang="en-US" altLang="zh-CN" sz="2400" b="1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99FF39D6-00E8-4803-870C-3760DB66CF1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44" y="2793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 dirty="0"/>
                <a:t>v</a:t>
              </a:r>
              <a:r>
                <a:rPr lang="en-US" altLang="zh-CN" sz="2400" b="1" baseline="-25000" dirty="0"/>
                <a:t>8</a:t>
              </a:r>
              <a:endParaRPr lang="en-US" altLang="zh-CN" sz="2400" b="1" dirty="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4931CE4C-C90B-49D0-AB5F-00FBCB47DA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03" y="2724"/>
              <a:ext cx="22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9</a:t>
              </a:r>
              <a:endParaRPr lang="en-US" altLang="zh-CN" sz="2400" b="1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C9703F04-DDCA-47C4-B3C1-0A63DA0BC1B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8" y="3243"/>
              <a:ext cx="2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400" b="1" dirty="0"/>
                <a:t>v</a:t>
              </a:r>
              <a:r>
                <a:rPr lang="en-US" altLang="zh-CN" sz="2400" b="1" baseline="-25000" dirty="0"/>
                <a:t>10</a:t>
              </a:r>
              <a:endParaRPr lang="en-US" altLang="zh-CN" sz="2400" b="1" dirty="0"/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AC87A94A-72FE-4D48-93C2-19E22883DE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12" y="3223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400" b="1" dirty="0"/>
                <a:t>v</a:t>
              </a:r>
              <a:r>
                <a:rPr lang="en-US" altLang="zh-CN" sz="2400" b="1" baseline="-25000" dirty="0"/>
                <a:t>11</a:t>
              </a:r>
              <a:endParaRPr lang="en-US" altLang="zh-CN" sz="2400" b="1" dirty="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E1EDA593-E87B-49C4-915A-DD032FBC90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16" y="3140"/>
              <a:ext cx="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400" b="1" dirty="0"/>
                <a:t>v</a:t>
              </a:r>
              <a:r>
                <a:rPr lang="en-US" altLang="zh-CN" sz="2400" b="1" baseline="-25000" dirty="0"/>
                <a:t>12</a:t>
              </a:r>
              <a:endParaRPr lang="en-US" altLang="zh-CN" sz="2400" b="1" dirty="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DF34FBFB-0DB6-493E-A59A-2BE8F5E1409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8" y="3608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2400" b="1" dirty="0"/>
                <a:t>v</a:t>
              </a:r>
              <a:r>
                <a:rPr lang="en-US" altLang="zh-CN" sz="2400" b="1" baseline="-25000" dirty="0"/>
                <a:t>13</a:t>
              </a:r>
              <a:endParaRPr lang="en-US" altLang="zh-C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19416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AF3532-82B4-482F-9DE6-42089E8D11DA}"/>
              </a:ext>
            </a:extLst>
          </p:cNvPr>
          <p:cNvSpPr/>
          <p:nvPr/>
        </p:nvSpPr>
        <p:spPr>
          <a:xfrm>
            <a:off x="1290172" y="1214991"/>
            <a:ext cx="7119281" cy="497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有序树：</a:t>
            </a:r>
            <a:r>
              <a:rPr lang="zh-CN" altLang="en-US" sz="2400" dirty="0"/>
              <a:t>设 </a:t>
            </a:r>
            <a:r>
              <a:rPr lang="en-US" altLang="zh-CN" sz="2400" dirty="0"/>
              <a:t>T </a:t>
            </a:r>
            <a:r>
              <a:rPr lang="zh-CN" altLang="en-US" sz="2400" dirty="0"/>
              <a:t>为根树，若给 </a:t>
            </a:r>
            <a:r>
              <a:rPr lang="en-US" altLang="zh-CN" sz="2400" dirty="0"/>
              <a:t>T </a:t>
            </a:r>
            <a:r>
              <a:rPr lang="zh-CN" altLang="en-US" sz="2400" dirty="0"/>
              <a:t>的每一层结点规定了顺序，则称 </a:t>
            </a:r>
            <a:r>
              <a:rPr lang="en-US" altLang="zh-CN" sz="2400" dirty="0"/>
              <a:t>T </a:t>
            </a:r>
            <a:r>
              <a:rPr lang="zh-CN" altLang="en-US" sz="2400" dirty="0"/>
              <a:t>为有序树。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完全</a:t>
            </a:r>
            <a:r>
              <a:rPr lang="en-US" altLang="zh-CN" sz="2400" b="1" dirty="0">
                <a:latin typeface="Microsoft YaHei" panose="020B0503020204020204" charset="-122"/>
                <a:ea typeface="Microsoft YaHei" panose="020B0503020204020204" charset="-122"/>
              </a:rPr>
              <a:t>)m</a:t>
            </a:r>
            <a:r>
              <a:rPr lang="zh-CN" altLang="en-US" sz="2400" b="1" dirty="0">
                <a:latin typeface="Microsoft YaHei" panose="020B0503020204020204" charset="-122"/>
                <a:ea typeface="Microsoft YaHei" panose="020B0503020204020204" charset="-122"/>
              </a:rPr>
              <a:t>分树：</a:t>
            </a:r>
            <a:r>
              <a:rPr lang="zh-CN" altLang="en-US" sz="2400" dirty="0"/>
              <a:t>设</a:t>
            </a:r>
            <a:r>
              <a:rPr lang="en-US" altLang="zh-CN" sz="2400" dirty="0"/>
              <a:t>T</a:t>
            </a:r>
            <a:r>
              <a:rPr lang="zh-CN" altLang="en-US" sz="2400" dirty="0"/>
              <a:t>为有根树，若对于任意结点</a:t>
            </a:r>
            <a:r>
              <a:rPr lang="en-US" altLang="zh-CN" sz="2400" dirty="0"/>
              <a:t>v</a:t>
            </a:r>
            <a:r>
              <a:rPr lang="zh-CN" altLang="en-US" sz="2400" dirty="0"/>
              <a:t>，有 </a:t>
            </a:r>
            <a:r>
              <a:rPr lang="en-US" altLang="zh-CN" sz="2400" dirty="0"/>
              <a:t>deg</a:t>
            </a:r>
            <a:r>
              <a:rPr lang="en-US" altLang="zh-CN" sz="2400" baseline="30000" dirty="0"/>
              <a:t>+ </a:t>
            </a:r>
            <a:r>
              <a:rPr lang="en-US" altLang="zh-CN" sz="2400" dirty="0"/>
              <a:t>(v) ≤m, </a:t>
            </a:r>
            <a:r>
              <a:rPr lang="zh-CN" altLang="en-US" sz="2400" dirty="0"/>
              <a:t>则称此有根树为</a:t>
            </a:r>
            <a:r>
              <a:rPr lang="en-US" altLang="zh-CN" sz="2400" dirty="0"/>
              <a:t>m</a:t>
            </a:r>
            <a:r>
              <a:rPr lang="zh-CN" altLang="en-US" sz="2400" dirty="0"/>
              <a:t>分树。如果对每个结点</a:t>
            </a:r>
            <a:r>
              <a:rPr lang="en-US" altLang="zh-CN" sz="2400" dirty="0"/>
              <a:t>v</a:t>
            </a:r>
            <a:r>
              <a:rPr lang="zh-CN" altLang="en-US" sz="2400" dirty="0"/>
              <a:t>有</a:t>
            </a:r>
            <a:r>
              <a:rPr lang="en-US" altLang="zh-CN" sz="2400" dirty="0"/>
              <a:t>deg</a:t>
            </a:r>
            <a:r>
              <a:rPr lang="en-US" altLang="zh-CN" sz="2400" baseline="30000" dirty="0"/>
              <a:t>+ </a:t>
            </a:r>
            <a:r>
              <a:rPr lang="en-US" altLang="zh-CN" sz="2400" dirty="0"/>
              <a:t>(v)</a:t>
            </a:r>
            <a:r>
              <a:rPr lang="zh-CN" altLang="en-US" sz="2400" dirty="0"/>
              <a:t>＝</a:t>
            </a:r>
            <a:r>
              <a:rPr lang="en-US" altLang="zh-CN" sz="2400" dirty="0"/>
              <a:t>m</a:t>
            </a:r>
            <a:r>
              <a:rPr lang="zh-CN" altLang="en-US" sz="2400" dirty="0"/>
              <a:t>或者</a:t>
            </a:r>
            <a:r>
              <a:rPr lang="en-US" altLang="zh-CN" sz="2400" dirty="0"/>
              <a:t>deg</a:t>
            </a:r>
            <a:r>
              <a:rPr lang="en-US" altLang="zh-CN" sz="2400" baseline="30000" dirty="0"/>
              <a:t>+ </a:t>
            </a:r>
            <a:r>
              <a:rPr lang="en-US" altLang="zh-CN" sz="2400" dirty="0"/>
              <a:t>(v)</a:t>
            </a:r>
            <a:r>
              <a:rPr lang="zh-CN" altLang="en-US" sz="2400" dirty="0"/>
              <a:t>＝</a:t>
            </a:r>
            <a:r>
              <a:rPr lang="en-US" altLang="zh-CN" sz="2400" dirty="0"/>
              <a:t>0, </a:t>
            </a:r>
            <a:r>
              <a:rPr lang="zh-CN" altLang="en-US" sz="2400" dirty="0"/>
              <a:t>则称此有根树为完全</a:t>
            </a:r>
            <a:r>
              <a:rPr lang="en-US" altLang="zh-CN" sz="2400" dirty="0"/>
              <a:t>m</a:t>
            </a:r>
            <a:r>
              <a:rPr lang="zh-CN" altLang="en-US" sz="2400" dirty="0"/>
              <a:t>分树。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endParaRPr lang="en-US" altLang="zh-CN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zh-CN" altLang="en-US" dirty="0">
              <a:solidFill>
                <a:srgbClr val="CC33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96DB8A3D-C097-45BC-9936-C66AF176ED0F}"/>
              </a:ext>
            </a:extLst>
          </p:cNvPr>
          <p:cNvGrpSpPr>
            <a:grpSpLocks/>
          </p:cNvGrpSpPr>
          <p:nvPr/>
        </p:nvGrpSpPr>
        <p:grpSpPr bwMode="auto">
          <a:xfrm>
            <a:off x="8857128" y="2974206"/>
            <a:ext cx="2447925" cy="2886075"/>
            <a:chOff x="3606" y="2382"/>
            <a:chExt cx="1542" cy="1818"/>
          </a:xfrm>
        </p:grpSpPr>
        <p:grpSp>
          <p:nvGrpSpPr>
            <p:cNvPr id="6" name="Group 35">
              <a:extLst>
                <a:ext uri="{FF2B5EF4-FFF2-40B4-BE49-F238E27FC236}">
                  <a16:creationId xmlns:a16="http://schemas.microsoft.com/office/drawing/2014/main" id="{034D5F72-C72A-487D-B0B2-453E31186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4" y="2592"/>
              <a:ext cx="1434" cy="1455"/>
              <a:chOff x="3504" y="2709"/>
              <a:chExt cx="1434" cy="1455"/>
            </a:xfrm>
          </p:grpSpPr>
          <p:sp>
            <p:nvSpPr>
              <p:cNvPr id="19" name="Oval 4">
                <a:extLst>
                  <a:ext uri="{FF2B5EF4-FFF2-40B4-BE49-F238E27FC236}">
                    <a16:creationId xmlns:a16="http://schemas.microsoft.com/office/drawing/2014/main" id="{79714144-0BF5-42DF-81AF-FD120A977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2709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7A8AC1F1-017D-453F-98E8-E525739A1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15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C1DFBCEA-95DF-4744-8B2E-189E80AF3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158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8">
                <a:extLst>
                  <a:ext uri="{FF2B5EF4-FFF2-40B4-BE49-F238E27FC236}">
                    <a16:creationId xmlns:a16="http://schemas.microsoft.com/office/drawing/2014/main" id="{08D144BA-715A-42CC-9FF5-01A601BC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61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9">
                <a:extLst>
                  <a:ext uri="{FF2B5EF4-FFF2-40B4-BE49-F238E27FC236}">
                    <a16:creationId xmlns:a16="http://schemas.microsoft.com/office/drawing/2014/main" id="{BBC2F5CA-E916-479C-BCC2-F56C3899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3617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00416487-0C52-40B0-AD2A-158B4FF7B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617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7">
                <a:extLst>
                  <a:ext uri="{FF2B5EF4-FFF2-40B4-BE49-F238E27FC236}">
                    <a16:creationId xmlns:a16="http://schemas.microsoft.com/office/drawing/2014/main" id="{742B4107-00B0-40E5-B4F7-7195F16AB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315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1">
                <a:extLst>
                  <a:ext uri="{FF2B5EF4-FFF2-40B4-BE49-F238E27FC236}">
                    <a16:creationId xmlns:a16="http://schemas.microsoft.com/office/drawing/2014/main" id="{0D6B048B-C217-4B75-BB03-3B6359C7D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3615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B31CB85D-B18B-4B4F-89C6-67A240344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3614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691FC861-7C61-4706-AA7C-19E12B26C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407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581D6AA1-50AC-45C9-ACF9-E0BC2E70E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" y="407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>
                <a:extLst>
                  <a:ext uri="{FF2B5EF4-FFF2-40B4-BE49-F238E27FC236}">
                    <a16:creationId xmlns:a16="http://schemas.microsoft.com/office/drawing/2014/main" id="{B022F6F4-FB1A-41F3-823B-1F6CF6C1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4073"/>
                <a:ext cx="91" cy="9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64F7BF27-7A8F-4D9E-B844-E511FB4F0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3705"/>
                <a:ext cx="138" cy="372"/>
              </a:xfrm>
              <a:custGeom>
                <a:avLst/>
                <a:gdLst>
                  <a:gd name="T0" fmla="*/ 138 w 138"/>
                  <a:gd name="T1" fmla="*/ 0 h 372"/>
                  <a:gd name="T2" fmla="*/ 0 w 138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372">
                    <a:moveTo>
                      <a:pt x="138" y="0"/>
                    </a:moveTo>
                    <a:lnTo>
                      <a:pt x="0" y="37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C7DBC655-C402-424D-8FCD-7ECB93F8D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" y="3702"/>
                <a:ext cx="138" cy="369"/>
              </a:xfrm>
              <a:custGeom>
                <a:avLst/>
                <a:gdLst>
                  <a:gd name="T0" fmla="*/ 0 w 138"/>
                  <a:gd name="T1" fmla="*/ 0 h 369"/>
                  <a:gd name="T2" fmla="*/ 138 w 138"/>
                  <a:gd name="T3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8" h="369">
                    <a:moveTo>
                      <a:pt x="0" y="0"/>
                    </a:moveTo>
                    <a:lnTo>
                      <a:pt x="138" y="3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8C1622DB-255B-4CA8-91D2-DD8B6E764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4" y="3708"/>
                <a:ext cx="156" cy="366"/>
              </a:xfrm>
              <a:custGeom>
                <a:avLst/>
                <a:gdLst>
                  <a:gd name="T0" fmla="*/ 0 w 156"/>
                  <a:gd name="T1" fmla="*/ 0 h 366"/>
                  <a:gd name="T2" fmla="*/ 156 w 156"/>
                  <a:gd name="T3" fmla="*/ 366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6" h="366">
                    <a:moveTo>
                      <a:pt x="0" y="0"/>
                    </a:moveTo>
                    <a:lnTo>
                      <a:pt x="156" y="366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E5CBFBD2-D2C6-46B5-8C8D-8A18A4089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9" y="3243"/>
                <a:ext cx="123" cy="369"/>
              </a:xfrm>
              <a:custGeom>
                <a:avLst/>
                <a:gdLst>
                  <a:gd name="T0" fmla="*/ 123 w 123"/>
                  <a:gd name="T1" fmla="*/ 0 h 369"/>
                  <a:gd name="T2" fmla="*/ 0 w 123"/>
                  <a:gd name="T3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3" h="369">
                    <a:moveTo>
                      <a:pt x="123" y="0"/>
                    </a:moveTo>
                    <a:lnTo>
                      <a:pt x="0" y="3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27">
                <a:extLst>
                  <a:ext uri="{FF2B5EF4-FFF2-40B4-BE49-F238E27FC236}">
                    <a16:creationId xmlns:a16="http://schemas.microsoft.com/office/drawing/2014/main" id="{1EAB01BE-435F-4DD2-AE45-8F0EC0EC0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3243"/>
                <a:ext cx="132" cy="375"/>
              </a:xfrm>
              <a:custGeom>
                <a:avLst/>
                <a:gdLst>
                  <a:gd name="T0" fmla="*/ 0 w 132"/>
                  <a:gd name="T1" fmla="*/ 0 h 375"/>
                  <a:gd name="T2" fmla="*/ 132 w 132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2" h="375">
                    <a:moveTo>
                      <a:pt x="0" y="0"/>
                    </a:moveTo>
                    <a:lnTo>
                      <a:pt x="132" y="37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Freeform 28">
                <a:extLst>
                  <a:ext uri="{FF2B5EF4-FFF2-40B4-BE49-F238E27FC236}">
                    <a16:creationId xmlns:a16="http://schemas.microsoft.com/office/drawing/2014/main" id="{189A6F74-965C-4C06-936C-2742C86A8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8" y="3246"/>
                <a:ext cx="291" cy="375"/>
              </a:xfrm>
              <a:custGeom>
                <a:avLst/>
                <a:gdLst>
                  <a:gd name="T0" fmla="*/ 291 w 291"/>
                  <a:gd name="T1" fmla="*/ 0 h 375"/>
                  <a:gd name="T2" fmla="*/ 0 w 291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1" h="375">
                    <a:moveTo>
                      <a:pt x="291" y="0"/>
                    </a:moveTo>
                    <a:lnTo>
                      <a:pt x="0" y="375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29">
                <a:extLst>
                  <a:ext uri="{FF2B5EF4-FFF2-40B4-BE49-F238E27FC236}">
                    <a16:creationId xmlns:a16="http://schemas.microsoft.com/office/drawing/2014/main" id="{9AF2213F-A39E-43B8-BC92-176E0A465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255"/>
                <a:ext cx="1" cy="357"/>
              </a:xfrm>
              <a:custGeom>
                <a:avLst/>
                <a:gdLst>
                  <a:gd name="T0" fmla="*/ 0 w 1"/>
                  <a:gd name="T1" fmla="*/ 0 h 357"/>
                  <a:gd name="T2" fmla="*/ 0 w 1"/>
                  <a:gd name="T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57">
                    <a:moveTo>
                      <a:pt x="0" y="0"/>
                    </a:moveTo>
                    <a:lnTo>
                      <a:pt x="0" y="357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DA319ABB-A2E2-4B65-B270-C4EFCF349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246"/>
                <a:ext cx="288" cy="372"/>
              </a:xfrm>
              <a:custGeom>
                <a:avLst/>
                <a:gdLst>
                  <a:gd name="T0" fmla="*/ 0 w 288"/>
                  <a:gd name="T1" fmla="*/ 0 h 372"/>
                  <a:gd name="T2" fmla="*/ 288 w 288"/>
                  <a:gd name="T3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8" h="372">
                    <a:moveTo>
                      <a:pt x="0" y="0"/>
                    </a:moveTo>
                    <a:lnTo>
                      <a:pt x="288" y="37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58231DF5-16AE-46CD-9ABA-1A4B19F47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2802"/>
                <a:ext cx="1" cy="357"/>
              </a:xfrm>
              <a:custGeom>
                <a:avLst/>
                <a:gdLst>
                  <a:gd name="T0" fmla="*/ 0 w 1"/>
                  <a:gd name="T1" fmla="*/ 0 h 357"/>
                  <a:gd name="T2" fmla="*/ 0 w 1"/>
                  <a:gd name="T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357">
                    <a:moveTo>
                      <a:pt x="0" y="0"/>
                    </a:moveTo>
                    <a:lnTo>
                      <a:pt x="0" y="357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F6428F09-9F49-4EE5-85D6-220047394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784"/>
                <a:ext cx="291" cy="378"/>
              </a:xfrm>
              <a:custGeom>
                <a:avLst/>
                <a:gdLst>
                  <a:gd name="T0" fmla="*/ 291 w 291"/>
                  <a:gd name="T1" fmla="*/ 0 h 378"/>
                  <a:gd name="T2" fmla="*/ 0 w 291"/>
                  <a:gd name="T3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1" h="378">
                    <a:moveTo>
                      <a:pt x="291" y="0"/>
                    </a:moveTo>
                    <a:lnTo>
                      <a:pt x="0" y="37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CBD687C3-5929-4A93-AF87-43E1F5ADA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2787"/>
                <a:ext cx="291" cy="369"/>
              </a:xfrm>
              <a:custGeom>
                <a:avLst/>
                <a:gdLst>
                  <a:gd name="T0" fmla="*/ 0 w 291"/>
                  <a:gd name="T1" fmla="*/ 0 h 369"/>
                  <a:gd name="T2" fmla="*/ 291 w 291"/>
                  <a:gd name="T3" fmla="*/ 369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91" h="369">
                    <a:moveTo>
                      <a:pt x="0" y="0"/>
                    </a:moveTo>
                    <a:lnTo>
                      <a:pt x="291" y="3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36">
              <a:extLst>
                <a:ext uri="{FF2B5EF4-FFF2-40B4-BE49-F238E27FC236}">
                  <a16:creationId xmlns:a16="http://schemas.microsoft.com/office/drawing/2014/main" id="{7AA075B1-28B9-47C2-A58C-C1639E184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238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v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8" name="Text Box 37">
              <a:extLst>
                <a:ext uri="{FF2B5EF4-FFF2-40B4-BE49-F238E27FC236}">
                  <a16:creationId xmlns:a16="http://schemas.microsoft.com/office/drawing/2014/main" id="{F46281C0-B814-492A-A522-04F2AAA4A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2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1</a:t>
              </a:r>
              <a:endParaRPr lang="en-US" altLang="zh-CN" sz="2000"/>
            </a:p>
          </p:txBody>
        </p:sp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FEA92474-E34C-4E46-807C-81C8E096C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08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v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10" name="Text Box 39">
              <a:extLst>
                <a:ext uri="{FF2B5EF4-FFF2-40B4-BE49-F238E27FC236}">
                  <a16:creationId xmlns:a16="http://schemas.microsoft.com/office/drawing/2014/main" id="{EDF8F7A8-DE58-4FD1-A9F8-5FC5F929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295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3</a:t>
              </a:r>
              <a:endParaRPr lang="en-US" altLang="zh-CN" sz="2000"/>
            </a:p>
          </p:txBody>
        </p:sp>
        <p:sp>
          <p:nvSpPr>
            <p:cNvPr id="11" name="Text Box 40">
              <a:extLst>
                <a:ext uri="{FF2B5EF4-FFF2-40B4-BE49-F238E27FC236}">
                  <a16:creationId xmlns:a16="http://schemas.microsoft.com/office/drawing/2014/main" id="{C8CC04B2-D9A8-4518-859E-26B734A16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55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4</a:t>
              </a:r>
              <a:endParaRPr lang="en-US" altLang="zh-CN" sz="2000"/>
            </a:p>
          </p:txBody>
        </p:sp>
        <p:sp>
          <p:nvSpPr>
            <p:cNvPr id="12" name="Text Box 41">
              <a:extLst>
                <a:ext uri="{FF2B5EF4-FFF2-40B4-BE49-F238E27FC236}">
                  <a16:creationId xmlns:a16="http://schemas.microsoft.com/office/drawing/2014/main" id="{244EE323-E787-4437-B374-1DE59F09D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56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5</a:t>
              </a:r>
              <a:endParaRPr lang="en-US" altLang="zh-CN" sz="2000"/>
            </a:p>
          </p:txBody>
        </p:sp>
        <p:sp>
          <p:nvSpPr>
            <p:cNvPr id="13" name="Text Box 42">
              <a:extLst>
                <a:ext uri="{FF2B5EF4-FFF2-40B4-BE49-F238E27FC236}">
                  <a16:creationId xmlns:a16="http://schemas.microsoft.com/office/drawing/2014/main" id="{62A6B524-B525-4938-8F02-2B67F7B08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55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6</a:t>
              </a:r>
              <a:endParaRPr lang="en-US" altLang="zh-CN" sz="2000"/>
            </a:p>
          </p:txBody>
        </p:sp>
        <p:sp>
          <p:nvSpPr>
            <p:cNvPr id="14" name="Text Box 43">
              <a:extLst>
                <a:ext uri="{FF2B5EF4-FFF2-40B4-BE49-F238E27FC236}">
                  <a16:creationId xmlns:a16="http://schemas.microsoft.com/office/drawing/2014/main" id="{D134D200-2F52-4501-A11F-62C03A72C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343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7</a:t>
              </a:r>
              <a:endParaRPr lang="en-US" altLang="zh-CN" sz="2000"/>
            </a:p>
          </p:txBody>
        </p:sp>
        <p:sp>
          <p:nvSpPr>
            <p:cNvPr id="15" name="Text Box 44">
              <a:extLst>
                <a:ext uri="{FF2B5EF4-FFF2-40B4-BE49-F238E27FC236}">
                  <a16:creationId xmlns:a16="http://schemas.microsoft.com/office/drawing/2014/main" id="{68C7D898-4E91-4F76-AB9B-87C2C54E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2" y="343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8</a:t>
              </a:r>
              <a:endParaRPr lang="en-US" altLang="zh-CN" sz="2000"/>
            </a:p>
          </p:txBody>
        </p:sp>
        <p:sp>
          <p:nvSpPr>
            <p:cNvPr id="16" name="Text Box 45">
              <a:extLst>
                <a:ext uri="{FF2B5EF4-FFF2-40B4-BE49-F238E27FC236}">
                  <a16:creationId xmlns:a16="http://schemas.microsoft.com/office/drawing/2014/main" id="{6ADBFDDC-D935-4874-BD35-D8A4AE734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400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9</a:t>
              </a:r>
              <a:endParaRPr lang="en-US" altLang="zh-CN" sz="2000"/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06B3D057-3D9D-4B83-908D-F23E1C6BF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00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10</a:t>
              </a:r>
              <a:endParaRPr lang="en-US" altLang="zh-CN" sz="2000"/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56C214A1-A1C9-40C6-B97C-D40C61548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4008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v</a:t>
              </a:r>
              <a:r>
                <a:rPr lang="en-US" altLang="zh-CN" sz="2000" baseline="-25000"/>
                <a:t>11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1340588873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Tree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1986">
            <a:extLst>
              <a:ext uri="{FF2B5EF4-FFF2-40B4-BE49-F238E27FC236}">
                <a16:creationId xmlns:a16="http://schemas.microsoft.com/office/drawing/2014/main" id="{EB5D2628-AA9C-4209-BCE6-5A8B8E3265E7}"/>
              </a:ext>
            </a:extLst>
          </p:cNvPr>
          <p:cNvSpPr txBox="1">
            <a:spLocks/>
          </p:cNvSpPr>
          <p:nvPr/>
        </p:nvSpPr>
        <p:spPr>
          <a:xfrm>
            <a:off x="1916884" y="148534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charset="-122"/>
                <a:ea typeface="Microsoft YaHei" panose="020B0503020204020204" charset="-122"/>
              </a:rPr>
              <a:t>问题探讨</a:t>
            </a:r>
          </a:p>
          <a:p>
            <a:pPr marL="609600" indent="-609600">
              <a:buFont typeface="Symbol" panose="05050102010706020507" pitchFamily="2" charset="2"/>
              <a:buAutoNum type="arabicParenBoth"/>
            </a:pPr>
            <a:endParaRPr lang="zh-CN" altLang="en-US" sz="2000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Font typeface="Symbol" panose="05050102010706020507" pitchFamily="2" charset="2"/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）存在一棵有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片叶的完全两分树 </a:t>
            </a:r>
          </a:p>
          <a:p>
            <a:pPr marL="0" indent="0">
              <a:buNone/>
            </a:pPr>
            <a:endParaRPr lang="en-US" altLang="zh-CN" sz="20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）高为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h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的完全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≥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）分树至多有多少叶子结点？至少呢？</a:t>
            </a:r>
          </a:p>
          <a:p>
            <a:pPr marL="0" indent="0">
              <a:buFont typeface="Symbol" panose="05050102010706020507" pitchFamily="2" charset="2"/>
              <a:buNone/>
            </a:pPr>
            <a:endParaRPr lang="en-US" altLang="zh-CN" sz="20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Font typeface="Symbol" panose="05050102010706020507" pitchFamily="2" charset="2"/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）某完全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分树的叶子结点数为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t,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分支结点数为</a:t>
            </a:r>
            <a:r>
              <a:rPr lang="en-US" altLang="zh-CN" sz="2000" b="1" dirty="0" err="1"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则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(m-1)</a:t>
            </a:r>
            <a:r>
              <a:rPr lang="en-US" altLang="zh-CN" sz="2000" b="1" dirty="0" err="1"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=t-1</a:t>
            </a:r>
          </a:p>
          <a:p>
            <a:pPr marL="609600" indent="-609600">
              <a:buFont typeface="Symbol" panose="05050102010706020507" pitchFamily="2" charset="2"/>
              <a:buAutoNum type="arabicParenBoth"/>
            </a:pPr>
            <a:endParaRPr lang="en-US" altLang="zh-CN" sz="2000" b="1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Font typeface="Symbol" panose="05050102010706020507" pitchFamily="2" charset="2"/>
              <a:buNone/>
            </a:pP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为有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片叶的完全两分树，则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T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有</a:t>
            </a:r>
            <a:r>
              <a:rPr lang="en-US" altLang="zh-CN" sz="2000" b="1" dirty="0">
                <a:latin typeface="Microsoft YaHei" panose="020B0503020204020204" charset="-122"/>
                <a:ea typeface="Microsoft YaHei" panose="020B0503020204020204" charset="-122"/>
              </a:rPr>
              <a:t>2(t-1)</a:t>
            </a:r>
            <a:r>
              <a:rPr lang="zh-CN" altLang="en-US" sz="2000" b="1" dirty="0">
                <a:latin typeface="Microsoft YaHei" panose="020B0503020204020204" charset="-122"/>
                <a:ea typeface="Microsoft YaHei" panose="020B0503020204020204" charset="-122"/>
              </a:rPr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3357887500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F525E3-3503-4DE9-833D-2A47CBFFCBA1}"/>
              </a:ext>
            </a:extLst>
          </p:cNvPr>
          <p:cNvSpPr/>
          <p:nvPr/>
        </p:nvSpPr>
        <p:spPr>
          <a:xfrm>
            <a:off x="632225" y="823318"/>
            <a:ext cx="11289808" cy="52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路径与图连通性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如果通路上首尾结点相同，则称该通路是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(Closed)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，否则称该通路是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(Opened)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(Trail)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简单通路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Entry)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如果迹上的开始结点与结束结点相同，则称之为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，若回路中的所有边互不相同，则称此回路为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或一条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Entry)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(Path)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个结点的路常记作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如果回路上除了开始结点与结束结点没有相同的结点，则称之为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或者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初级回路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(Cycle)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6908204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2F3755-A32C-4EB9-A994-F2178D08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85" y="1455738"/>
            <a:ext cx="10169744" cy="381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有一条路径，则称结点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Accesible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到其自身也定义为连通的。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的任何两个结点都是相互可达的，称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(Connected Graph),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否则称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(Unconnected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分离图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(Separated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826512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5ACC7A-8DBC-4619-838A-21F1E617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1862"/>
            <a:ext cx="82365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现在可以利用结点的连通性对图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的结点集进行划分，于是利用这个划分可以得到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的多个连通子图，如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G[v]=(V[v],E[v]),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所在的一个连通子图，其中，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V[v]={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E[v]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中相应的边之集合。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具有一个特点，即不存在一个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G′, 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的连通子图。称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 Component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极大连通子图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14182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7C554-C976-44B0-B63A-53A8DFE8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55091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中的所有结点后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的任何真子集均无这一特性。当点割集为单元素集合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{v}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的所有边后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的任何真子集均无这一特性。当割集为单元素集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(Bridge)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39130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E50AB2-F990-4146-A554-8538B68A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952500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0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  n-1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400" baseline="-25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min{|S|}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连通非完全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DABC4-CC79-40F7-A764-CF6F8ECF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882742"/>
            <a:ext cx="8116118" cy="103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λ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δ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321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22852F-A464-4AFB-8D6E-DE87D8F8F287}"/>
              </a:ext>
            </a:extLst>
          </p:cNvPr>
          <p:cNvSpPr txBox="1">
            <a:spLocks noChangeArrowheads="1"/>
          </p:cNvSpPr>
          <p:nvPr/>
        </p:nvSpPr>
        <p:spPr>
          <a:xfrm>
            <a:off x="1126860" y="3960698"/>
            <a:ext cx="9846415" cy="187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容易判断，强连通图必定是单向连通图，单向连通图必定是弱连通图。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F80E9AB-4162-4D32-AEBC-CDAC7744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206" y="4373448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782EC6D-A706-449A-B7AF-C7CA3720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493" y="48639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99927A08-E60A-41E8-A4BE-B604B425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743" y="44575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05AAE3F6-093A-4564-9D1A-3E38E620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081" y="4957648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6E9D726-86FA-4524-9CC4-A79154011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43" y="4494098"/>
            <a:ext cx="947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9F945F7-A456-48AA-A1B6-37FC571B3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468" y="4597285"/>
            <a:ext cx="1588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5655C73-F533-4768-A8C8-E24911C94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43" y="5964123"/>
            <a:ext cx="947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61DB816C-A38E-4F9D-B1F7-44971A6CD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543" y="4597285"/>
            <a:ext cx="0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461DBAD4-9013-4F58-B18A-C76DB027E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468" y="4494098"/>
            <a:ext cx="1108075" cy="1470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9418D245-A4AF-4CDB-AD36-FB04D2E51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843" y="4605223"/>
            <a:ext cx="944563" cy="1254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79F3E0A-F37E-4D69-A090-E51E5D41B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343" y="4430598"/>
            <a:ext cx="555625" cy="527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F4A7B7BE-1350-411A-8138-92B4B268F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231" y="4422660"/>
            <a:ext cx="706437" cy="468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2475C6E-7E3D-4206-982E-A6EAF3765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506" y="4916373"/>
            <a:ext cx="1266825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BE3BD303-9371-4521-A3CB-B186637020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306" y="5960948"/>
            <a:ext cx="1133475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ADF0B02-C61C-417D-A298-61A81EF0F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3343" y="5470410"/>
            <a:ext cx="912813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174E29E7-1740-4409-B30E-597CB02B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468" y="5894273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B73D0F7F-7D4F-4BE4-AE71-0B022D1E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981" y="5875223"/>
            <a:ext cx="76200" cy="1000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1C8AB5C1-E85A-420C-B7DE-3379B11E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18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AE71F387-0B40-40F7-ABD5-B598ECA2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93" y="59228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058501F1-F574-41FE-B926-4DB08FBF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781" y="4457585"/>
            <a:ext cx="76200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5921491D-DC9C-45B7-B0D6-CF8DEA9E0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793" y="53894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20A43AD8-9002-4FA0-9994-106D623B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318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2FE50C8B-3ECE-40AD-91D4-43F4914BF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831" y="4479810"/>
            <a:ext cx="949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C1FC2D06-F610-456A-9119-CFBD05934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1043" y="4584585"/>
            <a:ext cx="0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69780A4-3804-4A98-9982-48323A5B0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831" y="5949835"/>
            <a:ext cx="94932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9A27C909-AF02-46BA-AE33-F45965887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531" y="4584585"/>
            <a:ext cx="1587" cy="1262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EE4FA873-8CDE-445B-B3F1-E486C5E61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968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50338B54-3EB1-426B-85E4-2927AF6C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406" y="58482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CE05046B-9C62-471A-ABE5-50968ECA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768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BAD7A24A-4571-4BD4-ACCB-FC90F7EC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931" y="4378210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A0A78BA1-6D8E-4B22-8928-18B875F2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443" y="4414723"/>
            <a:ext cx="949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BE9EA3D3-F5B9-40B6-9ABE-F8CA891B8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656" y="4519498"/>
            <a:ext cx="0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64AADA33-63A3-47DF-B8B1-F1800C507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443" y="5884748"/>
            <a:ext cx="949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94C3611F-A7BC-4FFC-89B8-FBAF10C74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143" y="4519498"/>
            <a:ext cx="1588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55D9424E-68FB-4C7A-9720-90B875FA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168" y="57958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AEF59F39-BD4B-49A3-BEFC-07E22928B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018" y="578314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3CD37A0C-5898-45D0-9177-A90F362C5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968" y="4378210"/>
            <a:ext cx="74613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1FB0FCB0-C6D3-4415-B78F-C8D1C0E0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956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18F894CE-8AC4-4525-87C9-19757BF4E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7056" y="4479810"/>
            <a:ext cx="9477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F7BA537E-DD75-43A0-9D5A-BBED6B4CC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7681" y="4584585"/>
            <a:ext cx="1587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9BB3C14F-030F-47EE-A1B4-C83AD812A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7056" y="5949835"/>
            <a:ext cx="94773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2A9B8BA9-7B05-42EF-92BB-3580AB01B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45756" y="4584585"/>
            <a:ext cx="0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91D800AD-F990-4679-A449-583D49B7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193" y="58609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48">
            <a:extLst>
              <a:ext uri="{FF2B5EF4-FFF2-40B4-BE49-F238E27FC236}">
                <a16:creationId xmlns:a16="http://schemas.microsoft.com/office/drawing/2014/main" id="{92B5B689-D0A3-4DFE-832C-37574B7A8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043" y="5848235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49">
            <a:extLst>
              <a:ext uri="{FF2B5EF4-FFF2-40B4-BE49-F238E27FC236}">
                <a16:creationId xmlns:a16="http://schemas.microsoft.com/office/drawing/2014/main" id="{98D5CF85-72DE-4760-9AA6-3BB990EE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993" y="4443298"/>
            <a:ext cx="76200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CA0365EC-2209-4F4C-9DEA-73FD83F4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18" y="6178435"/>
            <a:ext cx="10112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bIns="0">
            <a:spAutoFit/>
          </a:bodyPr>
          <a:lstStyle/>
          <a:p>
            <a:r>
              <a:rPr kumimoji="1" lang="zh-CN" altLang="en-US"/>
              <a:t>连通图</a:t>
            </a:r>
          </a:p>
        </p:txBody>
      </p:sp>
      <p:sp>
        <p:nvSpPr>
          <p:cNvPr id="51" name="Rectangle 52">
            <a:extLst>
              <a:ext uri="{FF2B5EF4-FFF2-40B4-BE49-F238E27FC236}">
                <a16:creationId xmlns:a16="http://schemas.microsoft.com/office/drawing/2014/main" id="{EF2FA6E4-3085-45AE-9BC3-43634E71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518" y="6178435"/>
            <a:ext cx="1368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非连通图</a:t>
            </a:r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032C20A2-FC7B-4FAB-909D-62A117E2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568" y="6183198"/>
            <a:ext cx="14446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强连通图</a:t>
            </a:r>
          </a:p>
        </p:txBody>
      </p:sp>
      <p:sp>
        <p:nvSpPr>
          <p:cNvPr id="53" name="Rectangle 54">
            <a:extLst>
              <a:ext uri="{FF2B5EF4-FFF2-40B4-BE49-F238E27FC236}">
                <a16:creationId xmlns:a16="http://schemas.microsoft.com/office/drawing/2014/main" id="{E6BCA4DE-34F7-432F-8C7F-BC4B8B0B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068" y="6183198"/>
            <a:ext cx="17287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单向连通图</a:t>
            </a:r>
          </a:p>
        </p:txBody>
      </p:sp>
      <p:sp>
        <p:nvSpPr>
          <p:cNvPr id="54" name="Rectangle 55">
            <a:extLst>
              <a:ext uri="{FF2B5EF4-FFF2-40B4-BE49-F238E27FC236}">
                <a16:creationId xmlns:a16="http://schemas.microsoft.com/office/drawing/2014/main" id="{2A87D258-0A4F-4464-99D9-102324D4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218" y="6183198"/>
            <a:ext cx="1584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bIns="0">
            <a:spAutoFit/>
          </a:bodyPr>
          <a:lstStyle/>
          <a:p>
            <a:r>
              <a:rPr kumimoji="1" lang="zh-CN" altLang="en-US"/>
              <a:t>弱连通图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2415A54-4779-4331-846C-033270883053}"/>
              </a:ext>
            </a:extLst>
          </p:cNvPr>
          <p:cNvSpPr txBox="1"/>
          <p:nvPr/>
        </p:nvSpPr>
        <p:spPr>
          <a:xfrm>
            <a:off x="1612000" y="771640"/>
            <a:ext cx="8433071" cy="315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的任何两个结点都是相互可达的，则称有向图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强连通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的任何两个结点中，至少从一个结点到另一个结点是可达的，称有向图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单向连通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的；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的有向边被看作无向边时是连通的，称有向图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弱连通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r>
              <a:rPr lang="zh-CN" altLang="en-US" sz="2800" b="1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76219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2799</Words>
  <Application>Microsoft Office PowerPoint</Application>
  <PresentationFormat>宽屏</PresentationFormat>
  <Paragraphs>479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Microsoft YaHei Light</vt:lpstr>
      <vt:lpstr>等线</vt:lpstr>
      <vt:lpstr>等线 Light</vt:lpstr>
      <vt:lpstr>黑体</vt:lpstr>
      <vt:lpstr>KaiTi</vt:lpstr>
      <vt:lpstr>宋体</vt:lpstr>
      <vt:lpstr>宋体</vt:lpstr>
      <vt:lpstr>微软雅黑</vt:lpstr>
      <vt:lpstr>微软雅黑</vt:lpstr>
      <vt:lpstr>Arial</vt:lpstr>
      <vt:lpstr>Arial Black</vt:lpstr>
      <vt:lpstr>Comic Sans MS</vt:lpstr>
      <vt:lpstr>Lucida Handwriting</vt:lpstr>
      <vt:lpstr>Segoe UI Semibold</vt:lpstr>
      <vt:lpstr>Symbol</vt:lpstr>
      <vt:lpstr>Tahoma</vt:lpstr>
      <vt:lpstr>Times New Roman</vt:lpstr>
      <vt:lpstr>Wingdings</vt:lpstr>
      <vt:lpstr>Office 主题​​</vt:lpstr>
      <vt:lpstr>WPS.Doc.6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56</cp:revision>
  <dcterms:created xsi:type="dcterms:W3CDTF">2021-11-05T13:12:46Z</dcterms:created>
  <dcterms:modified xsi:type="dcterms:W3CDTF">2022-11-21T08:53:15Z</dcterms:modified>
</cp:coreProperties>
</file>