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B166-4058-4AA8-BA08-73EC47DCF5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2CFF5-6EE6-4D3E-9BB1-AF3C245D32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/>
          <p:cNvSpPr/>
          <p:nvPr/>
        </p:nvSpPr>
        <p:spPr>
          <a:xfrm>
            <a:off x="3799002" y="1112363"/>
            <a:ext cx="565608" cy="461913"/>
          </a:xfrm>
          <a:custGeom>
            <a:avLst/>
            <a:gdLst>
              <a:gd name="connsiteX0" fmla="*/ 0 w 565608"/>
              <a:gd name="connsiteY0" fmla="*/ 0 h 461913"/>
              <a:gd name="connsiteX1" fmla="*/ 56561 w 565608"/>
              <a:gd name="connsiteY1" fmla="*/ 461913 h 461913"/>
              <a:gd name="connsiteX2" fmla="*/ 565608 w 565608"/>
              <a:gd name="connsiteY2" fmla="*/ 414779 h 461913"/>
              <a:gd name="connsiteX3" fmla="*/ 329938 w 565608"/>
              <a:gd name="connsiteY3" fmla="*/ 169682 h 461913"/>
              <a:gd name="connsiteX4" fmla="*/ 0 w 565608"/>
              <a:gd name="connsiteY4" fmla="*/ 0 h 4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608" h="461913">
                <a:moveTo>
                  <a:pt x="0" y="0"/>
                </a:moveTo>
                <a:lnTo>
                  <a:pt x="56561" y="461913"/>
                </a:lnTo>
                <a:lnTo>
                  <a:pt x="565608" y="414779"/>
                </a:lnTo>
                <a:lnTo>
                  <a:pt x="329938" y="169682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201</a:t>
            </a:r>
            <a:endParaRPr lang="en-US" altLang="zh-CN"/>
          </a:p>
        </p:txBody>
      </p:sp>
      <p:sp>
        <p:nvSpPr>
          <p:cNvPr id="7" name="任意多边形: 形状 6"/>
          <p:cNvSpPr/>
          <p:nvPr/>
        </p:nvSpPr>
        <p:spPr>
          <a:xfrm>
            <a:off x="4251489" y="1847654"/>
            <a:ext cx="1234911" cy="763571"/>
          </a:xfrm>
          <a:custGeom>
            <a:avLst/>
            <a:gdLst>
              <a:gd name="connsiteX0" fmla="*/ 0 w 1234911"/>
              <a:gd name="connsiteY0" fmla="*/ 216816 h 763571"/>
              <a:gd name="connsiteX1" fmla="*/ 188536 w 1234911"/>
              <a:gd name="connsiteY1" fmla="*/ 763571 h 763571"/>
              <a:gd name="connsiteX2" fmla="*/ 1234911 w 1234911"/>
              <a:gd name="connsiteY2" fmla="*/ 622169 h 763571"/>
              <a:gd name="connsiteX3" fmla="*/ 1046375 w 1234911"/>
              <a:gd name="connsiteY3" fmla="*/ 339365 h 763571"/>
              <a:gd name="connsiteX4" fmla="*/ 527901 w 1234911"/>
              <a:gd name="connsiteY4" fmla="*/ 0 h 763571"/>
              <a:gd name="connsiteX5" fmla="*/ 0 w 1234911"/>
              <a:gd name="connsiteY5" fmla="*/ 216816 h 763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4911" h="763571">
                <a:moveTo>
                  <a:pt x="0" y="216816"/>
                </a:moveTo>
                <a:lnTo>
                  <a:pt x="188536" y="763571"/>
                </a:lnTo>
                <a:lnTo>
                  <a:pt x="1234911" y="622169"/>
                </a:lnTo>
                <a:lnTo>
                  <a:pt x="1046375" y="339365"/>
                </a:lnTo>
                <a:lnTo>
                  <a:pt x="527901" y="0"/>
                </a:lnTo>
                <a:lnTo>
                  <a:pt x="0" y="216816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103</a:t>
            </a:r>
            <a:endParaRPr lang="en-US" altLang="zh-CN"/>
          </a:p>
        </p:txBody>
      </p:sp>
      <p:sp>
        <p:nvSpPr>
          <p:cNvPr id="8" name="任意多边形: 形状 7"/>
          <p:cNvSpPr/>
          <p:nvPr/>
        </p:nvSpPr>
        <p:spPr>
          <a:xfrm>
            <a:off x="2507661" y="2280900"/>
            <a:ext cx="1743959" cy="980388"/>
          </a:xfrm>
          <a:custGeom>
            <a:avLst/>
            <a:gdLst>
              <a:gd name="connsiteX0" fmla="*/ 207390 w 1743959"/>
              <a:gd name="connsiteY0" fmla="*/ 0 h 980388"/>
              <a:gd name="connsiteX1" fmla="*/ 0 w 1743959"/>
              <a:gd name="connsiteY1" fmla="*/ 933254 h 980388"/>
              <a:gd name="connsiteX2" fmla="*/ 1743959 w 1743959"/>
              <a:gd name="connsiteY2" fmla="*/ 980388 h 980388"/>
              <a:gd name="connsiteX3" fmla="*/ 1121790 w 1743959"/>
              <a:gd name="connsiteY3" fmla="*/ 160256 h 980388"/>
              <a:gd name="connsiteX4" fmla="*/ 207390 w 1743959"/>
              <a:gd name="connsiteY4" fmla="*/ 0 h 980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3959" h="980388">
                <a:moveTo>
                  <a:pt x="207390" y="0"/>
                </a:moveTo>
                <a:lnTo>
                  <a:pt x="0" y="933254"/>
                </a:lnTo>
                <a:lnTo>
                  <a:pt x="1743959" y="980388"/>
                </a:lnTo>
                <a:lnTo>
                  <a:pt x="1121790" y="160256"/>
                </a:lnTo>
                <a:lnTo>
                  <a:pt x="20739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102</a:t>
            </a:r>
            <a:endParaRPr lang="en-US" altLang="zh-CN"/>
          </a:p>
        </p:txBody>
      </p:sp>
      <p:sp>
        <p:nvSpPr>
          <p:cNvPr id="9" name="任意多边形: 形状 8"/>
          <p:cNvSpPr/>
          <p:nvPr/>
        </p:nvSpPr>
        <p:spPr>
          <a:xfrm>
            <a:off x="5241290" y="2072640"/>
            <a:ext cx="1546225" cy="1356360"/>
          </a:xfrm>
          <a:custGeom>
            <a:avLst/>
            <a:gdLst>
              <a:gd name="connsiteX0" fmla="*/ 0 w 1545996"/>
              <a:gd name="connsiteY0" fmla="*/ 386499 h 1102936"/>
              <a:gd name="connsiteX1" fmla="*/ 575035 w 1545996"/>
              <a:gd name="connsiteY1" fmla="*/ 1102936 h 1102936"/>
              <a:gd name="connsiteX2" fmla="*/ 1545996 w 1545996"/>
              <a:gd name="connsiteY2" fmla="*/ 707010 h 1102936"/>
              <a:gd name="connsiteX3" fmla="*/ 772998 w 1545996"/>
              <a:gd name="connsiteY3" fmla="*/ 0 h 1102936"/>
              <a:gd name="connsiteX4" fmla="*/ 518474 w 1545996"/>
              <a:gd name="connsiteY4" fmla="*/ 414779 h 1102936"/>
              <a:gd name="connsiteX5" fmla="*/ 0 w 1545996"/>
              <a:gd name="connsiteY5" fmla="*/ 386499 h 110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45996" h="1102936">
                <a:moveTo>
                  <a:pt x="0" y="386499"/>
                </a:moveTo>
                <a:lnTo>
                  <a:pt x="575035" y="1102936"/>
                </a:lnTo>
                <a:lnTo>
                  <a:pt x="1545996" y="707010"/>
                </a:lnTo>
                <a:lnTo>
                  <a:pt x="772998" y="0"/>
                </a:lnTo>
                <a:lnTo>
                  <a:pt x="518474" y="414779"/>
                </a:lnTo>
                <a:lnTo>
                  <a:pt x="0" y="386499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104</a:t>
            </a:r>
            <a:endParaRPr lang="en-US" altLang="zh-CN"/>
          </a:p>
        </p:txBody>
      </p:sp>
      <p:sp>
        <p:nvSpPr>
          <p:cNvPr id="10" name="任意多边形: 形状 9"/>
          <p:cNvSpPr/>
          <p:nvPr/>
        </p:nvSpPr>
        <p:spPr>
          <a:xfrm>
            <a:off x="4827964" y="1112376"/>
            <a:ext cx="1055802" cy="1121790"/>
          </a:xfrm>
          <a:custGeom>
            <a:avLst/>
            <a:gdLst>
              <a:gd name="connsiteX0" fmla="*/ 0 w 1055802"/>
              <a:gd name="connsiteY0" fmla="*/ 0 h 1121790"/>
              <a:gd name="connsiteX1" fmla="*/ 1055802 w 1055802"/>
              <a:gd name="connsiteY1" fmla="*/ 735291 h 1121790"/>
              <a:gd name="connsiteX2" fmla="*/ 395926 w 1055802"/>
              <a:gd name="connsiteY2" fmla="*/ 1121790 h 1121790"/>
              <a:gd name="connsiteX3" fmla="*/ 179109 w 1055802"/>
              <a:gd name="connsiteY3" fmla="*/ 659876 h 1121790"/>
              <a:gd name="connsiteX4" fmla="*/ 207390 w 1055802"/>
              <a:gd name="connsiteY4" fmla="*/ 348792 h 1121790"/>
              <a:gd name="connsiteX5" fmla="*/ 0 w 1055802"/>
              <a:gd name="connsiteY5" fmla="*/ 0 h 11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5802" h="1121790">
                <a:moveTo>
                  <a:pt x="0" y="0"/>
                </a:moveTo>
                <a:lnTo>
                  <a:pt x="1055802" y="735291"/>
                </a:lnTo>
                <a:lnTo>
                  <a:pt x="395926" y="1121790"/>
                </a:lnTo>
                <a:lnTo>
                  <a:pt x="179109" y="659876"/>
                </a:lnTo>
                <a:lnTo>
                  <a:pt x="207390" y="3487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202</a:t>
            </a:r>
            <a:endParaRPr lang="en-US" altLang="zh-CN"/>
          </a:p>
        </p:txBody>
      </p:sp>
      <p:sp>
        <p:nvSpPr>
          <p:cNvPr id="11" name="任意多边形: 形状 10"/>
          <p:cNvSpPr/>
          <p:nvPr/>
        </p:nvSpPr>
        <p:spPr>
          <a:xfrm>
            <a:off x="2589438" y="1291839"/>
            <a:ext cx="1545996" cy="989814"/>
          </a:xfrm>
          <a:custGeom>
            <a:avLst/>
            <a:gdLst>
              <a:gd name="connsiteX0" fmla="*/ 0 w 1545996"/>
              <a:gd name="connsiteY0" fmla="*/ 0 h 989814"/>
              <a:gd name="connsiteX1" fmla="*/ 1545996 w 1545996"/>
              <a:gd name="connsiteY1" fmla="*/ 169682 h 989814"/>
              <a:gd name="connsiteX2" fmla="*/ 1272619 w 1545996"/>
              <a:gd name="connsiteY2" fmla="*/ 989814 h 989814"/>
              <a:gd name="connsiteX3" fmla="*/ 9427 w 1545996"/>
              <a:gd name="connsiteY3" fmla="*/ 650449 h 989814"/>
              <a:gd name="connsiteX4" fmla="*/ 0 w 1545996"/>
              <a:gd name="connsiteY4" fmla="*/ 0 h 98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5996" h="989814">
                <a:moveTo>
                  <a:pt x="0" y="0"/>
                </a:moveTo>
                <a:lnTo>
                  <a:pt x="1545996" y="169682"/>
                </a:lnTo>
                <a:lnTo>
                  <a:pt x="1272619" y="989814"/>
                </a:lnTo>
                <a:lnTo>
                  <a:pt x="9427" y="650449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101</a:t>
            </a:r>
            <a:endParaRPr lang="en-US" altLang="zh-CN"/>
          </a:p>
        </p:txBody>
      </p:sp>
      <p:sp>
        <p:nvSpPr>
          <p:cNvPr id="12" name="任意多边形: 形状 11"/>
          <p:cNvSpPr/>
          <p:nvPr/>
        </p:nvSpPr>
        <p:spPr>
          <a:xfrm>
            <a:off x="4392930" y="2414905"/>
            <a:ext cx="2394585" cy="1129030"/>
          </a:xfrm>
          <a:custGeom>
            <a:avLst/>
            <a:gdLst>
              <a:gd name="connsiteX0" fmla="*/ 0 w 2394408"/>
              <a:gd name="connsiteY0" fmla="*/ 311085 h 1263192"/>
              <a:gd name="connsiteX1" fmla="*/ 1093509 w 2394408"/>
              <a:gd name="connsiteY1" fmla="*/ 1263192 h 1263192"/>
              <a:gd name="connsiteX2" fmla="*/ 2394408 w 2394408"/>
              <a:gd name="connsiteY2" fmla="*/ 857839 h 1263192"/>
              <a:gd name="connsiteX3" fmla="*/ 1159497 w 2394408"/>
              <a:gd name="connsiteY3" fmla="*/ 490194 h 1263192"/>
              <a:gd name="connsiteX4" fmla="*/ 263950 w 2394408"/>
              <a:gd name="connsiteY4" fmla="*/ 0 h 1263192"/>
              <a:gd name="connsiteX5" fmla="*/ 0 w 2394408"/>
              <a:gd name="connsiteY5" fmla="*/ 311085 h 12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94408" h="1263192">
                <a:moveTo>
                  <a:pt x="0" y="311085"/>
                </a:moveTo>
                <a:lnTo>
                  <a:pt x="1093509" y="1263192"/>
                </a:lnTo>
                <a:lnTo>
                  <a:pt x="2394408" y="857839"/>
                </a:lnTo>
                <a:lnTo>
                  <a:pt x="1159497" y="490194"/>
                </a:lnTo>
                <a:lnTo>
                  <a:pt x="263950" y="0"/>
                </a:lnTo>
                <a:lnTo>
                  <a:pt x="0" y="311085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203</a:t>
            </a:r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1936750" y="953770"/>
            <a:ext cx="263779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4574540" y="954405"/>
            <a:ext cx="263779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574540" y="2326005"/>
            <a:ext cx="263779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936750" y="2326005"/>
            <a:ext cx="263779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6010" y="4164330"/>
            <a:ext cx="100482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家人，我曾经传过一个</a:t>
            </a:r>
            <a:r>
              <a:rPr lang="en-US" altLang="zh-CN"/>
              <a:t>pdf</a:t>
            </a:r>
            <a:r>
              <a:rPr lang="zh-CN" altLang="en-US"/>
              <a:t>文件，</a:t>
            </a:r>
            <a:r>
              <a:rPr lang="en-US" altLang="zh-CN"/>
              <a:t>MapReduce.pdf</a:t>
            </a:r>
            <a:r>
              <a:rPr lang="zh-CN" altLang="en-US"/>
              <a:t>，里面是一个二阶段</a:t>
            </a:r>
            <a:r>
              <a:rPr lang="en-US" altLang="zh-CN"/>
              <a:t>MapReduce</a:t>
            </a:r>
            <a:r>
              <a:rPr lang="zh-CN" altLang="en-US"/>
              <a:t>实现了两个图层的多边形两两叠加计算。你们要重新把论文里，我写的例子，根据上面的图，重新填一遍论文中的图</a:t>
            </a:r>
            <a:r>
              <a:rPr lang="en-US" altLang="zh-CN"/>
              <a:t>11</a:t>
            </a:r>
            <a:r>
              <a:rPr lang="zh-CN" altLang="en-US"/>
              <a:t>和图</a:t>
            </a:r>
            <a:r>
              <a:rPr lang="en-US" altLang="zh-CN"/>
              <a:t>12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如果是自己做的，麻烦解释一下两个图每个步骤是啥意思。不然分少一点，就一点。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ZDA0YzkwNjIxOWViNTZjY2FiMTQ1MjA4OTEwZTdlOG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dongfang</dc:creator>
  <cp:lastModifiedBy>李程俊</cp:lastModifiedBy>
  <cp:revision>3</cp:revision>
  <dcterms:created xsi:type="dcterms:W3CDTF">2023-04-21T11:35:00Z</dcterms:created>
  <dcterms:modified xsi:type="dcterms:W3CDTF">2023-04-30T11:35:35Z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4FEF5D57DAF14E8382059C44389543C3_13</vt:lpwstr>
  </property>
  <property fmtid="{D5CDD505-2E9C-101B-9397-08002B2CF9AE}" pid="3" name="KSOProductBuildVer">
    <vt:lpwstr>2052-11.1.0.14036</vt:lpwstr>
  </property>
</Properties>
</file>