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5409E-881A-429F-B365-15DBDECA229C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CC392-4056-4D83-A5E5-E7C282B761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1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CC392-4056-4D83-A5E5-E7C282B761C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3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15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01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69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61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7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79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8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7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2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65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16E5-6A08-471D-B002-C5F5C25390C2}" type="datetimeFigureOut">
              <a:rPr lang="es-ES" smtClean="0"/>
              <a:t>12/11/2015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7558-519C-4714-A73A-7B62859EF1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2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OllyDbg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38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 de prueba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 smtClean="0"/>
              <a:t>#</a:t>
            </a:r>
            <a:r>
              <a:rPr lang="es-ES" dirty="0" err="1" smtClean="0"/>
              <a:t>include</a:t>
            </a:r>
            <a:r>
              <a:rPr lang="es-ES" dirty="0" smtClean="0"/>
              <a:t> "</a:t>
            </a:r>
            <a:r>
              <a:rPr lang="es-ES" dirty="0" err="1" smtClean="0"/>
              <a:t>iostream</a:t>
            </a:r>
            <a:r>
              <a:rPr lang="es-ES" dirty="0" smtClean="0"/>
              <a:t>"</a:t>
            </a:r>
          </a:p>
          <a:p>
            <a:pPr marL="0" indent="0"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namespace</a:t>
            </a:r>
            <a:r>
              <a:rPr lang="es-ES" dirty="0" smtClean="0"/>
              <a:t> </a:t>
            </a:r>
            <a:r>
              <a:rPr lang="es-ES" dirty="0" err="1" smtClean="0"/>
              <a:t>std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void</a:t>
            </a:r>
            <a:r>
              <a:rPr lang="es-ES" dirty="0" smtClean="0"/>
              <a:t>){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clave;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cout</a:t>
            </a:r>
            <a:r>
              <a:rPr lang="es-ES" dirty="0" smtClean="0"/>
              <a:t>&lt;&lt;"Ingrese la clave:"&lt;&lt;</a:t>
            </a:r>
            <a:r>
              <a:rPr lang="es-ES" dirty="0" err="1" smtClean="0"/>
              <a:t>endl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cin</a:t>
            </a:r>
            <a:r>
              <a:rPr lang="es-ES" dirty="0" smtClean="0"/>
              <a:t>&gt;&gt;clave;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if</a:t>
            </a:r>
            <a:r>
              <a:rPr lang="es-ES" dirty="0" smtClean="0"/>
              <a:t> (clave==123456){</a:t>
            </a:r>
          </a:p>
          <a:p>
            <a:pPr marL="0" indent="0">
              <a:buNone/>
            </a:pPr>
            <a:r>
              <a:rPr lang="es-ES" dirty="0" smtClean="0"/>
              <a:t>       </a:t>
            </a:r>
            <a:r>
              <a:rPr lang="es-ES" dirty="0" err="1" smtClean="0"/>
              <a:t>cout</a:t>
            </a:r>
            <a:r>
              <a:rPr lang="es-ES" dirty="0" smtClean="0"/>
              <a:t>&lt;&lt;"Clave correcta; la herramienta que va a utilizar para Ingeniería Inversa se llama </a:t>
            </a:r>
            <a:r>
              <a:rPr lang="es-ES" dirty="0" err="1" smtClean="0"/>
              <a:t>OllyDbg</a:t>
            </a:r>
            <a:r>
              <a:rPr lang="es-ES" dirty="0" smtClean="0"/>
              <a:t>"&lt;&lt;</a:t>
            </a:r>
            <a:r>
              <a:rPr lang="es-ES" dirty="0" err="1" smtClean="0"/>
              <a:t>endl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       }</a:t>
            </a:r>
          </a:p>
          <a:p>
            <a:pPr marL="0" indent="0">
              <a:buNone/>
            </a:pPr>
            <a:r>
              <a:rPr lang="es-ES" dirty="0" smtClean="0"/>
              <a:t>    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 smtClean="0"/>
              <a:t>       </a:t>
            </a:r>
            <a:r>
              <a:rPr lang="es-ES" dirty="0" err="1" smtClean="0"/>
              <a:t>cout</a:t>
            </a:r>
            <a:r>
              <a:rPr lang="es-ES" dirty="0" smtClean="0"/>
              <a:t>&lt;&lt;"Clave Incorrecta"&lt;&lt;</a:t>
            </a:r>
            <a:r>
              <a:rPr lang="es-ES" dirty="0" err="1" smtClean="0"/>
              <a:t>endl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       }   </a:t>
            </a:r>
          </a:p>
          <a:p>
            <a:pPr marL="0" indent="0">
              <a:buNone/>
            </a:pPr>
            <a:r>
              <a:rPr lang="es-ES" dirty="0" smtClean="0"/>
              <a:t>       </a:t>
            </a:r>
            <a:r>
              <a:rPr lang="es-ES" dirty="0" err="1" smtClean="0"/>
              <a:t>system</a:t>
            </a:r>
            <a:r>
              <a:rPr lang="es-ES" dirty="0" smtClean="0"/>
              <a:t>("pause");</a:t>
            </a:r>
          </a:p>
          <a:p>
            <a:pPr marL="0" indent="0">
              <a:buNone/>
            </a:pPr>
            <a:r>
              <a:rPr lang="es-ES" dirty="0" smtClean="0"/>
              <a:t> }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3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1" y="1179562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7" b="6029"/>
          <a:stretch/>
        </p:blipFill>
        <p:spPr bwMode="auto">
          <a:xfrm>
            <a:off x="251520" y="993505"/>
            <a:ext cx="6907058" cy="581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323364"/>
            <a:ext cx="830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Abrir el archivo ejecutable con </a:t>
            </a:r>
            <a:r>
              <a:rPr lang="es-ES" dirty="0" err="1" smtClean="0"/>
              <a:t>OllyDbg</a:t>
            </a:r>
            <a:r>
              <a:rPr lang="es-ES" dirty="0" smtClean="0"/>
              <a:t> (</a:t>
            </a:r>
            <a:r>
              <a:rPr lang="es-ES" b="1" dirty="0" smtClean="0"/>
              <a:t>se abre una instancia en </a:t>
            </a:r>
            <a:r>
              <a:rPr lang="es-ES" b="1" dirty="0" err="1" smtClean="0"/>
              <a:t>background</a:t>
            </a:r>
            <a:r>
              <a:rPr lang="es-ES" b="1" dirty="0" smtClean="0"/>
              <a:t> de DOS</a:t>
            </a:r>
            <a:r>
              <a:rPr lang="es-ES" dirty="0" smtClean="0"/>
              <a:t>) </a:t>
            </a:r>
          </a:p>
          <a:p>
            <a:r>
              <a:rPr lang="es-ES" dirty="0" smtClean="0"/>
              <a:t>ubicar la línea “Clave Incorrecta”.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563888" y="611396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posición de memoria es </a:t>
            </a:r>
            <a:r>
              <a:rPr lang="es-ES" b="1" dirty="0" smtClean="0"/>
              <a:t>00401420</a:t>
            </a:r>
            <a:endParaRPr lang="es-ES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1043608" y="2858027"/>
            <a:ext cx="4248472" cy="1075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07624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2337" y="683404"/>
            <a:ext cx="706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Buscar la instrucción previa que hace el salto a ésta posición de memoria </a:t>
            </a:r>
          </a:p>
          <a:p>
            <a:r>
              <a:rPr lang="es-ES" dirty="0" smtClean="0"/>
              <a:t>y hacer doble </a:t>
            </a:r>
            <a:r>
              <a:rPr lang="es-ES" dirty="0" err="1" smtClean="0"/>
              <a:t>click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>
          <a:xfrm>
            <a:off x="467544" y="1507624"/>
            <a:ext cx="7392018" cy="4824536"/>
            <a:chOff x="875991" y="1016732"/>
            <a:chExt cx="7392018" cy="48245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816" b="51054"/>
            <a:stretch/>
          </p:blipFill>
          <p:spPr bwMode="auto">
            <a:xfrm>
              <a:off x="875991" y="1016732"/>
              <a:ext cx="7392018" cy="4824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5 Rectángulo redondeado"/>
            <p:cNvSpPr/>
            <p:nvPr/>
          </p:nvSpPr>
          <p:spPr>
            <a:xfrm>
              <a:off x="2576844" y="3215431"/>
              <a:ext cx="1927628" cy="13013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796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06" y="2808337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323364"/>
            <a:ext cx="528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Cambiar la instrucción por “</a:t>
            </a:r>
            <a:r>
              <a:rPr lang="es-ES" dirty="0" err="1" smtClean="0"/>
              <a:t>nop</a:t>
            </a:r>
            <a:r>
              <a:rPr lang="es-ES" dirty="0" smtClean="0"/>
              <a:t>” y </a:t>
            </a:r>
            <a:r>
              <a:rPr lang="es-ES" dirty="0" err="1" smtClean="0"/>
              <a:t>click</a:t>
            </a:r>
            <a:r>
              <a:rPr lang="es-ES" dirty="0" smtClean="0"/>
              <a:t> en ”</a:t>
            </a:r>
            <a:r>
              <a:rPr lang="es-ES" dirty="0" err="1" smtClean="0"/>
              <a:t>Assemble</a:t>
            </a:r>
            <a:r>
              <a:rPr lang="es-ES" dirty="0" smtClean="0"/>
              <a:t>”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1115616" y="908720"/>
            <a:ext cx="6722815" cy="1038994"/>
            <a:chOff x="550862" y="908720"/>
            <a:chExt cx="6722815" cy="103899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908720"/>
              <a:ext cx="31337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919014"/>
              <a:ext cx="31337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Elipse"/>
            <p:cNvSpPr/>
            <p:nvPr/>
          </p:nvSpPr>
          <p:spPr>
            <a:xfrm>
              <a:off x="5917292" y="1594510"/>
              <a:ext cx="720080" cy="3086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18" b="53824"/>
          <a:stretch/>
        </p:blipFill>
        <p:spPr bwMode="auto">
          <a:xfrm>
            <a:off x="267967" y="2348880"/>
            <a:ext cx="6580965" cy="39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93" y="1909226"/>
            <a:ext cx="64484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43608" y="323364"/>
            <a:ext cx="503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Hacer </a:t>
            </a:r>
            <a:r>
              <a:rPr lang="es-ES" dirty="0" err="1" smtClean="0"/>
              <a:t>click</a:t>
            </a:r>
            <a:r>
              <a:rPr lang="es-ES" dirty="0" smtClean="0"/>
              <a:t> en ejecutar y pasar a la instancia de DOS</a:t>
            </a:r>
            <a:endParaRPr lang="es-E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18" b="53824"/>
          <a:stretch/>
        </p:blipFill>
        <p:spPr bwMode="auto">
          <a:xfrm>
            <a:off x="248554" y="1449769"/>
            <a:ext cx="6580965" cy="395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Elipse"/>
          <p:cNvSpPr/>
          <p:nvPr/>
        </p:nvSpPr>
        <p:spPr>
          <a:xfrm>
            <a:off x="922452" y="1795676"/>
            <a:ext cx="288032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210484" y="692696"/>
            <a:ext cx="1460509" cy="11029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028928" y="679582"/>
            <a:ext cx="2423392" cy="14041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6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43608" y="611396"/>
            <a:ext cx="276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Ingresar una clave aleatoria</a:t>
            </a:r>
            <a:endParaRPr lang="es-ES" dirty="0"/>
          </a:p>
        </p:txBody>
      </p:sp>
      <p:grpSp>
        <p:nvGrpSpPr>
          <p:cNvPr id="2" name="1 Grupo"/>
          <p:cNvGrpSpPr/>
          <p:nvPr/>
        </p:nvGrpSpPr>
        <p:grpSpPr>
          <a:xfrm>
            <a:off x="1043606" y="1124744"/>
            <a:ext cx="6448427" cy="987544"/>
            <a:chOff x="1043606" y="1124744"/>
            <a:chExt cx="6448427" cy="98754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527"/>
            <a:stretch/>
          </p:blipFill>
          <p:spPr bwMode="auto">
            <a:xfrm>
              <a:off x="1043608" y="1124744"/>
              <a:ext cx="6448425" cy="82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89" b="71579"/>
            <a:stretch/>
          </p:blipFill>
          <p:spPr bwMode="auto">
            <a:xfrm>
              <a:off x="1043606" y="1700808"/>
              <a:ext cx="6448425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27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159</Words>
  <Application>Microsoft Office PowerPoint</Application>
  <PresentationFormat>Presentación en pantalla (4:3)</PresentationFormat>
  <Paragraphs>25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OllyDbg</vt:lpstr>
      <vt:lpstr>Código de 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OllyDbg</dc:title>
  <dc:creator>rpaez</dc:creator>
  <cp:lastModifiedBy>rpaez</cp:lastModifiedBy>
  <cp:revision>5</cp:revision>
  <dcterms:created xsi:type="dcterms:W3CDTF">2015-11-12T17:12:06Z</dcterms:created>
  <dcterms:modified xsi:type="dcterms:W3CDTF">2015-11-12T23:02:53Z</dcterms:modified>
</cp:coreProperties>
</file>