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74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1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16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32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36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9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09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5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90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6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03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77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D41D-B518-4B52-8C37-21B8B16392FB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E1C7-EFB4-4FC2-A9EC-6A7BFA9A1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74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0" y="0"/>
            <a:ext cx="9180000" cy="6859555"/>
            <a:chOff x="0" y="0"/>
            <a:chExt cx="9180000" cy="6859555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9144000" cy="68595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3904456"/>
              <a:ext cx="9180000" cy="2088232"/>
            </a:xfrm>
            <a:prstGeom prst="rect">
              <a:avLst/>
            </a:prstGeom>
            <a:solidFill>
              <a:srgbClr val="EFE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29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Semillero de Seguridad de la Información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0" y="4336640"/>
            <a:ext cx="9144000" cy="1645298"/>
            <a:chOff x="0" y="4375990"/>
            <a:chExt cx="9144000" cy="1645298"/>
          </a:xfrm>
        </p:grpSpPr>
        <p:sp>
          <p:nvSpPr>
            <p:cNvPr id="10" name="9 Flecha curvada hacia arriba"/>
            <p:cNvSpPr/>
            <p:nvPr/>
          </p:nvSpPr>
          <p:spPr>
            <a:xfrm flipV="1">
              <a:off x="0" y="4375990"/>
              <a:ext cx="9144000" cy="1627584"/>
            </a:xfrm>
            <a:prstGeom prst="curvedUpArrow">
              <a:avLst>
                <a:gd name="adj1" fmla="val 34602"/>
                <a:gd name="adj2" fmla="val 68959"/>
                <a:gd name="adj3" fmla="val 25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07504" y="5590834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639584" y="5024062"/>
              <a:ext cx="260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!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187624" y="472673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=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33792" y="5261858"/>
              <a:ext cx="349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%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967564" y="4827210"/>
              <a:ext cx="292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7506926" y="4769175"/>
              <a:ext cx="255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1499542" y="4611186"/>
              <a:ext cx="2423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·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8398090" y="5651956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8256865" y="5334059"/>
              <a:ext cx="282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ç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7164288" y="4664316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75000"/>
                    </a:schemeClr>
                  </a:solidFill>
                </a:rPr>
                <a:t>ª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8017498" y="516807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*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7770314" y="4932069"/>
              <a:ext cx="247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75000"/>
                    </a:schemeClr>
                  </a:solidFill>
                </a:rPr>
                <a:t>:</a:t>
              </a:r>
              <a:endParaRPr lang="es-CO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 rot="2075656">
            <a:off x="4054336" y="4682448"/>
            <a:ext cx="690199" cy="1080120"/>
            <a:chOff x="5970032" y="1844824"/>
            <a:chExt cx="690199" cy="1080120"/>
          </a:xfrm>
          <a:solidFill>
            <a:schemeClr val="accent1">
              <a:lumMod val="75000"/>
              <a:alpha val="10000"/>
            </a:schemeClr>
          </a:solidFill>
        </p:grpSpPr>
        <p:sp>
          <p:nvSpPr>
            <p:cNvPr id="24" name="23 Rectángulo redondeado"/>
            <p:cNvSpPr/>
            <p:nvPr/>
          </p:nvSpPr>
          <p:spPr>
            <a:xfrm>
              <a:off x="5970032" y="2276872"/>
              <a:ext cx="690199" cy="648072"/>
            </a:xfrm>
            <a:prstGeom prst="roundRect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5" name="24 Flecha en U"/>
            <p:cNvSpPr/>
            <p:nvPr/>
          </p:nvSpPr>
          <p:spPr>
            <a:xfrm>
              <a:off x="6053835" y="1844824"/>
              <a:ext cx="577822" cy="425366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10000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30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s-CO" dirty="0" smtClean="0">
                <a:solidFill>
                  <a:schemeClr val="tx1"/>
                </a:solidFill>
              </a:rPr>
              <a:t>Retos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7" name="Picture 13" descr="http://acm.javeriana.edu.co/ingenieria2027/wp-content/uploads/2012/03/ACMJaverianaPos-0.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2687"/>
            <a:ext cx="2159144" cy="86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2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EF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RETO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CO" dirty="0" smtClean="0"/>
              <a:t>FWDVMDZPKTZEROSPZBYTQNXS</a:t>
            </a:r>
          </a:p>
          <a:p>
            <a:pPr lvl="1"/>
            <a:r>
              <a:rPr lang="es-CO" dirty="0"/>
              <a:t>CLAVE: </a:t>
            </a:r>
            <a:r>
              <a:rPr lang="es-CO" dirty="0" smtClean="0"/>
              <a:t>SOL</a:t>
            </a:r>
          </a:p>
          <a:p>
            <a:pPr marL="633222" indent="-514350">
              <a:buFont typeface="+mj-lt"/>
              <a:buAutoNum type="arabicPeriod"/>
            </a:pPr>
            <a:r>
              <a:rPr lang="es-ES" dirty="0" smtClean="0"/>
              <a:t>ENCONTRAR EL MENSAJE OCULTO</a:t>
            </a:r>
            <a:endParaRPr lang="es-CO" dirty="0"/>
          </a:p>
          <a:p>
            <a:endParaRPr lang="es-CO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99125"/>
              </p:ext>
            </p:extLst>
          </p:nvPr>
        </p:nvGraphicFramePr>
        <p:xfrm>
          <a:off x="2411760" y="3933056"/>
          <a:ext cx="3096342" cy="237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466"/>
                <a:gridCol w="392707"/>
                <a:gridCol w="362499"/>
                <a:gridCol w="392707"/>
                <a:gridCol w="392707"/>
                <a:gridCol w="339842"/>
                <a:gridCol w="392707"/>
                <a:gridCol w="392707"/>
              </a:tblGrid>
              <a:tr h="297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 smtClean="0">
                          <a:effectLst/>
                        </a:rPr>
                        <a:t>M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C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U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R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Y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P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C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A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T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I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A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D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L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T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T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A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A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P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R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O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D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B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C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T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P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R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A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C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T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I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03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I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M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Y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A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>
                          <a:effectLst/>
                        </a:rPr>
                        <a:t>F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u="none" strike="noStrike" dirty="0">
                          <a:effectLst/>
                        </a:rPr>
                        <a:t>M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EF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Reto</a:t>
            </a:r>
            <a:endParaRPr lang="es-ES" dirty="0">
              <a:effectLst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19" y="1290464"/>
            <a:ext cx="3623270" cy="515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11560" y="2060848"/>
            <a:ext cx="288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Encontrar la fecha codificada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0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EF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3568" y="1124744"/>
            <a:ext cx="423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Encontrar la contraseña oculta en el sonido</a:t>
            </a:r>
            <a:endParaRPr lang="es-ES" dirty="0"/>
          </a:p>
        </p:txBody>
      </p:sp>
      <p:pic>
        <p:nvPicPr>
          <p:cNvPr id="3" name="clave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7744" y="1700808"/>
            <a:ext cx="609600" cy="6096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83568" y="2843644"/>
            <a:ext cx="429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Encontrar la contraseña oculta en la imagen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8" y="3428999"/>
            <a:ext cx="4593243" cy="30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EF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83568" y="1124744"/>
            <a:ext cx="750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Encontrar la palabra relacionada con seguridad de acuerdo con el código 7206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5508104" y="2208936"/>
            <a:ext cx="1637964" cy="2844000"/>
            <a:chOff x="4646452" y="3769664"/>
            <a:chExt cx="1637964" cy="2844000"/>
          </a:xfrm>
        </p:grpSpPr>
        <p:sp>
          <p:nvSpPr>
            <p:cNvPr id="7" name="6 Rectángulo redondeado"/>
            <p:cNvSpPr/>
            <p:nvPr/>
          </p:nvSpPr>
          <p:spPr>
            <a:xfrm>
              <a:off x="4646452" y="4667468"/>
              <a:ext cx="1576138" cy="194619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4 Disco magnético"/>
            <p:cNvSpPr/>
            <p:nvPr/>
          </p:nvSpPr>
          <p:spPr>
            <a:xfrm>
              <a:off x="5542500" y="5024419"/>
              <a:ext cx="741916" cy="290897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537 h 9870"/>
                <a:gd name="connsiteX1" fmla="*/ 5110 w 10000"/>
                <a:gd name="connsiteY1" fmla="*/ 2185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0000 w 10000"/>
                <a:gd name="connsiteY0" fmla="*/ 1537 h 9870"/>
                <a:gd name="connsiteX1" fmla="*/ 5000 w 10000"/>
                <a:gd name="connsiteY1" fmla="*/ 3204 h 9870"/>
                <a:gd name="connsiteX2" fmla="*/ 0 w 10000"/>
                <a:gd name="connsiteY2" fmla="*/ 1537 h 9870"/>
                <a:gd name="connsiteX0" fmla="*/ 0 w 10000"/>
                <a:gd name="connsiteY0" fmla="*/ 1537 h 9870"/>
                <a:gd name="connsiteX1" fmla="*/ 5165 w 10000"/>
                <a:gd name="connsiteY1" fmla="*/ 267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 w 10001"/>
                <a:gd name="connsiteY0" fmla="*/ 1557 h 10000"/>
                <a:gd name="connsiteX1" fmla="*/ 2603 w 10001"/>
                <a:gd name="connsiteY1" fmla="*/ 1946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10001 w 10001"/>
                <a:gd name="connsiteY0" fmla="*/ 1557 h 10000"/>
                <a:gd name="connsiteX1" fmla="*/ 5001 w 10001"/>
                <a:gd name="connsiteY1" fmla="*/ 3246 h 10000"/>
                <a:gd name="connsiteX2" fmla="*/ 1 w 10001"/>
                <a:gd name="connsiteY2" fmla="*/ 1557 h 10000"/>
                <a:gd name="connsiteX0" fmla="*/ 1 w 10001"/>
                <a:gd name="connsiteY0" fmla="*/ 1557 h 10000"/>
                <a:gd name="connsiteX1" fmla="*/ 5166 w 10001"/>
                <a:gd name="connsiteY1" fmla="*/ 271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3 w 10003"/>
                <a:gd name="connsiteY0" fmla="*/ 1557 h 10000"/>
                <a:gd name="connsiteX1" fmla="*/ 2550 w 10003"/>
                <a:gd name="connsiteY1" fmla="*/ 94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10003 w 10003"/>
                <a:gd name="connsiteY0" fmla="*/ 1557 h 10000"/>
                <a:gd name="connsiteX1" fmla="*/ 5003 w 10003"/>
                <a:gd name="connsiteY1" fmla="*/ 3246 h 10000"/>
                <a:gd name="connsiteX2" fmla="*/ 3 w 10003"/>
                <a:gd name="connsiteY2" fmla="*/ 1557 h 10000"/>
                <a:gd name="connsiteX0" fmla="*/ 3 w 10003"/>
                <a:gd name="connsiteY0" fmla="*/ 1557 h 10000"/>
                <a:gd name="connsiteX1" fmla="*/ 5168 w 10003"/>
                <a:gd name="connsiteY1" fmla="*/ 27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7 w 10007"/>
                <a:gd name="connsiteY0" fmla="*/ 1557 h 10000"/>
                <a:gd name="connsiteX1" fmla="*/ 2499 w 10007"/>
                <a:gd name="connsiteY1" fmla="*/ 137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10007 w 10007"/>
                <a:gd name="connsiteY0" fmla="*/ 1557 h 10000"/>
                <a:gd name="connsiteX1" fmla="*/ 5007 w 10007"/>
                <a:gd name="connsiteY1" fmla="*/ 3246 h 10000"/>
                <a:gd name="connsiteX2" fmla="*/ 7 w 10007"/>
                <a:gd name="connsiteY2" fmla="*/ 1557 h 10000"/>
                <a:gd name="connsiteX0" fmla="*/ 7 w 10007"/>
                <a:gd name="connsiteY0" fmla="*/ 1557 h 10000"/>
                <a:gd name="connsiteX1" fmla="*/ 5172 w 10007"/>
                <a:gd name="connsiteY1" fmla="*/ 271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7 w 10007"/>
                <a:gd name="connsiteY0" fmla="*/ 1420 h 9863"/>
                <a:gd name="connsiteX1" fmla="*/ 2499 w 10007"/>
                <a:gd name="connsiteY1" fmla="*/ 0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10007 w 10007"/>
                <a:gd name="connsiteY0" fmla="*/ 1420 h 9863"/>
                <a:gd name="connsiteX1" fmla="*/ 5007 w 10007"/>
                <a:gd name="connsiteY1" fmla="*/ 3109 h 9863"/>
                <a:gd name="connsiteX2" fmla="*/ 7 w 10007"/>
                <a:gd name="connsiteY2" fmla="*/ 1420 h 9863"/>
                <a:gd name="connsiteX0" fmla="*/ 7 w 10007"/>
                <a:gd name="connsiteY0" fmla="*/ 1420 h 9863"/>
                <a:gd name="connsiteX1" fmla="*/ 4869 w 10007"/>
                <a:gd name="connsiteY1" fmla="*/ 938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7 w 10000"/>
                <a:gd name="connsiteY0" fmla="*/ 1541 h 10101"/>
                <a:gd name="connsiteX1" fmla="*/ 2497 w 10000"/>
                <a:gd name="connsiteY1" fmla="*/ 101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0000 w 10000"/>
                <a:gd name="connsiteY0" fmla="*/ 1541 h 10101"/>
                <a:gd name="connsiteX1" fmla="*/ 5003 w 10000"/>
                <a:gd name="connsiteY1" fmla="*/ 3253 h 10101"/>
                <a:gd name="connsiteX2" fmla="*/ 7 w 10000"/>
                <a:gd name="connsiteY2" fmla="*/ 1541 h 10101"/>
                <a:gd name="connsiteX0" fmla="*/ 7 w 10000"/>
                <a:gd name="connsiteY0" fmla="*/ 1541 h 10101"/>
                <a:gd name="connsiteX1" fmla="*/ 4866 w 10000"/>
                <a:gd name="connsiteY1" fmla="*/ 1052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4 w 10007"/>
                <a:gd name="connsiteY0" fmla="*/ 1541 h 10101"/>
                <a:gd name="connsiteX1" fmla="*/ 2421 w 10007"/>
                <a:gd name="connsiteY1" fmla="*/ 509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10007 w 10007"/>
                <a:gd name="connsiteY0" fmla="*/ 1541 h 10101"/>
                <a:gd name="connsiteX1" fmla="*/ 5010 w 10007"/>
                <a:gd name="connsiteY1" fmla="*/ 3253 h 10101"/>
                <a:gd name="connsiteX2" fmla="*/ 14 w 10007"/>
                <a:gd name="connsiteY2" fmla="*/ 1541 h 10101"/>
                <a:gd name="connsiteX0" fmla="*/ 14 w 10007"/>
                <a:gd name="connsiteY0" fmla="*/ 1541 h 10101"/>
                <a:gd name="connsiteX1" fmla="*/ 4873 w 10007"/>
                <a:gd name="connsiteY1" fmla="*/ 1052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0 w 9993"/>
                <a:gd name="connsiteY0" fmla="*/ 2157 h 10717"/>
                <a:gd name="connsiteX1" fmla="*/ 2407 w 9993"/>
                <a:gd name="connsiteY1" fmla="*/ 1125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9993 w 9993"/>
                <a:gd name="connsiteY0" fmla="*/ 2157 h 10717"/>
                <a:gd name="connsiteX1" fmla="*/ 4996 w 9993"/>
                <a:gd name="connsiteY1" fmla="*/ 3869 h 10717"/>
                <a:gd name="connsiteX2" fmla="*/ 0 w 9993"/>
                <a:gd name="connsiteY2" fmla="*/ 2157 h 10717"/>
                <a:gd name="connsiteX0" fmla="*/ 0 w 9993"/>
                <a:gd name="connsiteY0" fmla="*/ 2157 h 10717"/>
                <a:gd name="connsiteX1" fmla="*/ 4859 w 9993"/>
                <a:gd name="connsiteY1" fmla="*/ 1668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0 w 10000"/>
                <a:gd name="connsiteY0" fmla="*/ 2062 h 10049"/>
                <a:gd name="connsiteX1" fmla="*/ 3401 w 10000"/>
                <a:gd name="connsiteY1" fmla="*/ 1036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10000 w 10000"/>
                <a:gd name="connsiteY0" fmla="*/ 2062 h 10049"/>
                <a:gd name="connsiteX1" fmla="*/ 4999 w 10000"/>
                <a:gd name="connsiteY1" fmla="*/ 3659 h 10049"/>
                <a:gd name="connsiteX2" fmla="*/ 0 w 10000"/>
                <a:gd name="connsiteY2" fmla="*/ 2062 h 10049"/>
                <a:gd name="connsiteX0" fmla="*/ 0 w 10000"/>
                <a:gd name="connsiteY0" fmla="*/ 2062 h 10049"/>
                <a:gd name="connsiteX1" fmla="*/ 4862 w 10000"/>
                <a:gd name="connsiteY1" fmla="*/ 1605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0 w 10000"/>
                <a:gd name="connsiteY0" fmla="*/ 1533 h 9520"/>
                <a:gd name="connsiteX1" fmla="*/ 3401 w 10000"/>
                <a:gd name="connsiteY1" fmla="*/ 507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10000 w 10000"/>
                <a:gd name="connsiteY0" fmla="*/ 1533 h 9520"/>
                <a:gd name="connsiteX1" fmla="*/ 4999 w 10000"/>
                <a:gd name="connsiteY1" fmla="*/ 3130 h 9520"/>
                <a:gd name="connsiteX2" fmla="*/ 0 w 10000"/>
                <a:gd name="connsiteY2" fmla="*/ 1533 h 9520"/>
                <a:gd name="connsiteX0" fmla="*/ 0 w 10000"/>
                <a:gd name="connsiteY0" fmla="*/ 1533 h 9520"/>
                <a:gd name="connsiteX1" fmla="*/ 4862 w 10000"/>
                <a:gd name="connsiteY1" fmla="*/ 1076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0 w 10000"/>
                <a:gd name="connsiteY0" fmla="*/ 1512 h 9902"/>
                <a:gd name="connsiteX1" fmla="*/ 3401 w 10000"/>
                <a:gd name="connsiteY1" fmla="*/ 435 h 9902"/>
                <a:gd name="connsiteX2" fmla="*/ 6509 w 10000"/>
                <a:gd name="connsiteY2" fmla="*/ 1517 h 9902"/>
                <a:gd name="connsiteX3" fmla="*/ 10000 w 10000"/>
                <a:gd name="connsiteY3" fmla="*/ 1512 h 9902"/>
                <a:gd name="connsiteX4" fmla="*/ 10000 w 10000"/>
                <a:gd name="connsiteY4" fmla="*/ 8224 h 9902"/>
                <a:gd name="connsiteX5" fmla="*/ 4999 w 10000"/>
                <a:gd name="connsiteY5" fmla="*/ 9902 h 9902"/>
                <a:gd name="connsiteX6" fmla="*/ 0 w 10000"/>
                <a:gd name="connsiteY6" fmla="*/ 8224 h 9902"/>
                <a:gd name="connsiteX7" fmla="*/ 0 w 10000"/>
                <a:gd name="connsiteY7" fmla="*/ 1512 h 9902"/>
                <a:gd name="connsiteX0" fmla="*/ 10000 w 10000"/>
                <a:gd name="connsiteY0" fmla="*/ 1512 h 9902"/>
                <a:gd name="connsiteX1" fmla="*/ 4999 w 10000"/>
                <a:gd name="connsiteY1" fmla="*/ 3190 h 9902"/>
                <a:gd name="connsiteX2" fmla="*/ 0 w 10000"/>
                <a:gd name="connsiteY2" fmla="*/ 1512 h 9902"/>
                <a:gd name="connsiteX0" fmla="*/ 0 w 10000"/>
                <a:gd name="connsiteY0" fmla="*/ 1512 h 9902"/>
                <a:gd name="connsiteX1" fmla="*/ 4862 w 10000"/>
                <a:gd name="connsiteY1" fmla="*/ 1032 h 9902"/>
                <a:gd name="connsiteX2" fmla="*/ 10000 w 10000"/>
                <a:gd name="connsiteY2" fmla="*/ 1512 h 9902"/>
                <a:gd name="connsiteX3" fmla="*/ 10000 w 10000"/>
                <a:gd name="connsiteY3" fmla="*/ 8224 h 9902"/>
                <a:gd name="connsiteX4" fmla="*/ 4999 w 10000"/>
                <a:gd name="connsiteY4" fmla="*/ 9902 h 9902"/>
                <a:gd name="connsiteX5" fmla="*/ 0 w 10000"/>
                <a:gd name="connsiteY5" fmla="*/ 8224 h 9902"/>
                <a:gd name="connsiteX6" fmla="*/ 0 w 10000"/>
                <a:gd name="connsiteY6" fmla="*/ 1512 h 9902"/>
                <a:gd name="connsiteX0" fmla="*/ 0 w 10000"/>
                <a:gd name="connsiteY0" fmla="*/ 1527 h 10000"/>
                <a:gd name="connsiteX1" fmla="*/ 3401 w 10000"/>
                <a:gd name="connsiteY1" fmla="*/ 439 h 10000"/>
                <a:gd name="connsiteX2" fmla="*/ 6729 w 10000"/>
                <a:gd name="connsiteY2" fmla="*/ 120 h 10000"/>
                <a:gd name="connsiteX3" fmla="*/ 10000 w 10000"/>
                <a:gd name="connsiteY3" fmla="*/ 1527 h 10000"/>
                <a:gd name="connsiteX4" fmla="*/ 10000 w 10000"/>
                <a:gd name="connsiteY4" fmla="*/ 8305 h 10000"/>
                <a:gd name="connsiteX5" fmla="*/ 4999 w 10000"/>
                <a:gd name="connsiteY5" fmla="*/ 10000 h 10000"/>
                <a:gd name="connsiteX6" fmla="*/ 0 w 10000"/>
                <a:gd name="connsiteY6" fmla="*/ 8305 h 10000"/>
                <a:gd name="connsiteX7" fmla="*/ 0 w 10000"/>
                <a:gd name="connsiteY7" fmla="*/ 1527 h 10000"/>
                <a:gd name="connsiteX0" fmla="*/ 10000 w 10000"/>
                <a:gd name="connsiteY0" fmla="*/ 1527 h 10000"/>
                <a:gd name="connsiteX1" fmla="*/ 4999 w 10000"/>
                <a:gd name="connsiteY1" fmla="*/ 3222 h 10000"/>
                <a:gd name="connsiteX2" fmla="*/ 0 w 10000"/>
                <a:gd name="connsiteY2" fmla="*/ 1527 h 10000"/>
                <a:gd name="connsiteX0" fmla="*/ 0 w 10000"/>
                <a:gd name="connsiteY0" fmla="*/ 1527 h 10000"/>
                <a:gd name="connsiteX1" fmla="*/ 4862 w 10000"/>
                <a:gd name="connsiteY1" fmla="*/ 1042 h 10000"/>
                <a:gd name="connsiteX2" fmla="*/ 10000 w 10000"/>
                <a:gd name="connsiteY2" fmla="*/ 1527 h 10000"/>
                <a:gd name="connsiteX3" fmla="*/ 10000 w 10000"/>
                <a:gd name="connsiteY3" fmla="*/ 8305 h 10000"/>
                <a:gd name="connsiteX4" fmla="*/ 4999 w 10000"/>
                <a:gd name="connsiteY4" fmla="*/ 10000 h 10000"/>
                <a:gd name="connsiteX5" fmla="*/ 0 w 10000"/>
                <a:gd name="connsiteY5" fmla="*/ 8305 h 10000"/>
                <a:gd name="connsiteX6" fmla="*/ 0 w 10000"/>
                <a:gd name="connsiteY6" fmla="*/ 1527 h 10000"/>
                <a:gd name="connsiteX0" fmla="*/ 0 w 10000"/>
                <a:gd name="connsiteY0" fmla="*/ 1672 h 10145"/>
                <a:gd name="connsiteX1" fmla="*/ 3401 w 10000"/>
                <a:gd name="connsiteY1" fmla="*/ 584 h 10145"/>
                <a:gd name="connsiteX2" fmla="*/ 6729 w 10000"/>
                <a:gd name="connsiteY2" fmla="*/ 265 h 10145"/>
                <a:gd name="connsiteX3" fmla="*/ 10000 w 10000"/>
                <a:gd name="connsiteY3" fmla="*/ 1672 h 10145"/>
                <a:gd name="connsiteX4" fmla="*/ 10000 w 10000"/>
                <a:gd name="connsiteY4" fmla="*/ 8450 h 10145"/>
                <a:gd name="connsiteX5" fmla="*/ 4999 w 10000"/>
                <a:gd name="connsiteY5" fmla="*/ 10145 h 10145"/>
                <a:gd name="connsiteX6" fmla="*/ 0 w 10000"/>
                <a:gd name="connsiteY6" fmla="*/ 8450 h 10145"/>
                <a:gd name="connsiteX7" fmla="*/ 0 w 10000"/>
                <a:gd name="connsiteY7" fmla="*/ 1672 h 10145"/>
                <a:gd name="connsiteX0" fmla="*/ 10000 w 10000"/>
                <a:gd name="connsiteY0" fmla="*/ 1672 h 10145"/>
                <a:gd name="connsiteX1" fmla="*/ 4999 w 10000"/>
                <a:gd name="connsiteY1" fmla="*/ 3367 h 10145"/>
                <a:gd name="connsiteX2" fmla="*/ 0 w 10000"/>
                <a:gd name="connsiteY2" fmla="*/ 1672 h 10145"/>
                <a:gd name="connsiteX0" fmla="*/ 0 w 10000"/>
                <a:gd name="connsiteY0" fmla="*/ 1672 h 10145"/>
                <a:gd name="connsiteX1" fmla="*/ 6019 w 10000"/>
                <a:gd name="connsiteY1" fmla="*/ 985 h 10145"/>
                <a:gd name="connsiteX2" fmla="*/ 10000 w 10000"/>
                <a:gd name="connsiteY2" fmla="*/ 1672 h 10145"/>
                <a:gd name="connsiteX3" fmla="*/ 10000 w 10000"/>
                <a:gd name="connsiteY3" fmla="*/ 8450 h 10145"/>
                <a:gd name="connsiteX4" fmla="*/ 4999 w 10000"/>
                <a:gd name="connsiteY4" fmla="*/ 10145 h 10145"/>
                <a:gd name="connsiteX5" fmla="*/ 0 w 10000"/>
                <a:gd name="connsiteY5" fmla="*/ 8450 h 10145"/>
                <a:gd name="connsiteX6" fmla="*/ 0 w 10000"/>
                <a:gd name="connsiteY6" fmla="*/ 1672 h 10145"/>
                <a:gd name="connsiteX0" fmla="*/ 0 w 10000"/>
                <a:gd name="connsiteY0" fmla="*/ 1467 h 9940"/>
                <a:gd name="connsiteX1" fmla="*/ 3401 w 10000"/>
                <a:gd name="connsiteY1" fmla="*/ 379 h 9940"/>
                <a:gd name="connsiteX2" fmla="*/ 6729 w 10000"/>
                <a:gd name="connsiteY2" fmla="*/ 60 h 9940"/>
                <a:gd name="connsiteX3" fmla="*/ 10000 w 10000"/>
                <a:gd name="connsiteY3" fmla="*/ 1467 h 9940"/>
                <a:gd name="connsiteX4" fmla="*/ 10000 w 10000"/>
                <a:gd name="connsiteY4" fmla="*/ 8245 h 9940"/>
                <a:gd name="connsiteX5" fmla="*/ 4999 w 10000"/>
                <a:gd name="connsiteY5" fmla="*/ 9940 h 9940"/>
                <a:gd name="connsiteX6" fmla="*/ 0 w 10000"/>
                <a:gd name="connsiteY6" fmla="*/ 8245 h 9940"/>
                <a:gd name="connsiteX7" fmla="*/ 0 w 10000"/>
                <a:gd name="connsiteY7" fmla="*/ 1467 h 9940"/>
                <a:gd name="connsiteX0" fmla="*/ 10000 w 10000"/>
                <a:gd name="connsiteY0" fmla="*/ 1467 h 9940"/>
                <a:gd name="connsiteX1" fmla="*/ 4999 w 10000"/>
                <a:gd name="connsiteY1" fmla="*/ 3162 h 9940"/>
                <a:gd name="connsiteX2" fmla="*/ 0 w 10000"/>
                <a:gd name="connsiteY2" fmla="*/ 1467 h 9940"/>
                <a:gd name="connsiteX0" fmla="*/ 0 w 10000"/>
                <a:gd name="connsiteY0" fmla="*/ 1467 h 9940"/>
                <a:gd name="connsiteX1" fmla="*/ 6019 w 10000"/>
                <a:gd name="connsiteY1" fmla="*/ 780 h 9940"/>
                <a:gd name="connsiteX2" fmla="*/ 10000 w 10000"/>
                <a:gd name="connsiteY2" fmla="*/ 1467 h 9940"/>
                <a:gd name="connsiteX3" fmla="*/ 10000 w 10000"/>
                <a:gd name="connsiteY3" fmla="*/ 8245 h 9940"/>
                <a:gd name="connsiteX4" fmla="*/ 4999 w 10000"/>
                <a:gd name="connsiteY4" fmla="*/ 9940 h 9940"/>
                <a:gd name="connsiteX5" fmla="*/ 0 w 10000"/>
                <a:gd name="connsiteY5" fmla="*/ 8245 h 9940"/>
                <a:gd name="connsiteX6" fmla="*/ 0 w 10000"/>
                <a:gd name="connsiteY6" fmla="*/ 1467 h 9940"/>
                <a:gd name="connsiteX0" fmla="*/ 0 w 10000"/>
                <a:gd name="connsiteY0" fmla="*/ 1134 h 9658"/>
                <a:gd name="connsiteX1" fmla="*/ 3401 w 10000"/>
                <a:gd name="connsiteY1" fmla="*/ 39 h 9658"/>
                <a:gd name="connsiteX2" fmla="*/ 6757 w 10000"/>
                <a:gd name="connsiteY2" fmla="*/ 327 h 9658"/>
                <a:gd name="connsiteX3" fmla="*/ 10000 w 10000"/>
                <a:gd name="connsiteY3" fmla="*/ 1134 h 9658"/>
                <a:gd name="connsiteX4" fmla="*/ 10000 w 10000"/>
                <a:gd name="connsiteY4" fmla="*/ 7953 h 9658"/>
                <a:gd name="connsiteX5" fmla="*/ 4999 w 10000"/>
                <a:gd name="connsiteY5" fmla="*/ 9658 h 9658"/>
                <a:gd name="connsiteX6" fmla="*/ 0 w 10000"/>
                <a:gd name="connsiteY6" fmla="*/ 7953 h 9658"/>
                <a:gd name="connsiteX7" fmla="*/ 0 w 10000"/>
                <a:gd name="connsiteY7" fmla="*/ 1134 h 9658"/>
                <a:gd name="connsiteX0" fmla="*/ 10000 w 10000"/>
                <a:gd name="connsiteY0" fmla="*/ 1134 h 9658"/>
                <a:gd name="connsiteX1" fmla="*/ 4999 w 10000"/>
                <a:gd name="connsiteY1" fmla="*/ 2839 h 9658"/>
                <a:gd name="connsiteX2" fmla="*/ 0 w 10000"/>
                <a:gd name="connsiteY2" fmla="*/ 1134 h 9658"/>
                <a:gd name="connsiteX0" fmla="*/ 0 w 10000"/>
                <a:gd name="connsiteY0" fmla="*/ 1134 h 9658"/>
                <a:gd name="connsiteX1" fmla="*/ 6019 w 10000"/>
                <a:gd name="connsiteY1" fmla="*/ 443 h 9658"/>
                <a:gd name="connsiteX2" fmla="*/ 10000 w 10000"/>
                <a:gd name="connsiteY2" fmla="*/ 1134 h 9658"/>
                <a:gd name="connsiteX3" fmla="*/ 10000 w 10000"/>
                <a:gd name="connsiteY3" fmla="*/ 7953 h 9658"/>
                <a:gd name="connsiteX4" fmla="*/ 4999 w 10000"/>
                <a:gd name="connsiteY4" fmla="*/ 9658 h 9658"/>
                <a:gd name="connsiteX5" fmla="*/ 0 w 10000"/>
                <a:gd name="connsiteY5" fmla="*/ 7953 h 9658"/>
                <a:gd name="connsiteX6" fmla="*/ 0 w 10000"/>
                <a:gd name="connsiteY6" fmla="*/ 1134 h 9658"/>
                <a:gd name="connsiteX0" fmla="*/ 0 w 10000"/>
                <a:gd name="connsiteY0" fmla="*/ 1141 h 9967"/>
                <a:gd name="connsiteX1" fmla="*/ 3401 w 10000"/>
                <a:gd name="connsiteY1" fmla="*/ 7 h 9967"/>
                <a:gd name="connsiteX2" fmla="*/ 3479 w 10000"/>
                <a:gd name="connsiteY2" fmla="*/ 656 h 9967"/>
                <a:gd name="connsiteX3" fmla="*/ 6757 w 10000"/>
                <a:gd name="connsiteY3" fmla="*/ 306 h 9967"/>
                <a:gd name="connsiteX4" fmla="*/ 10000 w 10000"/>
                <a:gd name="connsiteY4" fmla="*/ 1141 h 9967"/>
                <a:gd name="connsiteX5" fmla="*/ 10000 w 10000"/>
                <a:gd name="connsiteY5" fmla="*/ 8202 h 9967"/>
                <a:gd name="connsiteX6" fmla="*/ 4999 w 10000"/>
                <a:gd name="connsiteY6" fmla="*/ 9967 h 9967"/>
                <a:gd name="connsiteX7" fmla="*/ 0 w 10000"/>
                <a:gd name="connsiteY7" fmla="*/ 8202 h 9967"/>
                <a:gd name="connsiteX8" fmla="*/ 0 w 10000"/>
                <a:gd name="connsiteY8" fmla="*/ 1141 h 9967"/>
                <a:gd name="connsiteX0" fmla="*/ 10000 w 10000"/>
                <a:gd name="connsiteY0" fmla="*/ 1141 h 9967"/>
                <a:gd name="connsiteX1" fmla="*/ 4999 w 10000"/>
                <a:gd name="connsiteY1" fmla="*/ 2907 h 9967"/>
                <a:gd name="connsiteX2" fmla="*/ 0 w 10000"/>
                <a:gd name="connsiteY2" fmla="*/ 1141 h 9967"/>
                <a:gd name="connsiteX0" fmla="*/ 0 w 10000"/>
                <a:gd name="connsiteY0" fmla="*/ 1141 h 9967"/>
                <a:gd name="connsiteX1" fmla="*/ 6019 w 10000"/>
                <a:gd name="connsiteY1" fmla="*/ 426 h 9967"/>
                <a:gd name="connsiteX2" fmla="*/ 10000 w 10000"/>
                <a:gd name="connsiteY2" fmla="*/ 1141 h 9967"/>
                <a:gd name="connsiteX3" fmla="*/ 10000 w 10000"/>
                <a:gd name="connsiteY3" fmla="*/ 8202 h 9967"/>
                <a:gd name="connsiteX4" fmla="*/ 4999 w 10000"/>
                <a:gd name="connsiteY4" fmla="*/ 9967 h 9967"/>
                <a:gd name="connsiteX5" fmla="*/ 0 w 10000"/>
                <a:gd name="connsiteY5" fmla="*/ 8202 h 9967"/>
                <a:gd name="connsiteX6" fmla="*/ 0 w 10000"/>
                <a:gd name="connsiteY6" fmla="*/ 1141 h 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67" stroke="0" extrusionOk="0">
                  <a:moveTo>
                    <a:pt x="0" y="1141"/>
                  </a:moveTo>
                  <a:cubicBezTo>
                    <a:pt x="0" y="166"/>
                    <a:pt x="2821" y="88"/>
                    <a:pt x="3401" y="7"/>
                  </a:cubicBezTo>
                  <a:cubicBezTo>
                    <a:pt x="3981" y="-74"/>
                    <a:pt x="2920" y="606"/>
                    <a:pt x="3479" y="656"/>
                  </a:cubicBezTo>
                  <a:cubicBezTo>
                    <a:pt x="4038" y="706"/>
                    <a:pt x="5675" y="108"/>
                    <a:pt x="6757" y="306"/>
                  </a:cubicBezTo>
                  <a:cubicBezTo>
                    <a:pt x="7839" y="504"/>
                    <a:pt x="9166" y="-141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  <a:path w="10000" h="9967" fill="none" extrusionOk="0">
                  <a:moveTo>
                    <a:pt x="10000" y="1141"/>
                  </a:moveTo>
                  <a:cubicBezTo>
                    <a:pt x="10000" y="2117"/>
                    <a:pt x="7761" y="2907"/>
                    <a:pt x="4999" y="2907"/>
                  </a:cubicBezTo>
                  <a:cubicBezTo>
                    <a:pt x="2239" y="2907"/>
                    <a:pt x="0" y="2117"/>
                    <a:pt x="0" y="1141"/>
                  </a:cubicBezTo>
                </a:path>
                <a:path w="10000" h="9967" fill="none">
                  <a:moveTo>
                    <a:pt x="0" y="1141"/>
                  </a:moveTo>
                  <a:cubicBezTo>
                    <a:pt x="0" y="166"/>
                    <a:pt x="2679" y="704"/>
                    <a:pt x="6019" y="426"/>
                  </a:cubicBezTo>
                  <a:cubicBezTo>
                    <a:pt x="9359" y="146"/>
                    <a:pt x="10000" y="166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s-ES" sz="800" dirty="0" smtClean="0"/>
            </a:p>
            <a:p>
              <a:pPr algn="ctr"/>
              <a:r>
                <a:rPr lang="es-ES" sz="1200" dirty="0" smtClean="0"/>
                <a:t>5 6 </a:t>
              </a:r>
              <a:r>
                <a:rPr lang="es-ES" sz="1200" b="1" dirty="0" smtClean="0">
                  <a:solidFill>
                    <a:srgbClr val="C00000"/>
                  </a:solidFill>
                </a:rPr>
                <a:t>7</a:t>
              </a:r>
              <a:r>
                <a:rPr lang="es-ES" sz="1200" dirty="0" smtClean="0"/>
                <a:t> 8 9</a:t>
              </a:r>
              <a:endParaRPr lang="es-CO" sz="1200" dirty="0"/>
            </a:p>
          </p:txBody>
        </p:sp>
        <p:sp>
          <p:nvSpPr>
            <p:cNvPr id="9" name="4 Disco magnético"/>
            <p:cNvSpPr/>
            <p:nvPr/>
          </p:nvSpPr>
          <p:spPr>
            <a:xfrm>
              <a:off x="5542500" y="5333549"/>
              <a:ext cx="741916" cy="290897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537 h 9870"/>
                <a:gd name="connsiteX1" fmla="*/ 5110 w 10000"/>
                <a:gd name="connsiteY1" fmla="*/ 2185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0000 w 10000"/>
                <a:gd name="connsiteY0" fmla="*/ 1537 h 9870"/>
                <a:gd name="connsiteX1" fmla="*/ 5000 w 10000"/>
                <a:gd name="connsiteY1" fmla="*/ 3204 h 9870"/>
                <a:gd name="connsiteX2" fmla="*/ 0 w 10000"/>
                <a:gd name="connsiteY2" fmla="*/ 1537 h 9870"/>
                <a:gd name="connsiteX0" fmla="*/ 0 w 10000"/>
                <a:gd name="connsiteY0" fmla="*/ 1537 h 9870"/>
                <a:gd name="connsiteX1" fmla="*/ 5165 w 10000"/>
                <a:gd name="connsiteY1" fmla="*/ 267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 w 10001"/>
                <a:gd name="connsiteY0" fmla="*/ 1557 h 10000"/>
                <a:gd name="connsiteX1" fmla="*/ 2603 w 10001"/>
                <a:gd name="connsiteY1" fmla="*/ 1946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10001 w 10001"/>
                <a:gd name="connsiteY0" fmla="*/ 1557 h 10000"/>
                <a:gd name="connsiteX1" fmla="*/ 5001 w 10001"/>
                <a:gd name="connsiteY1" fmla="*/ 3246 h 10000"/>
                <a:gd name="connsiteX2" fmla="*/ 1 w 10001"/>
                <a:gd name="connsiteY2" fmla="*/ 1557 h 10000"/>
                <a:gd name="connsiteX0" fmla="*/ 1 w 10001"/>
                <a:gd name="connsiteY0" fmla="*/ 1557 h 10000"/>
                <a:gd name="connsiteX1" fmla="*/ 5166 w 10001"/>
                <a:gd name="connsiteY1" fmla="*/ 271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3 w 10003"/>
                <a:gd name="connsiteY0" fmla="*/ 1557 h 10000"/>
                <a:gd name="connsiteX1" fmla="*/ 2550 w 10003"/>
                <a:gd name="connsiteY1" fmla="*/ 94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10003 w 10003"/>
                <a:gd name="connsiteY0" fmla="*/ 1557 h 10000"/>
                <a:gd name="connsiteX1" fmla="*/ 5003 w 10003"/>
                <a:gd name="connsiteY1" fmla="*/ 3246 h 10000"/>
                <a:gd name="connsiteX2" fmla="*/ 3 w 10003"/>
                <a:gd name="connsiteY2" fmla="*/ 1557 h 10000"/>
                <a:gd name="connsiteX0" fmla="*/ 3 w 10003"/>
                <a:gd name="connsiteY0" fmla="*/ 1557 h 10000"/>
                <a:gd name="connsiteX1" fmla="*/ 5168 w 10003"/>
                <a:gd name="connsiteY1" fmla="*/ 27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7 w 10007"/>
                <a:gd name="connsiteY0" fmla="*/ 1557 h 10000"/>
                <a:gd name="connsiteX1" fmla="*/ 2499 w 10007"/>
                <a:gd name="connsiteY1" fmla="*/ 137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10007 w 10007"/>
                <a:gd name="connsiteY0" fmla="*/ 1557 h 10000"/>
                <a:gd name="connsiteX1" fmla="*/ 5007 w 10007"/>
                <a:gd name="connsiteY1" fmla="*/ 3246 h 10000"/>
                <a:gd name="connsiteX2" fmla="*/ 7 w 10007"/>
                <a:gd name="connsiteY2" fmla="*/ 1557 h 10000"/>
                <a:gd name="connsiteX0" fmla="*/ 7 w 10007"/>
                <a:gd name="connsiteY0" fmla="*/ 1557 h 10000"/>
                <a:gd name="connsiteX1" fmla="*/ 5172 w 10007"/>
                <a:gd name="connsiteY1" fmla="*/ 271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7 w 10007"/>
                <a:gd name="connsiteY0" fmla="*/ 1420 h 9863"/>
                <a:gd name="connsiteX1" fmla="*/ 2499 w 10007"/>
                <a:gd name="connsiteY1" fmla="*/ 0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10007 w 10007"/>
                <a:gd name="connsiteY0" fmla="*/ 1420 h 9863"/>
                <a:gd name="connsiteX1" fmla="*/ 5007 w 10007"/>
                <a:gd name="connsiteY1" fmla="*/ 3109 h 9863"/>
                <a:gd name="connsiteX2" fmla="*/ 7 w 10007"/>
                <a:gd name="connsiteY2" fmla="*/ 1420 h 9863"/>
                <a:gd name="connsiteX0" fmla="*/ 7 w 10007"/>
                <a:gd name="connsiteY0" fmla="*/ 1420 h 9863"/>
                <a:gd name="connsiteX1" fmla="*/ 4869 w 10007"/>
                <a:gd name="connsiteY1" fmla="*/ 938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7 w 10000"/>
                <a:gd name="connsiteY0" fmla="*/ 1541 h 10101"/>
                <a:gd name="connsiteX1" fmla="*/ 2497 w 10000"/>
                <a:gd name="connsiteY1" fmla="*/ 101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0000 w 10000"/>
                <a:gd name="connsiteY0" fmla="*/ 1541 h 10101"/>
                <a:gd name="connsiteX1" fmla="*/ 5003 w 10000"/>
                <a:gd name="connsiteY1" fmla="*/ 3253 h 10101"/>
                <a:gd name="connsiteX2" fmla="*/ 7 w 10000"/>
                <a:gd name="connsiteY2" fmla="*/ 1541 h 10101"/>
                <a:gd name="connsiteX0" fmla="*/ 7 w 10000"/>
                <a:gd name="connsiteY0" fmla="*/ 1541 h 10101"/>
                <a:gd name="connsiteX1" fmla="*/ 4866 w 10000"/>
                <a:gd name="connsiteY1" fmla="*/ 1052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4 w 10007"/>
                <a:gd name="connsiteY0" fmla="*/ 1541 h 10101"/>
                <a:gd name="connsiteX1" fmla="*/ 2421 w 10007"/>
                <a:gd name="connsiteY1" fmla="*/ 509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10007 w 10007"/>
                <a:gd name="connsiteY0" fmla="*/ 1541 h 10101"/>
                <a:gd name="connsiteX1" fmla="*/ 5010 w 10007"/>
                <a:gd name="connsiteY1" fmla="*/ 3253 h 10101"/>
                <a:gd name="connsiteX2" fmla="*/ 14 w 10007"/>
                <a:gd name="connsiteY2" fmla="*/ 1541 h 10101"/>
                <a:gd name="connsiteX0" fmla="*/ 14 w 10007"/>
                <a:gd name="connsiteY0" fmla="*/ 1541 h 10101"/>
                <a:gd name="connsiteX1" fmla="*/ 4873 w 10007"/>
                <a:gd name="connsiteY1" fmla="*/ 1052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0 w 9993"/>
                <a:gd name="connsiteY0" fmla="*/ 2157 h 10717"/>
                <a:gd name="connsiteX1" fmla="*/ 2407 w 9993"/>
                <a:gd name="connsiteY1" fmla="*/ 1125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9993 w 9993"/>
                <a:gd name="connsiteY0" fmla="*/ 2157 h 10717"/>
                <a:gd name="connsiteX1" fmla="*/ 4996 w 9993"/>
                <a:gd name="connsiteY1" fmla="*/ 3869 h 10717"/>
                <a:gd name="connsiteX2" fmla="*/ 0 w 9993"/>
                <a:gd name="connsiteY2" fmla="*/ 2157 h 10717"/>
                <a:gd name="connsiteX0" fmla="*/ 0 w 9993"/>
                <a:gd name="connsiteY0" fmla="*/ 2157 h 10717"/>
                <a:gd name="connsiteX1" fmla="*/ 4859 w 9993"/>
                <a:gd name="connsiteY1" fmla="*/ 1668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0 w 10000"/>
                <a:gd name="connsiteY0" fmla="*/ 2062 h 10049"/>
                <a:gd name="connsiteX1" fmla="*/ 3401 w 10000"/>
                <a:gd name="connsiteY1" fmla="*/ 1036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10000 w 10000"/>
                <a:gd name="connsiteY0" fmla="*/ 2062 h 10049"/>
                <a:gd name="connsiteX1" fmla="*/ 4999 w 10000"/>
                <a:gd name="connsiteY1" fmla="*/ 3659 h 10049"/>
                <a:gd name="connsiteX2" fmla="*/ 0 w 10000"/>
                <a:gd name="connsiteY2" fmla="*/ 2062 h 10049"/>
                <a:gd name="connsiteX0" fmla="*/ 0 w 10000"/>
                <a:gd name="connsiteY0" fmla="*/ 2062 h 10049"/>
                <a:gd name="connsiteX1" fmla="*/ 4862 w 10000"/>
                <a:gd name="connsiteY1" fmla="*/ 1605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0 w 10000"/>
                <a:gd name="connsiteY0" fmla="*/ 1533 h 9520"/>
                <a:gd name="connsiteX1" fmla="*/ 3401 w 10000"/>
                <a:gd name="connsiteY1" fmla="*/ 507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10000 w 10000"/>
                <a:gd name="connsiteY0" fmla="*/ 1533 h 9520"/>
                <a:gd name="connsiteX1" fmla="*/ 4999 w 10000"/>
                <a:gd name="connsiteY1" fmla="*/ 3130 h 9520"/>
                <a:gd name="connsiteX2" fmla="*/ 0 w 10000"/>
                <a:gd name="connsiteY2" fmla="*/ 1533 h 9520"/>
                <a:gd name="connsiteX0" fmla="*/ 0 w 10000"/>
                <a:gd name="connsiteY0" fmla="*/ 1533 h 9520"/>
                <a:gd name="connsiteX1" fmla="*/ 4862 w 10000"/>
                <a:gd name="connsiteY1" fmla="*/ 1076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0 w 10000"/>
                <a:gd name="connsiteY0" fmla="*/ 1512 h 9902"/>
                <a:gd name="connsiteX1" fmla="*/ 3401 w 10000"/>
                <a:gd name="connsiteY1" fmla="*/ 435 h 9902"/>
                <a:gd name="connsiteX2" fmla="*/ 6509 w 10000"/>
                <a:gd name="connsiteY2" fmla="*/ 1517 h 9902"/>
                <a:gd name="connsiteX3" fmla="*/ 10000 w 10000"/>
                <a:gd name="connsiteY3" fmla="*/ 1512 h 9902"/>
                <a:gd name="connsiteX4" fmla="*/ 10000 w 10000"/>
                <a:gd name="connsiteY4" fmla="*/ 8224 h 9902"/>
                <a:gd name="connsiteX5" fmla="*/ 4999 w 10000"/>
                <a:gd name="connsiteY5" fmla="*/ 9902 h 9902"/>
                <a:gd name="connsiteX6" fmla="*/ 0 w 10000"/>
                <a:gd name="connsiteY6" fmla="*/ 8224 h 9902"/>
                <a:gd name="connsiteX7" fmla="*/ 0 w 10000"/>
                <a:gd name="connsiteY7" fmla="*/ 1512 h 9902"/>
                <a:gd name="connsiteX0" fmla="*/ 10000 w 10000"/>
                <a:gd name="connsiteY0" fmla="*/ 1512 h 9902"/>
                <a:gd name="connsiteX1" fmla="*/ 4999 w 10000"/>
                <a:gd name="connsiteY1" fmla="*/ 3190 h 9902"/>
                <a:gd name="connsiteX2" fmla="*/ 0 w 10000"/>
                <a:gd name="connsiteY2" fmla="*/ 1512 h 9902"/>
                <a:gd name="connsiteX0" fmla="*/ 0 w 10000"/>
                <a:gd name="connsiteY0" fmla="*/ 1512 h 9902"/>
                <a:gd name="connsiteX1" fmla="*/ 4862 w 10000"/>
                <a:gd name="connsiteY1" fmla="*/ 1032 h 9902"/>
                <a:gd name="connsiteX2" fmla="*/ 10000 w 10000"/>
                <a:gd name="connsiteY2" fmla="*/ 1512 h 9902"/>
                <a:gd name="connsiteX3" fmla="*/ 10000 w 10000"/>
                <a:gd name="connsiteY3" fmla="*/ 8224 h 9902"/>
                <a:gd name="connsiteX4" fmla="*/ 4999 w 10000"/>
                <a:gd name="connsiteY4" fmla="*/ 9902 h 9902"/>
                <a:gd name="connsiteX5" fmla="*/ 0 w 10000"/>
                <a:gd name="connsiteY5" fmla="*/ 8224 h 9902"/>
                <a:gd name="connsiteX6" fmla="*/ 0 w 10000"/>
                <a:gd name="connsiteY6" fmla="*/ 1512 h 9902"/>
                <a:gd name="connsiteX0" fmla="*/ 0 w 10000"/>
                <a:gd name="connsiteY0" fmla="*/ 1527 h 10000"/>
                <a:gd name="connsiteX1" fmla="*/ 3401 w 10000"/>
                <a:gd name="connsiteY1" fmla="*/ 439 h 10000"/>
                <a:gd name="connsiteX2" fmla="*/ 6729 w 10000"/>
                <a:gd name="connsiteY2" fmla="*/ 120 h 10000"/>
                <a:gd name="connsiteX3" fmla="*/ 10000 w 10000"/>
                <a:gd name="connsiteY3" fmla="*/ 1527 h 10000"/>
                <a:gd name="connsiteX4" fmla="*/ 10000 w 10000"/>
                <a:gd name="connsiteY4" fmla="*/ 8305 h 10000"/>
                <a:gd name="connsiteX5" fmla="*/ 4999 w 10000"/>
                <a:gd name="connsiteY5" fmla="*/ 10000 h 10000"/>
                <a:gd name="connsiteX6" fmla="*/ 0 w 10000"/>
                <a:gd name="connsiteY6" fmla="*/ 8305 h 10000"/>
                <a:gd name="connsiteX7" fmla="*/ 0 w 10000"/>
                <a:gd name="connsiteY7" fmla="*/ 1527 h 10000"/>
                <a:gd name="connsiteX0" fmla="*/ 10000 w 10000"/>
                <a:gd name="connsiteY0" fmla="*/ 1527 h 10000"/>
                <a:gd name="connsiteX1" fmla="*/ 4999 w 10000"/>
                <a:gd name="connsiteY1" fmla="*/ 3222 h 10000"/>
                <a:gd name="connsiteX2" fmla="*/ 0 w 10000"/>
                <a:gd name="connsiteY2" fmla="*/ 1527 h 10000"/>
                <a:gd name="connsiteX0" fmla="*/ 0 w 10000"/>
                <a:gd name="connsiteY0" fmla="*/ 1527 h 10000"/>
                <a:gd name="connsiteX1" fmla="*/ 4862 w 10000"/>
                <a:gd name="connsiteY1" fmla="*/ 1042 h 10000"/>
                <a:gd name="connsiteX2" fmla="*/ 10000 w 10000"/>
                <a:gd name="connsiteY2" fmla="*/ 1527 h 10000"/>
                <a:gd name="connsiteX3" fmla="*/ 10000 w 10000"/>
                <a:gd name="connsiteY3" fmla="*/ 8305 h 10000"/>
                <a:gd name="connsiteX4" fmla="*/ 4999 w 10000"/>
                <a:gd name="connsiteY4" fmla="*/ 10000 h 10000"/>
                <a:gd name="connsiteX5" fmla="*/ 0 w 10000"/>
                <a:gd name="connsiteY5" fmla="*/ 8305 h 10000"/>
                <a:gd name="connsiteX6" fmla="*/ 0 w 10000"/>
                <a:gd name="connsiteY6" fmla="*/ 1527 h 10000"/>
                <a:gd name="connsiteX0" fmla="*/ 0 w 10000"/>
                <a:gd name="connsiteY0" fmla="*/ 1672 h 10145"/>
                <a:gd name="connsiteX1" fmla="*/ 3401 w 10000"/>
                <a:gd name="connsiteY1" fmla="*/ 584 h 10145"/>
                <a:gd name="connsiteX2" fmla="*/ 6729 w 10000"/>
                <a:gd name="connsiteY2" fmla="*/ 265 h 10145"/>
                <a:gd name="connsiteX3" fmla="*/ 10000 w 10000"/>
                <a:gd name="connsiteY3" fmla="*/ 1672 h 10145"/>
                <a:gd name="connsiteX4" fmla="*/ 10000 w 10000"/>
                <a:gd name="connsiteY4" fmla="*/ 8450 h 10145"/>
                <a:gd name="connsiteX5" fmla="*/ 4999 w 10000"/>
                <a:gd name="connsiteY5" fmla="*/ 10145 h 10145"/>
                <a:gd name="connsiteX6" fmla="*/ 0 w 10000"/>
                <a:gd name="connsiteY6" fmla="*/ 8450 h 10145"/>
                <a:gd name="connsiteX7" fmla="*/ 0 w 10000"/>
                <a:gd name="connsiteY7" fmla="*/ 1672 h 10145"/>
                <a:gd name="connsiteX0" fmla="*/ 10000 w 10000"/>
                <a:gd name="connsiteY0" fmla="*/ 1672 h 10145"/>
                <a:gd name="connsiteX1" fmla="*/ 4999 w 10000"/>
                <a:gd name="connsiteY1" fmla="*/ 3367 h 10145"/>
                <a:gd name="connsiteX2" fmla="*/ 0 w 10000"/>
                <a:gd name="connsiteY2" fmla="*/ 1672 h 10145"/>
                <a:gd name="connsiteX0" fmla="*/ 0 w 10000"/>
                <a:gd name="connsiteY0" fmla="*/ 1672 h 10145"/>
                <a:gd name="connsiteX1" fmla="*/ 6019 w 10000"/>
                <a:gd name="connsiteY1" fmla="*/ 985 h 10145"/>
                <a:gd name="connsiteX2" fmla="*/ 10000 w 10000"/>
                <a:gd name="connsiteY2" fmla="*/ 1672 h 10145"/>
                <a:gd name="connsiteX3" fmla="*/ 10000 w 10000"/>
                <a:gd name="connsiteY3" fmla="*/ 8450 h 10145"/>
                <a:gd name="connsiteX4" fmla="*/ 4999 w 10000"/>
                <a:gd name="connsiteY4" fmla="*/ 10145 h 10145"/>
                <a:gd name="connsiteX5" fmla="*/ 0 w 10000"/>
                <a:gd name="connsiteY5" fmla="*/ 8450 h 10145"/>
                <a:gd name="connsiteX6" fmla="*/ 0 w 10000"/>
                <a:gd name="connsiteY6" fmla="*/ 1672 h 10145"/>
                <a:gd name="connsiteX0" fmla="*/ 0 w 10000"/>
                <a:gd name="connsiteY0" fmla="*/ 1467 h 9940"/>
                <a:gd name="connsiteX1" fmla="*/ 3401 w 10000"/>
                <a:gd name="connsiteY1" fmla="*/ 379 h 9940"/>
                <a:gd name="connsiteX2" fmla="*/ 6729 w 10000"/>
                <a:gd name="connsiteY2" fmla="*/ 60 h 9940"/>
                <a:gd name="connsiteX3" fmla="*/ 10000 w 10000"/>
                <a:gd name="connsiteY3" fmla="*/ 1467 h 9940"/>
                <a:gd name="connsiteX4" fmla="*/ 10000 w 10000"/>
                <a:gd name="connsiteY4" fmla="*/ 8245 h 9940"/>
                <a:gd name="connsiteX5" fmla="*/ 4999 w 10000"/>
                <a:gd name="connsiteY5" fmla="*/ 9940 h 9940"/>
                <a:gd name="connsiteX6" fmla="*/ 0 w 10000"/>
                <a:gd name="connsiteY6" fmla="*/ 8245 h 9940"/>
                <a:gd name="connsiteX7" fmla="*/ 0 w 10000"/>
                <a:gd name="connsiteY7" fmla="*/ 1467 h 9940"/>
                <a:gd name="connsiteX0" fmla="*/ 10000 w 10000"/>
                <a:gd name="connsiteY0" fmla="*/ 1467 h 9940"/>
                <a:gd name="connsiteX1" fmla="*/ 4999 w 10000"/>
                <a:gd name="connsiteY1" fmla="*/ 3162 h 9940"/>
                <a:gd name="connsiteX2" fmla="*/ 0 w 10000"/>
                <a:gd name="connsiteY2" fmla="*/ 1467 h 9940"/>
                <a:gd name="connsiteX0" fmla="*/ 0 w 10000"/>
                <a:gd name="connsiteY0" fmla="*/ 1467 h 9940"/>
                <a:gd name="connsiteX1" fmla="*/ 6019 w 10000"/>
                <a:gd name="connsiteY1" fmla="*/ 780 h 9940"/>
                <a:gd name="connsiteX2" fmla="*/ 10000 w 10000"/>
                <a:gd name="connsiteY2" fmla="*/ 1467 h 9940"/>
                <a:gd name="connsiteX3" fmla="*/ 10000 w 10000"/>
                <a:gd name="connsiteY3" fmla="*/ 8245 h 9940"/>
                <a:gd name="connsiteX4" fmla="*/ 4999 w 10000"/>
                <a:gd name="connsiteY4" fmla="*/ 9940 h 9940"/>
                <a:gd name="connsiteX5" fmla="*/ 0 w 10000"/>
                <a:gd name="connsiteY5" fmla="*/ 8245 h 9940"/>
                <a:gd name="connsiteX6" fmla="*/ 0 w 10000"/>
                <a:gd name="connsiteY6" fmla="*/ 1467 h 9940"/>
                <a:gd name="connsiteX0" fmla="*/ 0 w 10000"/>
                <a:gd name="connsiteY0" fmla="*/ 1134 h 9658"/>
                <a:gd name="connsiteX1" fmla="*/ 3401 w 10000"/>
                <a:gd name="connsiteY1" fmla="*/ 39 h 9658"/>
                <a:gd name="connsiteX2" fmla="*/ 6757 w 10000"/>
                <a:gd name="connsiteY2" fmla="*/ 327 h 9658"/>
                <a:gd name="connsiteX3" fmla="*/ 10000 w 10000"/>
                <a:gd name="connsiteY3" fmla="*/ 1134 h 9658"/>
                <a:gd name="connsiteX4" fmla="*/ 10000 w 10000"/>
                <a:gd name="connsiteY4" fmla="*/ 7953 h 9658"/>
                <a:gd name="connsiteX5" fmla="*/ 4999 w 10000"/>
                <a:gd name="connsiteY5" fmla="*/ 9658 h 9658"/>
                <a:gd name="connsiteX6" fmla="*/ 0 w 10000"/>
                <a:gd name="connsiteY6" fmla="*/ 7953 h 9658"/>
                <a:gd name="connsiteX7" fmla="*/ 0 w 10000"/>
                <a:gd name="connsiteY7" fmla="*/ 1134 h 9658"/>
                <a:gd name="connsiteX0" fmla="*/ 10000 w 10000"/>
                <a:gd name="connsiteY0" fmla="*/ 1134 h 9658"/>
                <a:gd name="connsiteX1" fmla="*/ 4999 w 10000"/>
                <a:gd name="connsiteY1" fmla="*/ 2839 h 9658"/>
                <a:gd name="connsiteX2" fmla="*/ 0 w 10000"/>
                <a:gd name="connsiteY2" fmla="*/ 1134 h 9658"/>
                <a:gd name="connsiteX0" fmla="*/ 0 w 10000"/>
                <a:gd name="connsiteY0" fmla="*/ 1134 h 9658"/>
                <a:gd name="connsiteX1" fmla="*/ 6019 w 10000"/>
                <a:gd name="connsiteY1" fmla="*/ 443 h 9658"/>
                <a:gd name="connsiteX2" fmla="*/ 10000 w 10000"/>
                <a:gd name="connsiteY2" fmla="*/ 1134 h 9658"/>
                <a:gd name="connsiteX3" fmla="*/ 10000 w 10000"/>
                <a:gd name="connsiteY3" fmla="*/ 7953 h 9658"/>
                <a:gd name="connsiteX4" fmla="*/ 4999 w 10000"/>
                <a:gd name="connsiteY4" fmla="*/ 9658 h 9658"/>
                <a:gd name="connsiteX5" fmla="*/ 0 w 10000"/>
                <a:gd name="connsiteY5" fmla="*/ 7953 h 9658"/>
                <a:gd name="connsiteX6" fmla="*/ 0 w 10000"/>
                <a:gd name="connsiteY6" fmla="*/ 1134 h 9658"/>
                <a:gd name="connsiteX0" fmla="*/ 0 w 10000"/>
                <a:gd name="connsiteY0" fmla="*/ 1141 h 9967"/>
                <a:gd name="connsiteX1" fmla="*/ 3401 w 10000"/>
                <a:gd name="connsiteY1" fmla="*/ 7 h 9967"/>
                <a:gd name="connsiteX2" fmla="*/ 3479 w 10000"/>
                <a:gd name="connsiteY2" fmla="*/ 656 h 9967"/>
                <a:gd name="connsiteX3" fmla="*/ 6757 w 10000"/>
                <a:gd name="connsiteY3" fmla="*/ 306 h 9967"/>
                <a:gd name="connsiteX4" fmla="*/ 10000 w 10000"/>
                <a:gd name="connsiteY4" fmla="*/ 1141 h 9967"/>
                <a:gd name="connsiteX5" fmla="*/ 10000 w 10000"/>
                <a:gd name="connsiteY5" fmla="*/ 8202 h 9967"/>
                <a:gd name="connsiteX6" fmla="*/ 4999 w 10000"/>
                <a:gd name="connsiteY6" fmla="*/ 9967 h 9967"/>
                <a:gd name="connsiteX7" fmla="*/ 0 w 10000"/>
                <a:gd name="connsiteY7" fmla="*/ 8202 h 9967"/>
                <a:gd name="connsiteX8" fmla="*/ 0 w 10000"/>
                <a:gd name="connsiteY8" fmla="*/ 1141 h 9967"/>
                <a:gd name="connsiteX0" fmla="*/ 10000 w 10000"/>
                <a:gd name="connsiteY0" fmla="*/ 1141 h 9967"/>
                <a:gd name="connsiteX1" fmla="*/ 4999 w 10000"/>
                <a:gd name="connsiteY1" fmla="*/ 2907 h 9967"/>
                <a:gd name="connsiteX2" fmla="*/ 0 w 10000"/>
                <a:gd name="connsiteY2" fmla="*/ 1141 h 9967"/>
                <a:gd name="connsiteX0" fmla="*/ 0 w 10000"/>
                <a:gd name="connsiteY0" fmla="*/ 1141 h 9967"/>
                <a:gd name="connsiteX1" fmla="*/ 6019 w 10000"/>
                <a:gd name="connsiteY1" fmla="*/ 426 h 9967"/>
                <a:gd name="connsiteX2" fmla="*/ 10000 w 10000"/>
                <a:gd name="connsiteY2" fmla="*/ 1141 h 9967"/>
                <a:gd name="connsiteX3" fmla="*/ 10000 w 10000"/>
                <a:gd name="connsiteY3" fmla="*/ 8202 h 9967"/>
                <a:gd name="connsiteX4" fmla="*/ 4999 w 10000"/>
                <a:gd name="connsiteY4" fmla="*/ 9967 h 9967"/>
                <a:gd name="connsiteX5" fmla="*/ 0 w 10000"/>
                <a:gd name="connsiteY5" fmla="*/ 8202 h 9967"/>
                <a:gd name="connsiteX6" fmla="*/ 0 w 10000"/>
                <a:gd name="connsiteY6" fmla="*/ 1141 h 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67" stroke="0" extrusionOk="0">
                  <a:moveTo>
                    <a:pt x="0" y="1141"/>
                  </a:moveTo>
                  <a:cubicBezTo>
                    <a:pt x="0" y="166"/>
                    <a:pt x="2821" y="88"/>
                    <a:pt x="3401" y="7"/>
                  </a:cubicBezTo>
                  <a:cubicBezTo>
                    <a:pt x="3981" y="-74"/>
                    <a:pt x="2920" y="606"/>
                    <a:pt x="3479" y="656"/>
                  </a:cubicBezTo>
                  <a:cubicBezTo>
                    <a:pt x="4038" y="706"/>
                    <a:pt x="5675" y="108"/>
                    <a:pt x="6757" y="306"/>
                  </a:cubicBezTo>
                  <a:cubicBezTo>
                    <a:pt x="7839" y="504"/>
                    <a:pt x="9166" y="-141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  <a:path w="10000" h="9967" fill="none" extrusionOk="0">
                  <a:moveTo>
                    <a:pt x="10000" y="1141"/>
                  </a:moveTo>
                  <a:cubicBezTo>
                    <a:pt x="10000" y="2117"/>
                    <a:pt x="7761" y="2907"/>
                    <a:pt x="4999" y="2907"/>
                  </a:cubicBezTo>
                  <a:cubicBezTo>
                    <a:pt x="2239" y="2907"/>
                    <a:pt x="0" y="2117"/>
                    <a:pt x="0" y="1141"/>
                  </a:cubicBezTo>
                </a:path>
                <a:path w="10000" h="9967" fill="none">
                  <a:moveTo>
                    <a:pt x="0" y="1141"/>
                  </a:moveTo>
                  <a:cubicBezTo>
                    <a:pt x="0" y="166"/>
                    <a:pt x="2679" y="704"/>
                    <a:pt x="6019" y="426"/>
                  </a:cubicBezTo>
                  <a:cubicBezTo>
                    <a:pt x="9359" y="146"/>
                    <a:pt x="10000" y="166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s-ES" sz="800" dirty="0" smtClean="0"/>
            </a:p>
            <a:p>
              <a:pPr algn="ctr"/>
              <a:r>
                <a:rPr lang="es-ES" sz="1200" dirty="0" smtClean="0"/>
                <a:t>0 1 </a:t>
              </a:r>
              <a:r>
                <a:rPr lang="es-ES" sz="1200" b="1" dirty="0" smtClean="0">
                  <a:solidFill>
                    <a:srgbClr val="C00000"/>
                  </a:solidFill>
                </a:rPr>
                <a:t>2</a:t>
              </a:r>
              <a:r>
                <a:rPr lang="es-ES" sz="1200" dirty="0" smtClean="0"/>
                <a:t> 3 4</a:t>
              </a:r>
              <a:endParaRPr lang="es-CO" sz="1200" dirty="0"/>
            </a:p>
          </p:txBody>
        </p:sp>
        <p:sp>
          <p:nvSpPr>
            <p:cNvPr id="10" name="4 Disco magnético"/>
            <p:cNvSpPr/>
            <p:nvPr/>
          </p:nvSpPr>
          <p:spPr>
            <a:xfrm>
              <a:off x="5542500" y="5642680"/>
              <a:ext cx="741916" cy="290897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537 h 9870"/>
                <a:gd name="connsiteX1" fmla="*/ 5110 w 10000"/>
                <a:gd name="connsiteY1" fmla="*/ 2185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0000 w 10000"/>
                <a:gd name="connsiteY0" fmla="*/ 1537 h 9870"/>
                <a:gd name="connsiteX1" fmla="*/ 5000 w 10000"/>
                <a:gd name="connsiteY1" fmla="*/ 3204 h 9870"/>
                <a:gd name="connsiteX2" fmla="*/ 0 w 10000"/>
                <a:gd name="connsiteY2" fmla="*/ 1537 h 9870"/>
                <a:gd name="connsiteX0" fmla="*/ 0 w 10000"/>
                <a:gd name="connsiteY0" fmla="*/ 1537 h 9870"/>
                <a:gd name="connsiteX1" fmla="*/ 5165 w 10000"/>
                <a:gd name="connsiteY1" fmla="*/ 267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 w 10001"/>
                <a:gd name="connsiteY0" fmla="*/ 1557 h 10000"/>
                <a:gd name="connsiteX1" fmla="*/ 2603 w 10001"/>
                <a:gd name="connsiteY1" fmla="*/ 1946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10001 w 10001"/>
                <a:gd name="connsiteY0" fmla="*/ 1557 h 10000"/>
                <a:gd name="connsiteX1" fmla="*/ 5001 w 10001"/>
                <a:gd name="connsiteY1" fmla="*/ 3246 h 10000"/>
                <a:gd name="connsiteX2" fmla="*/ 1 w 10001"/>
                <a:gd name="connsiteY2" fmla="*/ 1557 h 10000"/>
                <a:gd name="connsiteX0" fmla="*/ 1 w 10001"/>
                <a:gd name="connsiteY0" fmla="*/ 1557 h 10000"/>
                <a:gd name="connsiteX1" fmla="*/ 5166 w 10001"/>
                <a:gd name="connsiteY1" fmla="*/ 271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3 w 10003"/>
                <a:gd name="connsiteY0" fmla="*/ 1557 h 10000"/>
                <a:gd name="connsiteX1" fmla="*/ 2550 w 10003"/>
                <a:gd name="connsiteY1" fmla="*/ 94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10003 w 10003"/>
                <a:gd name="connsiteY0" fmla="*/ 1557 h 10000"/>
                <a:gd name="connsiteX1" fmla="*/ 5003 w 10003"/>
                <a:gd name="connsiteY1" fmla="*/ 3246 h 10000"/>
                <a:gd name="connsiteX2" fmla="*/ 3 w 10003"/>
                <a:gd name="connsiteY2" fmla="*/ 1557 h 10000"/>
                <a:gd name="connsiteX0" fmla="*/ 3 w 10003"/>
                <a:gd name="connsiteY0" fmla="*/ 1557 h 10000"/>
                <a:gd name="connsiteX1" fmla="*/ 5168 w 10003"/>
                <a:gd name="connsiteY1" fmla="*/ 27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7 w 10007"/>
                <a:gd name="connsiteY0" fmla="*/ 1557 h 10000"/>
                <a:gd name="connsiteX1" fmla="*/ 2499 w 10007"/>
                <a:gd name="connsiteY1" fmla="*/ 137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10007 w 10007"/>
                <a:gd name="connsiteY0" fmla="*/ 1557 h 10000"/>
                <a:gd name="connsiteX1" fmla="*/ 5007 w 10007"/>
                <a:gd name="connsiteY1" fmla="*/ 3246 h 10000"/>
                <a:gd name="connsiteX2" fmla="*/ 7 w 10007"/>
                <a:gd name="connsiteY2" fmla="*/ 1557 h 10000"/>
                <a:gd name="connsiteX0" fmla="*/ 7 w 10007"/>
                <a:gd name="connsiteY0" fmla="*/ 1557 h 10000"/>
                <a:gd name="connsiteX1" fmla="*/ 5172 w 10007"/>
                <a:gd name="connsiteY1" fmla="*/ 271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7 w 10007"/>
                <a:gd name="connsiteY0" fmla="*/ 1420 h 9863"/>
                <a:gd name="connsiteX1" fmla="*/ 2499 w 10007"/>
                <a:gd name="connsiteY1" fmla="*/ 0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10007 w 10007"/>
                <a:gd name="connsiteY0" fmla="*/ 1420 h 9863"/>
                <a:gd name="connsiteX1" fmla="*/ 5007 w 10007"/>
                <a:gd name="connsiteY1" fmla="*/ 3109 h 9863"/>
                <a:gd name="connsiteX2" fmla="*/ 7 w 10007"/>
                <a:gd name="connsiteY2" fmla="*/ 1420 h 9863"/>
                <a:gd name="connsiteX0" fmla="*/ 7 w 10007"/>
                <a:gd name="connsiteY0" fmla="*/ 1420 h 9863"/>
                <a:gd name="connsiteX1" fmla="*/ 4869 w 10007"/>
                <a:gd name="connsiteY1" fmla="*/ 938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7 w 10000"/>
                <a:gd name="connsiteY0" fmla="*/ 1541 h 10101"/>
                <a:gd name="connsiteX1" fmla="*/ 2497 w 10000"/>
                <a:gd name="connsiteY1" fmla="*/ 101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0000 w 10000"/>
                <a:gd name="connsiteY0" fmla="*/ 1541 h 10101"/>
                <a:gd name="connsiteX1" fmla="*/ 5003 w 10000"/>
                <a:gd name="connsiteY1" fmla="*/ 3253 h 10101"/>
                <a:gd name="connsiteX2" fmla="*/ 7 w 10000"/>
                <a:gd name="connsiteY2" fmla="*/ 1541 h 10101"/>
                <a:gd name="connsiteX0" fmla="*/ 7 w 10000"/>
                <a:gd name="connsiteY0" fmla="*/ 1541 h 10101"/>
                <a:gd name="connsiteX1" fmla="*/ 4866 w 10000"/>
                <a:gd name="connsiteY1" fmla="*/ 1052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4 w 10007"/>
                <a:gd name="connsiteY0" fmla="*/ 1541 h 10101"/>
                <a:gd name="connsiteX1" fmla="*/ 2421 w 10007"/>
                <a:gd name="connsiteY1" fmla="*/ 509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10007 w 10007"/>
                <a:gd name="connsiteY0" fmla="*/ 1541 h 10101"/>
                <a:gd name="connsiteX1" fmla="*/ 5010 w 10007"/>
                <a:gd name="connsiteY1" fmla="*/ 3253 h 10101"/>
                <a:gd name="connsiteX2" fmla="*/ 14 w 10007"/>
                <a:gd name="connsiteY2" fmla="*/ 1541 h 10101"/>
                <a:gd name="connsiteX0" fmla="*/ 14 w 10007"/>
                <a:gd name="connsiteY0" fmla="*/ 1541 h 10101"/>
                <a:gd name="connsiteX1" fmla="*/ 4873 w 10007"/>
                <a:gd name="connsiteY1" fmla="*/ 1052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0 w 9993"/>
                <a:gd name="connsiteY0" fmla="*/ 2157 h 10717"/>
                <a:gd name="connsiteX1" fmla="*/ 2407 w 9993"/>
                <a:gd name="connsiteY1" fmla="*/ 1125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9993 w 9993"/>
                <a:gd name="connsiteY0" fmla="*/ 2157 h 10717"/>
                <a:gd name="connsiteX1" fmla="*/ 4996 w 9993"/>
                <a:gd name="connsiteY1" fmla="*/ 3869 h 10717"/>
                <a:gd name="connsiteX2" fmla="*/ 0 w 9993"/>
                <a:gd name="connsiteY2" fmla="*/ 2157 h 10717"/>
                <a:gd name="connsiteX0" fmla="*/ 0 w 9993"/>
                <a:gd name="connsiteY0" fmla="*/ 2157 h 10717"/>
                <a:gd name="connsiteX1" fmla="*/ 4859 w 9993"/>
                <a:gd name="connsiteY1" fmla="*/ 1668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0 w 10000"/>
                <a:gd name="connsiteY0" fmla="*/ 2062 h 10049"/>
                <a:gd name="connsiteX1" fmla="*/ 3401 w 10000"/>
                <a:gd name="connsiteY1" fmla="*/ 1036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10000 w 10000"/>
                <a:gd name="connsiteY0" fmla="*/ 2062 h 10049"/>
                <a:gd name="connsiteX1" fmla="*/ 4999 w 10000"/>
                <a:gd name="connsiteY1" fmla="*/ 3659 h 10049"/>
                <a:gd name="connsiteX2" fmla="*/ 0 w 10000"/>
                <a:gd name="connsiteY2" fmla="*/ 2062 h 10049"/>
                <a:gd name="connsiteX0" fmla="*/ 0 w 10000"/>
                <a:gd name="connsiteY0" fmla="*/ 2062 h 10049"/>
                <a:gd name="connsiteX1" fmla="*/ 4862 w 10000"/>
                <a:gd name="connsiteY1" fmla="*/ 1605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0 w 10000"/>
                <a:gd name="connsiteY0" fmla="*/ 1533 h 9520"/>
                <a:gd name="connsiteX1" fmla="*/ 3401 w 10000"/>
                <a:gd name="connsiteY1" fmla="*/ 507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10000 w 10000"/>
                <a:gd name="connsiteY0" fmla="*/ 1533 h 9520"/>
                <a:gd name="connsiteX1" fmla="*/ 4999 w 10000"/>
                <a:gd name="connsiteY1" fmla="*/ 3130 h 9520"/>
                <a:gd name="connsiteX2" fmla="*/ 0 w 10000"/>
                <a:gd name="connsiteY2" fmla="*/ 1533 h 9520"/>
                <a:gd name="connsiteX0" fmla="*/ 0 w 10000"/>
                <a:gd name="connsiteY0" fmla="*/ 1533 h 9520"/>
                <a:gd name="connsiteX1" fmla="*/ 4862 w 10000"/>
                <a:gd name="connsiteY1" fmla="*/ 1076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0 w 10000"/>
                <a:gd name="connsiteY0" fmla="*/ 1512 h 9902"/>
                <a:gd name="connsiteX1" fmla="*/ 3401 w 10000"/>
                <a:gd name="connsiteY1" fmla="*/ 435 h 9902"/>
                <a:gd name="connsiteX2" fmla="*/ 6509 w 10000"/>
                <a:gd name="connsiteY2" fmla="*/ 1517 h 9902"/>
                <a:gd name="connsiteX3" fmla="*/ 10000 w 10000"/>
                <a:gd name="connsiteY3" fmla="*/ 1512 h 9902"/>
                <a:gd name="connsiteX4" fmla="*/ 10000 w 10000"/>
                <a:gd name="connsiteY4" fmla="*/ 8224 h 9902"/>
                <a:gd name="connsiteX5" fmla="*/ 4999 w 10000"/>
                <a:gd name="connsiteY5" fmla="*/ 9902 h 9902"/>
                <a:gd name="connsiteX6" fmla="*/ 0 w 10000"/>
                <a:gd name="connsiteY6" fmla="*/ 8224 h 9902"/>
                <a:gd name="connsiteX7" fmla="*/ 0 w 10000"/>
                <a:gd name="connsiteY7" fmla="*/ 1512 h 9902"/>
                <a:gd name="connsiteX0" fmla="*/ 10000 w 10000"/>
                <a:gd name="connsiteY0" fmla="*/ 1512 h 9902"/>
                <a:gd name="connsiteX1" fmla="*/ 4999 w 10000"/>
                <a:gd name="connsiteY1" fmla="*/ 3190 h 9902"/>
                <a:gd name="connsiteX2" fmla="*/ 0 w 10000"/>
                <a:gd name="connsiteY2" fmla="*/ 1512 h 9902"/>
                <a:gd name="connsiteX0" fmla="*/ 0 w 10000"/>
                <a:gd name="connsiteY0" fmla="*/ 1512 h 9902"/>
                <a:gd name="connsiteX1" fmla="*/ 4862 w 10000"/>
                <a:gd name="connsiteY1" fmla="*/ 1032 h 9902"/>
                <a:gd name="connsiteX2" fmla="*/ 10000 w 10000"/>
                <a:gd name="connsiteY2" fmla="*/ 1512 h 9902"/>
                <a:gd name="connsiteX3" fmla="*/ 10000 w 10000"/>
                <a:gd name="connsiteY3" fmla="*/ 8224 h 9902"/>
                <a:gd name="connsiteX4" fmla="*/ 4999 w 10000"/>
                <a:gd name="connsiteY4" fmla="*/ 9902 h 9902"/>
                <a:gd name="connsiteX5" fmla="*/ 0 w 10000"/>
                <a:gd name="connsiteY5" fmla="*/ 8224 h 9902"/>
                <a:gd name="connsiteX6" fmla="*/ 0 w 10000"/>
                <a:gd name="connsiteY6" fmla="*/ 1512 h 9902"/>
                <a:gd name="connsiteX0" fmla="*/ 0 w 10000"/>
                <a:gd name="connsiteY0" fmla="*/ 1527 h 10000"/>
                <a:gd name="connsiteX1" fmla="*/ 3401 w 10000"/>
                <a:gd name="connsiteY1" fmla="*/ 439 h 10000"/>
                <a:gd name="connsiteX2" fmla="*/ 6729 w 10000"/>
                <a:gd name="connsiteY2" fmla="*/ 120 h 10000"/>
                <a:gd name="connsiteX3" fmla="*/ 10000 w 10000"/>
                <a:gd name="connsiteY3" fmla="*/ 1527 h 10000"/>
                <a:gd name="connsiteX4" fmla="*/ 10000 w 10000"/>
                <a:gd name="connsiteY4" fmla="*/ 8305 h 10000"/>
                <a:gd name="connsiteX5" fmla="*/ 4999 w 10000"/>
                <a:gd name="connsiteY5" fmla="*/ 10000 h 10000"/>
                <a:gd name="connsiteX6" fmla="*/ 0 w 10000"/>
                <a:gd name="connsiteY6" fmla="*/ 8305 h 10000"/>
                <a:gd name="connsiteX7" fmla="*/ 0 w 10000"/>
                <a:gd name="connsiteY7" fmla="*/ 1527 h 10000"/>
                <a:gd name="connsiteX0" fmla="*/ 10000 w 10000"/>
                <a:gd name="connsiteY0" fmla="*/ 1527 h 10000"/>
                <a:gd name="connsiteX1" fmla="*/ 4999 w 10000"/>
                <a:gd name="connsiteY1" fmla="*/ 3222 h 10000"/>
                <a:gd name="connsiteX2" fmla="*/ 0 w 10000"/>
                <a:gd name="connsiteY2" fmla="*/ 1527 h 10000"/>
                <a:gd name="connsiteX0" fmla="*/ 0 w 10000"/>
                <a:gd name="connsiteY0" fmla="*/ 1527 h 10000"/>
                <a:gd name="connsiteX1" fmla="*/ 4862 w 10000"/>
                <a:gd name="connsiteY1" fmla="*/ 1042 h 10000"/>
                <a:gd name="connsiteX2" fmla="*/ 10000 w 10000"/>
                <a:gd name="connsiteY2" fmla="*/ 1527 h 10000"/>
                <a:gd name="connsiteX3" fmla="*/ 10000 w 10000"/>
                <a:gd name="connsiteY3" fmla="*/ 8305 h 10000"/>
                <a:gd name="connsiteX4" fmla="*/ 4999 w 10000"/>
                <a:gd name="connsiteY4" fmla="*/ 10000 h 10000"/>
                <a:gd name="connsiteX5" fmla="*/ 0 w 10000"/>
                <a:gd name="connsiteY5" fmla="*/ 8305 h 10000"/>
                <a:gd name="connsiteX6" fmla="*/ 0 w 10000"/>
                <a:gd name="connsiteY6" fmla="*/ 1527 h 10000"/>
                <a:gd name="connsiteX0" fmla="*/ 0 w 10000"/>
                <a:gd name="connsiteY0" fmla="*/ 1672 h 10145"/>
                <a:gd name="connsiteX1" fmla="*/ 3401 w 10000"/>
                <a:gd name="connsiteY1" fmla="*/ 584 h 10145"/>
                <a:gd name="connsiteX2" fmla="*/ 6729 w 10000"/>
                <a:gd name="connsiteY2" fmla="*/ 265 h 10145"/>
                <a:gd name="connsiteX3" fmla="*/ 10000 w 10000"/>
                <a:gd name="connsiteY3" fmla="*/ 1672 h 10145"/>
                <a:gd name="connsiteX4" fmla="*/ 10000 w 10000"/>
                <a:gd name="connsiteY4" fmla="*/ 8450 h 10145"/>
                <a:gd name="connsiteX5" fmla="*/ 4999 w 10000"/>
                <a:gd name="connsiteY5" fmla="*/ 10145 h 10145"/>
                <a:gd name="connsiteX6" fmla="*/ 0 w 10000"/>
                <a:gd name="connsiteY6" fmla="*/ 8450 h 10145"/>
                <a:gd name="connsiteX7" fmla="*/ 0 w 10000"/>
                <a:gd name="connsiteY7" fmla="*/ 1672 h 10145"/>
                <a:gd name="connsiteX0" fmla="*/ 10000 w 10000"/>
                <a:gd name="connsiteY0" fmla="*/ 1672 h 10145"/>
                <a:gd name="connsiteX1" fmla="*/ 4999 w 10000"/>
                <a:gd name="connsiteY1" fmla="*/ 3367 h 10145"/>
                <a:gd name="connsiteX2" fmla="*/ 0 w 10000"/>
                <a:gd name="connsiteY2" fmla="*/ 1672 h 10145"/>
                <a:gd name="connsiteX0" fmla="*/ 0 w 10000"/>
                <a:gd name="connsiteY0" fmla="*/ 1672 h 10145"/>
                <a:gd name="connsiteX1" fmla="*/ 6019 w 10000"/>
                <a:gd name="connsiteY1" fmla="*/ 985 h 10145"/>
                <a:gd name="connsiteX2" fmla="*/ 10000 w 10000"/>
                <a:gd name="connsiteY2" fmla="*/ 1672 h 10145"/>
                <a:gd name="connsiteX3" fmla="*/ 10000 w 10000"/>
                <a:gd name="connsiteY3" fmla="*/ 8450 h 10145"/>
                <a:gd name="connsiteX4" fmla="*/ 4999 w 10000"/>
                <a:gd name="connsiteY4" fmla="*/ 10145 h 10145"/>
                <a:gd name="connsiteX5" fmla="*/ 0 w 10000"/>
                <a:gd name="connsiteY5" fmla="*/ 8450 h 10145"/>
                <a:gd name="connsiteX6" fmla="*/ 0 w 10000"/>
                <a:gd name="connsiteY6" fmla="*/ 1672 h 10145"/>
                <a:gd name="connsiteX0" fmla="*/ 0 w 10000"/>
                <a:gd name="connsiteY0" fmla="*/ 1467 h 9940"/>
                <a:gd name="connsiteX1" fmla="*/ 3401 w 10000"/>
                <a:gd name="connsiteY1" fmla="*/ 379 h 9940"/>
                <a:gd name="connsiteX2" fmla="*/ 6729 w 10000"/>
                <a:gd name="connsiteY2" fmla="*/ 60 h 9940"/>
                <a:gd name="connsiteX3" fmla="*/ 10000 w 10000"/>
                <a:gd name="connsiteY3" fmla="*/ 1467 h 9940"/>
                <a:gd name="connsiteX4" fmla="*/ 10000 w 10000"/>
                <a:gd name="connsiteY4" fmla="*/ 8245 h 9940"/>
                <a:gd name="connsiteX5" fmla="*/ 4999 w 10000"/>
                <a:gd name="connsiteY5" fmla="*/ 9940 h 9940"/>
                <a:gd name="connsiteX6" fmla="*/ 0 w 10000"/>
                <a:gd name="connsiteY6" fmla="*/ 8245 h 9940"/>
                <a:gd name="connsiteX7" fmla="*/ 0 w 10000"/>
                <a:gd name="connsiteY7" fmla="*/ 1467 h 9940"/>
                <a:gd name="connsiteX0" fmla="*/ 10000 w 10000"/>
                <a:gd name="connsiteY0" fmla="*/ 1467 h 9940"/>
                <a:gd name="connsiteX1" fmla="*/ 4999 w 10000"/>
                <a:gd name="connsiteY1" fmla="*/ 3162 h 9940"/>
                <a:gd name="connsiteX2" fmla="*/ 0 w 10000"/>
                <a:gd name="connsiteY2" fmla="*/ 1467 h 9940"/>
                <a:gd name="connsiteX0" fmla="*/ 0 w 10000"/>
                <a:gd name="connsiteY0" fmla="*/ 1467 h 9940"/>
                <a:gd name="connsiteX1" fmla="*/ 6019 w 10000"/>
                <a:gd name="connsiteY1" fmla="*/ 780 h 9940"/>
                <a:gd name="connsiteX2" fmla="*/ 10000 w 10000"/>
                <a:gd name="connsiteY2" fmla="*/ 1467 h 9940"/>
                <a:gd name="connsiteX3" fmla="*/ 10000 w 10000"/>
                <a:gd name="connsiteY3" fmla="*/ 8245 h 9940"/>
                <a:gd name="connsiteX4" fmla="*/ 4999 w 10000"/>
                <a:gd name="connsiteY4" fmla="*/ 9940 h 9940"/>
                <a:gd name="connsiteX5" fmla="*/ 0 w 10000"/>
                <a:gd name="connsiteY5" fmla="*/ 8245 h 9940"/>
                <a:gd name="connsiteX6" fmla="*/ 0 w 10000"/>
                <a:gd name="connsiteY6" fmla="*/ 1467 h 9940"/>
                <a:gd name="connsiteX0" fmla="*/ 0 w 10000"/>
                <a:gd name="connsiteY0" fmla="*/ 1134 h 9658"/>
                <a:gd name="connsiteX1" fmla="*/ 3401 w 10000"/>
                <a:gd name="connsiteY1" fmla="*/ 39 h 9658"/>
                <a:gd name="connsiteX2" fmla="*/ 6757 w 10000"/>
                <a:gd name="connsiteY2" fmla="*/ 327 h 9658"/>
                <a:gd name="connsiteX3" fmla="*/ 10000 w 10000"/>
                <a:gd name="connsiteY3" fmla="*/ 1134 h 9658"/>
                <a:gd name="connsiteX4" fmla="*/ 10000 w 10000"/>
                <a:gd name="connsiteY4" fmla="*/ 7953 h 9658"/>
                <a:gd name="connsiteX5" fmla="*/ 4999 w 10000"/>
                <a:gd name="connsiteY5" fmla="*/ 9658 h 9658"/>
                <a:gd name="connsiteX6" fmla="*/ 0 w 10000"/>
                <a:gd name="connsiteY6" fmla="*/ 7953 h 9658"/>
                <a:gd name="connsiteX7" fmla="*/ 0 w 10000"/>
                <a:gd name="connsiteY7" fmla="*/ 1134 h 9658"/>
                <a:gd name="connsiteX0" fmla="*/ 10000 w 10000"/>
                <a:gd name="connsiteY0" fmla="*/ 1134 h 9658"/>
                <a:gd name="connsiteX1" fmla="*/ 4999 w 10000"/>
                <a:gd name="connsiteY1" fmla="*/ 2839 h 9658"/>
                <a:gd name="connsiteX2" fmla="*/ 0 w 10000"/>
                <a:gd name="connsiteY2" fmla="*/ 1134 h 9658"/>
                <a:gd name="connsiteX0" fmla="*/ 0 w 10000"/>
                <a:gd name="connsiteY0" fmla="*/ 1134 h 9658"/>
                <a:gd name="connsiteX1" fmla="*/ 6019 w 10000"/>
                <a:gd name="connsiteY1" fmla="*/ 443 h 9658"/>
                <a:gd name="connsiteX2" fmla="*/ 10000 w 10000"/>
                <a:gd name="connsiteY2" fmla="*/ 1134 h 9658"/>
                <a:gd name="connsiteX3" fmla="*/ 10000 w 10000"/>
                <a:gd name="connsiteY3" fmla="*/ 7953 h 9658"/>
                <a:gd name="connsiteX4" fmla="*/ 4999 w 10000"/>
                <a:gd name="connsiteY4" fmla="*/ 9658 h 9658"/>
                <a:gd name="connsiteX5" fmla="*/ 0 w 10000"/>
                <a:gd name="connsiteY5" fmla="*/ 7953 h 9658"/>
                <a:gd name="connsiteX6" fmla="*/ 0 w 10000"/>
                <a:gd name="connsiteY6" fmla="*/ 1134 h 9658"/>
                <a:gd name="connsiteX0" fmla="*/ 0 w 10000"/>
                <a:gd name="connsiteY0" fmla="*/ 1141 h 9967"/>
                <a:gd name="connsiteX1" fmla="*/ 3401 w 10000"/>
                <a:gd name="connsiteY1" fmla="*/ 7 h 9967"/>
                <a:gd name="connsiteX2" fmla="*/ 3479 w 10000"/>
                <a:gd name="connsiteY2" fmla="*/ 656 h 9967"/>
                <a:gd name="connsiteX3" fmla="*/ 6757 w 10000"/>
                <a:gd name="connsiteY3" fmla="*/ 306 h 9967"/>
                <a:gd name="connsiteX4" fmla="*/ 10000 w 10000"/>
                <a:gd name="connsiteY4" fmla="*/ 1141 h 9967"/>
                <a:gd name="connsiteX5" fmla="*/ 10000 w 10000"/>
                <a:gd name="connsiteY5" fmla="*/ 8202 h 9967"/>
                <a:gd name="connsiteX6" fmla="*/ 4999 w 10000"/>
                <a:gd name="connsiteY6" fmla="*/ 9967 h 9967"/>
                <a:gd name="connsiteX7" fmla="*/ 0 w 10000"/>
                <a:gd name="connsiteY7" fmla="*/ 8202 h 9967"/>
                <a:gd name="connsiteX8" fmla="*/ 0 w 10000"/>
                <a:gd name="connsiteY8" fmla="*/ 1141 h 9967"/>
                <a:gd name="connsiteX0" fmla="*/ 10000 w 10000"/>
                <a:gd name="connsiteY0" fmla="*/ 1141 h 9967"/>
                <a:gd name="connsiteX1" fmla="*/ 4999 w 10000"/>
                <a:gd name="connsiteY1" fmla="*/ 2907 h 9967"/>
                <a:gd name="connsiteX2" fmla="*/ 0 w 10000"/>
                <a:gd name="connsiteY2" fmla="*/ 1141 h 9967"/>
                <a:gd name="connsiteX0" fmla="*/ 0 w 10000"/>
                <a:gd name="connsiteY0" fmla="*/ 1141 h 9967"/>
                <a:gd name="connsiteX1" fmla="*/ 6019 w 10000"/>
                <a:gd name="connsiteY1" fmla="*/ 426 h 9967"/>
                <a:gd name="connsiteX2" fmla="*/ 10000 w 10000"/>
                <a:gd name="connsiteY2" fmla="*/ 1141 h 9967"/>
                <a:gd name="connsiteX3" fmla="*/ 10000 w 10000"/>
                <a:gd name="connsiteY3" fmla="*/ 8202 h 9967"/>
                <a:gd name="connsiteX4" fmla="*/ 4999 w 10000"/>
                <a:gd name="connsiteY4" fmla="*/ 9967 h 9967"/>
                <a:gd name="connsiteX5" fmla="*/ 0 w 10000"/>
                <a:gd name="connsiteY5" fmla="*/ 8202 h 9967"/>
                <a:gd name="connsiteX6" fmla="*/ 0 w 10000"/>
                <a:gd name="connsiteY6" fmla="*/ 1141 h 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67" stroke="0" extrusionOk="0">
                  <a:moveTo>
                    <a:pt x="0" y="1141"/>
                  </a:moveTo>
                  <a:cubicBezTo>
                    <a:pt x="0" y="166"/>
                    <a:pt x="2821" y="88"/>
                    <a:pt x="3401" y="7"/>
                  </a:cubicBezTo>
                  <a:cubicBezTo>
                    <a:pt x="3981" y="-74"/>
                    <a:pt x="2920" y="606"/>
                    <a:pt x="3479" y="656"/>
                  </a:cubicBezTo>
                  <a:cubicBezTo>
                    <a:pt x="4038" y="706"/>
                    <a:pt x="5675" y="108"/>
                    <a:pt x="6757" y="306"/>
                  </a:cubicBezTo>
                  <a:cubicBezTo>
                    <a:pt x="7839" y="504"/>
                    <a:pt x="9166" y="-141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  <a:path w="10000" h="9967" fill="none" extrusionOk="0">
                  <a:moveTo>
                    <a:pt x="10000" y="1141"/>
                  </a:moveTo>
                  <a:cubicBezTo>
                    <a:pt x="10000" y="2117"/>
                    <a:pt x="7761" y="2907"/>
                    <a:pt x="4999" y="2907"/>
                  </a:cubicBezTo>
                  <a:cubicBezTo>
                    <a:pt x="2239" y="2907"/>
                    <a:pt x="0" y="2117"/>
                    <a:pt x="0" y="1141"/>
                  </a:cubicBezTo>
                </a:path>
                <a:path w="10000" h="9967" fill="none">
                  <a:moveTo>
                    <a:pt x="0" y="1141"/>
                  </a:moveTo>
                  <a:cubicBezTo>
                    <a:pt x="0" y="166"/>
                    <a:pt x="2679" y="704"/>
                    <a:pt x="6019" y="426"/>
                  </a:cubicBezTo>
                  <a:cubicBezTo>
                    <a:pt x="9359" y="146"/>
                    <a:pt x="10000" y="166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s-ES" sz="800" dirty="0" smtClean="0"/>
            </a:p>
            <a:p>
              <a:pPr algn="ctr"/>
              <a:r>
                <a:rPr lang="es-ES" sz="1200" dirty="0"/>
                <a:t>8</a:t>
              </a:r>
              <a:r>
                <a:rPr lang="es-ES" sz="1200" dirty="0" smtClean="0"/>
                <a:t> </a:t>
              </a:r>
              <a:r>
                <a:rPr lang="es-ES" sz="1200" dirty="0"/>
                <a:t>9</a:t>
              </a:r>
              <a:r>
                <a:rPr lang="es-ES" sz="1200" dirty="0" smtClean="0"/>
                <a:t> </a:t>
              </a:r>
              <a:r>
                <a:rPr lang="es-ES" sz="1200" b="1" dirty="0">
                  <a:solidFill>
                    <a:srgbClr val="C00000"/>
                  </a:solidFill>
                </a:rPr>
                <a:t>0</a:t>
              </a:r>
              <a:r>
                <a:rPr lang="es-ES" sz="1200" dirty="0" smtClean="0"/>
                <a:t> 1 2</a:t>
              </a:r>
              <a:endParaRPr lang="es-CO" sz="1200" dirty="0"/>
            </a:p>
          </p:txBody>
        </p:sp>
        <p:sp>
          <p:nvSpPr>
            <p:cNvPr id="11" name="4 Disco magnético"/>
            <p:cNvSpPr/>
            <p:nvPr/>
          </p:nvSpPr>
          <p:spPr>
            <a:xfrm>
              <a:off x="5542500" y="5951810"/>
              <a:ext cx="741916" cy="290897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537 h 9870"/>
                <a:gd name="connsiteX1" fmla="*/ 5110 w 10000"/>
                <a:gd name="connsiteY1" fmla="*/ 2185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0000 w 10000"/>
                <a:gd name="connsiteY0" fmla="*/ 1537 h 9870"/>
                <a:gd name="connsiteX1" fmla="*/ 5000 w 10000"/>
                <a:gd name="connsiteY1" fmla="*/ 3204 h 9870"/>
                <a:gd name="connsiteX2" fmla="*/ 0 w 10000"/>
                <a:gd name="connsiteY2" fmla="*/ 1537 h 9870"/>
                <a:gd name="connsiteX0" fmla="*/ 0 w 10000"/>
                <a:gd name="connsiteY0" fmla="*/ 1537 h 9870"/>
                <a:gd name="connsiteX1" fmla="*/ 5165 w 10000"/>
                <a:gd name="connsiteY1" fmla="*/ 267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 w 10001"/>
                <a:gd name="connsiteY0" fmla="*/ 1557 h 10000"/>
                <a:gd name="connsiteX1" fmla="*/ 2603 w 10001"/>
                <a:gd name="connsiteY1" fmla="*/ 1946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10001 w 10001"/>
                <a:gd name="connsiteY0" fmla="*/ 1557 h 10000"/>
                <a:gd name="connsiteX1" fmla="*/ 5001 w 10001"/>
                <a:gd name="connsiteY1" fmla="*/ 3246 h 10000"/>
                <a:gd name="connsiteX2" fmla="*/ 1 w 10001"/>
                <a:gd name="connsiteY2" fmla="*/ 1557 h 10000"/>
                <a:gd name="connsiteX0" fmla="*/ 1 w 10001"/>
                <a:gd name="connsiteY0" fmla="*/ 1557 h 10000"/>
                <a:gd name="connsiteX1" fmla="*/ 5166 w 10001"/>
                <a:gd name="connsiteY1" fmla="*/ 271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3 w 10003"/>
                <a:gd name="connsiteY0" fmla="*/ 1557 h 10000"/>
                <a:gd name="connsiteX1" fmla="*/ 2550 w 10003"/>
                <a:gd name="connsiteY1" fmla="*/ 94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10003 w 10003"/>
                <a:gd name="connsiteY0" fmla="*/ 1557 h 10000"/>
                <a:gd name="connsiteX1" fmla="*/ 5003 w 10003"/>
                <a:gd name="connsiteY1" fmla="*/ 3246 h 10000"/>
                <a:gd name="connsiteX2" fmla="*/ 3 w 10003"/>
                <a:gd name="connsiteY2" fmla="*/ 1557 h 10000"/>
                <a:gd name="connsiteX0" fmla="*/ 3 w 10003"/>
                <a:gd name="connsiteY0" fmla="*/ 1557 h 10000"/>
                <a:gd name="connsiteX1" fmla="*/ 5168 w 10003"/>
                <a:gd name="connsiteY1" fmla="*/ 27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7 w 10007"/>
                <a:gd name="connsiteY0" fmla="*/ 1557 h 10000"/>
                <a:gd name="connsiteX1" fmla="*/ 2499 w 10007"/>
                <a:gd name="connsiteY1" fmla="*/ 137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10007 w 10007"/>
                <a:gd name="connsiteY0" fmla="*/ 1557 h 10000"/>
                <a:gd name="connsiteX1" fmla="*/ 5007 w 10007"/>
                <a:gd name="connsiteY1" fmla="*/ 3246 h 10000"/>
                <a:gd name="connsiteX2" fmla="*/ 7 w 10007"/>
                <a:gd name="connsiteY2" fmla="*/ 1557 h 10000"/>
                <a:gd name="connsiteX0" fmla="*/ 7 w 10007"/>
                <a:gd name="connsiteY0" fmla="*/ 1557 h 10000"/>
                <a:gd name="connsiteX1" fmla="*/ 5172 w 10007"/>
                <a:gd name="connsiteY1" fmla="*/ 271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7 w 10007"/>
                <a:gd name="connsiteY0" fmla="*/ 1420 h 9863"/>
                <a:gd name="connsiteX1" fmla="*/ 2499 w 10007"/>
                <a:gd name="connsiteY1" fmla="*/ 0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10007 w 10007"/>
                <a:gd name="connsiteY0" fmla="*/ 1420 h 9863"/>
                <a:gd name="connsiteX1" fmla="*/ 5007 w 10007"/>
                <a:gd name="connsiteY1" fmla="*/ 3109 h 9863"/>
                <a:gd name="connsiteX2" fmla="*/ 7 w 10007"/>
                <a:gd name="connsiteY2" fmla="*/ 1420 h 9863"/>
                <a:gd name="connsiteX0" fmla="*/ 7 w 10007"/>
                <a:gd name="connsiteY0" fmla="*/ 1420 h 9863"/>
                <a:gd name="connsiteX1" fmla="*/ 4869 w 10007"/>
                <a:gd name="connsiteY1" fmla="*/ 938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7 w 10000"/>
                <a:gd name="connsiteY0" fmla="*/ 1541 h 10101"/>
                <a:gd name="connsiteX1" fmla="*/ 2497 w 10000"/>
                <a:gd name="connsiteY1" fmla="*/ 101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0000 w 10000"/>
                <a:gd name="connsiteY0" fmla="*/ 1541 h 10101"/>
                <a:gd name="connsiteX1" fmla="*/ 5003 w 10000"/>
                <a:gd name="connsiteY1" fmla="*/ 3253 h 10101"/>
                <a:gd name="connsiteX2" fmla="*/ 7 w 10000"/>
                <a:gd name="connsiteY2" fmla="*/ 1541 h 10101"/>
                <a:gd name="connsiteX0" fmla="*/ 7 w 10000"/>
                <a:gd name="connsiteY0" fmla="*/ 1541 h 10101"/>
                <a:gd name="connsiteX1" fmla="*/ 4866 w 10000"/>
                <a:gd name="connsiteY1" fmla="*/ 1052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4 w 10007"/>
                <a:gd name="connsiteY0" fmla="*/ 1541 h 10101"/>
                <a:gd name="connsiteX1" fmla="*/ 2421 w 10007"/>
                <a:gd name="connsiteY1" fmla="*/ 509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10007 w 10007"/>
                <a:gd name="connsiteY0" fmla="*/ 1541 h 10101"/>
                <a:gd name="connsiteX1" fmla="*/ 5010 w 10007"/>
                <a:gd name="connsiteY1" fmla="*/ 3253 h 10101"/>
                <a:gd name="connsiteX2" fmla="*/ 14 w 10007"/>
                <a:gd name="connsiteY2" fmla="*/ 1541 h 10101"/>
                <a:gd name="connsiteX0" fmla="*/ 14 w 10007"/>
                <a:gd name="connsiteY0" fmla="*/ 1541 h 10101"/>
                <a:gd name="connsiteX1" fmla="*/ 4873 w 10007"/>
                <a:gd name="connsiteY1" fmla="*/ 1052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0 w 9993"/>
                <a:gd name="connsiteY0" fmla="*/ 2157 h 10717"/>
                <a:gd name="connsiteX1" fmla="*/ 2407 w 9993"/>
                <a:gd name="connsiteY1" fmla="*/ 1125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9993 w 9993"/>
                <a:gd name="connsiteY0" fmla="*/ 2157 h 10717"/>
                <a:gd name="connsiteX1" fmla="*/ 4996 w 9993"/>
                <a:gd name="connsiteY1" fmla="*/ 3869 h 10717"/>
                <a:gd name="connsiteX2" fmla="*/ 0 w 9993"/>
                <a:gd name="connsiteY2" fmla="*/ 2157 h 10717"/>
                <a:gd name="connsiteX0" fmla="*/ 0 w 9993"/>
                <a:gd name="connsiteY0" fmla="*/ 2157 h 10717"/>
                <a:gd name="connsiteX1" fmla="*/ 4859 w 9993"/>
                <a:gd name="connsiteY1" fmla="*/ 1668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0 w 10000"/>
                <a:gd name="connsiteY0" fmla="*/ 2062 h 10049"/>
                <a:gd name="connsiteX1" fmla="*/ 3401 w 10000"/>
                <a:gd name="connsiteY1" fmla="*/ 1036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10000 w 10000"/>
                <a:gd name="connsiteY0" fmla="*/ 2062 h 10049"/>
                <a:gd name="connsiteX1" fmla="*/ 4999 w 10000"/>
                <a:gd name="connsiteY1" fmla="*/ 3659 h 10049"/>
                <a:gd name="connsiteX2" fmla="*/ 0 w 10000"/>
                <a:gd name="connsiteY2" fmla="*/ 2062 h 10049"/>
                <a:gd name="connsiteX0" fmla="*/ 0 w 10000"/>
                <a:gd name="connsiteY0" fmla="*/ 2062 h 10049"/>
                <a:gd name="connsiteX1" fmla="*/ 4862 w 10000"/>
                <a:gd name="connsiteY1" fmla="*/ 1605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0 w 10000"/>
                <a:gd name="connsiteY0" fmla="*/ 1533 h 9520"/>
                <a:gd name="connsiteX1" fmla="*/ 3401 w 10000"/>
                <a:gd name="connsiteY1" fmla="*/ 507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10000 w 10000"/>
                <a:gd name="connsiteY0" fmla="*/ 1533 h 9520"/>
                <a:gd name="connsiteX1" fmla="*/ 4999 w 10000"/>
                <a:gd name="connsiteY1" fmla="*/ 3130 h 9520"/>
                <a:gd name="connsiteX2" fmla="*/ 0 w 10000"/>
                <a:gd name="connsiteY2" fmla="*/ 1533 h 9520"/>
                <a:gd name="connsiteX0" fmla="*/ 0 w 10000"/>
                <a:gd name="connsiteY0" fmla="*/ 1533 h 9520"/>
                <a:gd name="connsiteX1" fmla="*/ 4862 w 10000"/>
                <a:gd name="connsiteY1" fmla="*/ 1076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0 w 10000"/>
                <a:gd name="connsiteY0" fmla="*/ 1512 h 9902"/>
                <a:gd name="connsiteX1" fmla="*/ 3401 w 10000"/>
                <a:gd name="connsiteY1" fmla="*/ 435 h 9902"/>
                <a:gd name="connsiteX2" fmla="*/ 6509 w 10000"/>
                <a:gd name="connsiteY2" fmla="*/ 1517 h 9902"/>
                <a:gd name="connsiteX3" fmla="*/ 10000 w 10000"/>
                <a:gd name="connsiteY3" fmla="*/ 1512 h 9902"/>
                <a:gd name="connsiteX4" fmla="*/ 10000 w 10000"/>
                <a:gd name="connsiteY4" fmla="*/ 8224 h 9902"/>
                <a:gd name="connsiteX5" fmla="*/ 4999 w 10000"/>
                <a:gd name="connsiteY5" fmla="*/ 9902 h 9902"/>
                <a:gd name="connsiteX6" fmla="*/ 0 w 10000"/>
                <a:gd name="connsiteY6" fmla="*/ 8224 h 9902"/>
                <a:gd name="connsiteX7" fmla="*/ 0 w 10000"/>
                <a:gd name="connsiteY7" fmla="*/ 1512 h 9902"/>
                <a:gd name="connsiteX0" fmla="*/ 10000 w 10000"/>
                <a:gd name="connsiteY0" fmla="*/ 1512 h 9902"/>
                <a:gd name="connsiteX1" fmla="*/ 4999 w 10000"/>
                <a:gd name="connsiteY1" fmla="*/ 3190 h 9902"/>
                <a:gd name="connsiteX2" fmla="*/ 0 w 10000"/>
                <a:gd name="connsiteY2" fmla="*/ 1512 h 9902"/>
                <a:gd name="connsiteX0" fmla="*/ 0 w 10000"/>
                <a:gd name="connsiteY0" fmla="*/ 1512 h 9902"/>
                <a:gd name="connsiteX1" fmla="*/ 4862 w 10000"/>
                <a:gd name="connsiteY1" fmla="*/ 1032 h 9902"/>
                <a:gd name="connsiteX2" fmla="*/ 10000 w 10000"/>
                <a:gd name="connsiteY2" fmla="*/ 1512 h 9902"/>
                <a:gd name="connsiteX3" fmla="*/ 10000 w 10000"/>
                <a:gd name="connsiteY3" fmla="*/ 8224 h 9902"/>
                <a:gd name="connsiteX4" fmla="*/ 4999 w 10000"/>
                <a:gd name="connsiteY4" fmla="*/ 9902 h 9902"/>
                <a:gd name="connsiteX5" fmla="*/ 0 w 10000"/>
                <a:gd name="connsiteY5" fmla="*/ 8224 h 9902"/>
                <a:gd name="connsiteX6" fmla="*/ 0 w 10000"/>
                <a:gd name="connsiteY6" fmla="*/ 1512 h 9902"/>
                <a:gd name="connsiteX0" fmla="*/ 0 w 10000"/>
                <a:gd name="connsiteY0" fmla="*/ 1527 h 10000"/>
                <a:gd name="connsiteX1" fmla="*/ 3401 w 10000"/>
                <a:gd name="connsiteY1" fmla="*/ 439 h 10000"/>
                <a:gd name="connsiteX2" fmla="*/ 6729 w 10000"/>
                <a:gd name="connsiteY2" fmla="*/ 120 h 10000"/>
                <a:gd name="connsiteX3" fmla="*/ 10000 w 10000"/>
                <a:gd name="connsiteY3" fmla="*/ 1527 h 10000"/>
                <a:gd name="connsiteX4" fmla="*/ 10000 w 10000"/>
                <a:gd name="connsiteY4" fmla="*/ 8305 h 10000"/>
                <a:gd name="connsiteX5" fmla="*/ 4999 w 10000"/>
                <a:gd name="connsiteY5" fmla="*/ 10000 h 10000"/>
                <a:gd name="connsiteX6" fmla="*/ 0 w 10000"/>
                <a:gd name="connsiteY6" fmla="*/ 8305 h 10000"/>
                <a:gd name="connsiteX7" fmla="*/ 0 w 10000"/>
                <a:gd name="connsiteY7" fmla="*/ 1527 h 10000"/>
                <a:gd name="connsiteX0" fmla="*/ 10000 w 10000"/>
                <a:gd name="connsiteY0" fmla="*/ 1527 h 10000"/>
                <a:gd name="connsiteX1" fmla="*/ 4999 w 10000"/>
                <a:gd name="connsiteY1" fmla="*/ 3222 h 10000"/>
                <a:gd name="connsiteX2" fmla="*/ 0 w 10000"/>
                <a:gd name="connsiteY2" fmla="*/ 1527 h 10000"/>
                <a:gd name="connsiteX0" fmla="*/ 0 w 10000"/>
                <a:gd name="connsiteY0" fmla="*/ 1527 h 10000"/>
                <a:gd name="connsiteX1" fmla="*/ 4862 w 10000"/>
                <a:gd name="connsiteY1" fmla="*/ 1042 h 10000"/>
                <a:gd name="connsiteX2" fmla="*/ 10000 w 10000"/>
                <a:gd name="connsiteY2" fmla="*/ 1527 h 10000"/>
                <a:gd name="connsiteX3" fmla="*/ 10000 w 10000"/>
                <a:gd name="connsiteY3" fmla="*/ 8305 h 10000"/>
                <a:gd name="connsiteX4" fmla="*/ 4999 w 10000"/>
                <a:gd name="connsiteY4" fmla="*/ 10000 h 10000"/>
                <a:gd name="connsiteX5" fmla="*/ 0 w 10000"/>
                <a:gd name="connsiteY5" fmla="*/ 8305 h 10000"/>
                <a:gd name="connsiteX6" fmla="*/ 0 w 10000"/>
                <a:gd name="connsiteY6" fmla="*/ 1527 h 10000"/>
                <a:gd name="connsiteX0" fmla="*/ 0 w 10000"/>
                <a:gd name="connsiteY0" fmla="*/ 1672 h 10145"/>
                <a:gd name="connsiteX1" fmla="*/ 3401 w 10000"/>
                <a:gd name="connsiteY1" fmla="*/ 584 h 10145"/>
                <a:gd name="connsiteX2" fmla="*/ 6729 w 10000"/>
                <a:gd name="connsiteY2" fmla="*/ 265 h 10145"/>
                <a:gd name="connsiteX3" fmla="*/ 10000 w 10000"/>
                <a:gd name="connsiteY3" fmla="*/ 1672 h 10145"/>
                <a:gd name="connsiteX4" fmla="*/ 10000 w 10000"/>
                <a:gd name="connsiteY4" fmla="*/ 8450 h 10145"/>
                <a:gd name="connsiteX5" fmla="*/ 4999 w 10000"/>
                <a:gd name="connsiteY5" fmla="*/ 10145 h 10145"/>
                <a:gd name="connsiteX6" fmla="*/ 0 w 10000"/>
                <a:gd name="connsiteY6" fmla="*/ 8450 h 10145"/>
                <a:gd name="connsiteX7" fmla="*/ 0 w 10000"/>
                <a:gd name="connsiteY7" fmla="*/ 1672 h 10145"/>
                <a:gd name="connsiteX0" fmla="*/ 10000 w 10000"/>
                <a:gd name="connsiteY0" fmla="*/ 1672 h 10145"/>
                <a:gd name="connsiteX1" fmla="*/ 4999 w 10000"/>
                <a:gd name="connsiteY1" fmla="*/ 3367 h 10145"/>
                <a:gd name="connsiteX2" fmla="*/ 0 w 10000"/>
                <a:gd name="connsiteY2" fmla="*/ 1672 h 10145"/>
                <a:gd name="connsiteX0" fmla="*/ 0 w 10000"/>
                <a:gd name="connsiteY0" fmla="*/ 1672 h 10145"/>
                <a:gd name="connsiteX1" fmla="*/ 6019 w 10000"/>
                <a:gd name="connsiteY1" fmla="*/ 985 h 10145"/>
                <a:gd name="connsiteX2" fmla="*/ 10000 w 10000"/>
                <a:gd name="connsiteY2" fmla="*/ 1672 h 10145"/>
                <a:gd name="connsiteX3" fmla="*/ 10000 w 10000"/>
                <a:gd name="connsiteY3" fmla="*/ 8450 h 10145"/>
                <a:gd name="connsiteX4" fmla="*/ 4999 w 10000"/>
                <a:gd name="connsiteY4" fmla="*/ 10145 h 10145"/>
                <a:gd name="connsiteX5" fmla="*/ 0 w 10000"/>
                <a:gd name="connsiteY5" fmla="*/ 8450 h 10145"/>
                <a:gd name="connsiteX6" fmla="*/ 0 w 10000"/>
                <a:gd name="connsiteY6" fmla="*/ 1672 h 10145"/>
                <a:gd name="connsiteX0" fmla="*/ 0 w 10000"/>
                <a:gd name="connsiteY0" fmla="*/ 1467 h 9940"/>
                <a:gd name="connsiteX1" fmla="*/ 3401 w 10000"/>
                <a:gd name="connsiteY1" fmla="*/ 379 h 9940"/>
                <a:gd name="connsiteX2" fmla="*/ 6729 w 10000"/>
                <a:gd name="connsiteY2" fmla="*/ 60 h 9940"/>
                <a:gd name="connsiteX3" fmla="*/ 10000 w 10000"/>
                <a:gd name="connsiteY3" fmla="*/ 1467 h 9940"/>
                <a:gd name="connsiteX4" fmla="*/ 10000 w 10000"/>
                <a:gd name="connsiteY4" fmla="*/ 8245 h 9940"/>
                <a:gd name="connsiteX5" fmla="*/ 4999 w 10000"/>
                <a:gd name="connsiteY5" fmla="*/ 9940 h 9940"/>
                <a:gd name="connsiteX6" fmla="*/ 0 w 10000"/>
                <a:gd name="connsiteY6" fmla="*/ 8245 h 9940"/>
                <a:gd name="connsiteX7" fmla="*/ 0 w 10000"/>
                <a:gd name="connsiteY7" fmla="*/ 1467 h 9940"/>
                <a:gd name="connsiteX0" fmla="*/ 10000 w 10000"/>
                <a:gd name="connsiteY0" fmla="*/ 1467 h 9940"/>
                <a:gd name="connsiteX1" fmla="*/ 4999 w 10000"/>
                <a:gd name="connsiteY1" fmla="*/ 3162 h 9940"/>
                <a:gd name="connsiteX2" fmla="*/ 0 w 10000"/>
                <a:gd name="connsiteY2" fmla="*/ 1467 h 9940"/>
                <a:gd name="connsiteX0" fmla="*/ 0 w 10000"/>
                <a:gd name="connsiteY0" fmla="*/ 1467 h 9940"/>
                <a:gd name="connsiteX1" fmla="*/ 6019 w 10000"/>
                <a:gd name="connsiteY1" fmla="*/ 780 h 9940"/>
                <a:gd name="connsiteX2" fmla="*/ 10000 w 10000"/>
                <a:gd name="connsiteY2" fmla="*/ 1467 h 9940"/>
                <a:gd name="connsiteX3" fmla="*/ 10000 w 10000"/>
                <a:gd name="connsiteY3" fmla="*/ 8245 h 9940"/>
                <a:gd name="connsiteX4" fmla="*/ 4999 w 10000"/>
                <a:gd name="connsiteY4" fmla="*/ 9940 h 9940"/>
                <a:gd name="connsiteX5" fmla="*/ 0 w 10000"/>
                <a:gd name="connsiteY5" fmla="*/ 8245 h 9940"/>
                <a:gd name="connsiteX6" fmla="*/ 0 w 10000"/>
                <a:gd name="connsiteY6" fmla="*/ 1467 h 9940"/>
                <a:gd name="connsiteX0" fmla="*/ 0 w 10000"/>
                <a:gd name="connsiteY0" fmla="*/ 1134 h 9658"/>
                <a:gd name="connsiteX1" fmla="*/ 3401 w 10000"/>
                <a:gd name="connsiteY1" fmla="*/ 39 h 9658"/>
                <a:gd name="connsiteX2" fmla="*/ 6757 w 10000"/>
                <a:gd name="connsiteY2" fmla="*/ 327 h 9658"/>
                <a:gd name="connsiteX3" fmla="*/ 10000 w 10000"/>
                <a:gd name="connsiteY3" fmla="*/ 1134 h 9658"/>
                <a:gd name="connsiteX4" fmla="*/ 10000 w 10000"/>
                <a:gd name="connsiteY4" fmla="*/ 7953 h 9658"/>
                <a:gd name="connsiteX5" fmla="*/ 4999 w 10000"/>
                <a:gd name="connsiteY5" fmla="*/ 9658 h 9658"/>
                <a:gd name="connsiteX6" fmla="*/ 0 w 10000"/>
                <a:gd name="connsiteY6" fmla="*/ 7953 h 9658"/>
                <a:gd name="connsiteX7" fmla="*/ 0 w 10000"/>
                <a:gd name="connsiteY7" fmla="*/ 1134 h 9658"/>
                <a:gd name="connsiteX0" fmla="*/ 10000 w 10000"/>
                <a:gd name="connsiteY0" fmla="*/ 1134 h 9658"/>
                <a:gd name="connsiteX1" fmla="*/ 4999 w 10000"/>
                <a:gd name="connsiteY1" fmla="*/ 2839 h 9658"/>
                <a:gd name="connsiteX2" fmla="*/ 0 w 10000"/>
                <a:gd name="connsiteY2" fmla="*/ 1134 h 9658"/>
                <a:gd name="connsiteX0" fmla="*/ 0 w 10000"/>
                <a:gd name="connsiteY0" fmla="*/ 1134 h 9658"/>
                <a:gd name="connsiteX1" fmla="*/ 6019 w 10000"/>
                <a:gd name="connsiteY1" fmla="*/ 443 h 9658"/>
                <a:gd name="connsiteX2" fmla="*/ 10000 w 10000"/>
                <a:gd name="connsiteY2" fmla="*/ 1134 h 9658"/>
                <a:gd name="connsiteX3" fmla="*/ 10000 w 10000"/>
                <a:gd name="connsiteY3" fmla="*/ 7953 h 9658"/>
                <a:gd name="connsiteX4" fmla="*/ 4999 w 10000"/>
                <a:gd name="connsiteY4" fmla="*/ 9658 h 9658"/>
                <a:gd name="connsiteX5" fmla="*/ 0 w 10000"/>
                <a:gd name="connsiteY5" fmla="*/ 7953 h 9658"/>
                <a:gd name="connsiteX6" fmla="*/ 0 w 10000"/>
                <a:gd name="connsiteY6" fmla="*/ 1134 h 9658"/>
                <a:gd name="connsiteX0" fmla="*/ 0 w 10000"/>
                <a:gd name="connsiteY0" fmla="*/ 1141 h 9967"/>
                <a:gd name="connsiteX1" fmla="*/ 3401 w 10000"/>
                <a:gd name="connsiteY1" fmla="*/ 7 h 9967"/>
                <a:gd name="connsiteX2" fmla="*/ 3479 w 10000"/>
                <a:gd name="connsiteY2" fmla="*/ 656 h 9967"/>
                <a:gd name="connsiteX3" fmla="*/ 6757 w 10000"/>
                <a:gd name="connsiteY3" fmla="*/ 306 h 9967"/>
                <a:gd name="connsiteX4" fmla="*/ 10000 w 10000"/>
                <a:gd name="connsiteY4" fmla="*/ 1141 h 9967"/>
                <a:gd name="connsiteX5" fmla="*/ 10000 w 10000"/>
                <a:gd name="connsiteY5" fmla="*/ 8202 h 9967"/>
                <a:gd name="connsiteX6" fmla="*/ 4999 w 10000"/>
                <a:gd name="connsiteY6" fmla="*/ 9967 h 9967"/>
                <a:gd name="connsiteX7" fmla="*/ 0 w 10000"/>
                <a:gd name="connsiteY7" fmla="*/ 8202 h 9967"/>
                <a:gd name="connsiteX8" fmla="*/ 0 w 10000"/>
                <a:gd name="connsiteY8" fmla="*/ 1141 h 9967"/>
                <a:gd name="connsiteX0" fmla="*/ 10000 w 10000"/>
                <a:gd name="connsiteY0" fmla="*/ 1141 h 9967"/>
                <a:gd name="connsiteX1" fmla="*/ 4999 w 10000"/>
                <a:gd name="connsiteY1" fmla="*/ 2907 h 9967"/>
                <a:gd name="connsiteX2" fmla="*/ 0 w 10000"/>
                <a:gd name="connsiteY2" fmla="*/ 1141 h 9967"/>
                <a:gd name="connsiteX0" fmla="*/ 0 w 10000"/>
                <a:gd name="connsiteY0" fmla="*/ 1141 h 9967"/>
                <a:gd name="connsiteX1" fmla="*/ 6019 w 10000"/>
                <a:gd name="connsiteY1" fmla="*/ 426 h 9967"/>
                <a:gd name="connsiteX2" fmla="*/ 10000 w 10000"/>
                <a:gd name="connsiteY2" fmla="*/ 1141 h 9967"/>
                <a:gd name="connsiteX3" fmla="*/ 10000 w 10000"/>
                <a:gd name="connsiteY3" fmla="*/ 8202 h 9967"/>
                <a:gd name="connsiteX4" fmla="*/ 4999 w 10000"/>
                <a:gd name="connsiteY4" fmla="*/ 9967 h 9967"/>
                <a:gd name="connsiteX5" fmla="*/ 0 w 10000"/>
                <a:gd name="connsiteY5" fmla="*/ 8202 h 9967"/>
                <a:gd name="connsiteX6" fmla="*/ 0 w 10000"/>
                <a:gd name="connsiteY6" fmla="*/ 1141 h 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67" stroke="0" extrusionOk="0">
                  <a:moveTo>
                    <a:pt x="0" y="1141"/>
                  </a:moveTo>
                  <a:cubicBezTo>
                    <a:pt x="0" y="166"/>
                    <a:pt x="2821" y="88"/>
                    <a:pt x="3401" y="7"/>
                  </a:cubicBezTo>
                  <a:cubicBezTo>
                    <a:pt x="3981" y="-74"/>
                    <a:pt x="2920" y="606"/>
                    <a:pt x="3479" y="656"/>
                  </a:cubicBezTo>
                  <a:cubicBezTo>
                    <a:pt x="4038" y="706"/>
                    <a:pt x="5675" y="108"/>
                    <a:pt x="6757" y="306"/>
                  </a:cubicBezTo>
                  <a:cubicBezTo>
                    <a:pt x="7839" y="504"/>
                    <a:pt x="9166" y="-141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  <a:path w="10000" h="9967" fill="none" extrusionOk="0">
                  <a:moveTo>
                    <a:pt x="10000" y="1141"/>
                  </a:moveTo>
                  <a:cubicBezTo>
                    <a:pt x="10000" y="2117"/>
                    <a:pt x="7761" y="2907"/>
                    <a:pt x="4999" y="2907"/>
                  </a:cubicBezTo>
                  <a:cubicBezTo>
                    <a:pt x="2239" y="2907"/>
                    <a:pt x="0" y="2117"/>
                    <a:pt x="0" y="1141"/>
                  </a:cubicBezTo>
                </a:path>
                <a:path w="10000" h="9967" fill="none">
                  <a:moveTo>
                    <a:pt x="0" y="1141"/>
                  </a:moveTo>
                  <a:cubicBezTo>
                    <a:pt x="0" y="166"/>
                    <a:pt x="2679" y="704"/>
                    <a:pt x="6019" y="426"/>
                  </a:cubicBezTo>
                  <a:cubicBezTo>
                    <a:pt x="9359" y="146"/>
                    <a:pt x="10000" y="166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s-ES" sz="800" dirty="0" smtClean="0"/>
            </a:p>
            <a:p>
              <a:pPr algn="ctr"/>
              <a:r>
                <a:rPr lang="es-ES" sz="1200" dirty="0"/>
                <a:t>4</a:t>
              </a:r>
              <a:r>
                <a:rPr lang="es-ES" sz="1200" dirty="0" smtClean="0"/>
                <a:t> 5 </a:t>
              </a:r>
              <a:r>
                <a:rPr lang="es-ES" sz="1200" b="1" dirty="0" smtClean="0">
                  <a:solidFill>
                    <a:srgbClr val="C00000"/>
                  </a:solidFill>
                </a:rPr>
                <a:t>6</a:t>
              </a:r>
              <a:r>
                <a:rPr lang="es-ES" sz="1200" dirty="0" smtClean="0"/>
                <a:t> 7 </a:t>
              </a:r>
              <a:r>
                <a:rPr lang="es-ES" sz="1200" dirty="0"/>
                <a:t>8</a:t>
              </a:r>
              <a:endParaRPr lang="es-CO" sz="1200" dirty="0"/>
            </a:p>
          </p:txBody>
        </p:sp>
        <p:sp>
          <p:nvSpPr>
            <p:cNvPr id="12" name="46 Flecha en U"/>
            <p:cNvSpPr/>
            <p:nvPr/>
          </p:nvSpPr>
          <p:spPr>
            <a:xfrm>
              <a:off x="4862408" y="3769664"/>
              <a:ext cx="1170769" cy="865469"/>
            </a:xfrm>
            <a:custGeom>
              <a:avLst/>
              <a:gdLst>
                <a:gd name="connsiteX0" fmla="*/ 0 w 1536811"/>
                <a:gd name="connsiteY0" fmla="*/ 1385922 h 1385922"/>
                <a:gd name="connsiteX1" fmla="*/ 0 w 1536811"/>
                <a:gd name="connsiteY1" fmla="*/ 606341 h 1385922"/>
                <a:gd name="connsiteX2" fmla="*/ 606341 w 1536811"/>
                <a:gd name="connsiteY2" fmla="*/ 0 h 1385922"/>
                <a:gd name="connsiteX3" fmla="*/ 757230 w 1536811"/>
                <a:gd name="connsiteY3" fmla="*/ 0 h 1385922"/>
                <a:gd name="connsiteX4" fmla="*/ 1363571 w 1536811"/>
                <a:gd name="connsiteY4" fmla="*/ 606341 h 1385922"/>
                <a:gd name="connsiteX5" fmla="*/ 1363571 w 1536811"/>
                <a:gd name="connsiteY5" fmla="*/ 1252569 h 1385922"/>
                <a:gd name="connsiteX6" fmla="*/ 1536811 w 1536811"/>
                <a:gd name="connsiteY6" fmla="*/ 1252569 h 1385922"/>
                <a:gd name="connsiteX7" fmla="*/ 1190331 w 1536811"/>
                <a:gd name="connsiteY7" fmla="*/ 1252569 h 1385922"/>
                <a:gd name="connsiteX8" fmla="*/ 843850 w 1536811"/>
                <a:gd name="connsiteY8" fmla="*/ 1252569 h 1385922"/>
                <a:gd name="connsiteX9" fmla="*/ 1017090 w 1536811"/>
                <a:gd name="connsiteY9" fmla="*/ 1252569 h 1385922"/>
                <a:gd name="connsiteX10" fmla="*/ 1017090 w 1536811"/>
                <a:gd name="connsiteY10" fmla="*/ 606341 h 1385922"/>
                <a:gd name="connsiteX11" fmla="*/ 757230 w 1536811"/>
                <a:gd name="connsiteY11" fmla="*/ 346481 h 1385922"/>
                <a:gd name="connsiteX12" fmla="*/ 606341 w 1536811"/>
                <a:gd name="connsiteY12" fmla="*/ 346481 h 1385922"/>
                <a:gd name="connsiteX13" fmla="*/ 346481 w 1536811"/>
                <a:gd name="connsiteY13" fmla="*/ 606341 h 1385922"/>
                <a:gd name="connsiteX14" fmla="*/ 346481 w 1536811"/>
                <a:gd name="connsiteY14" fmla="*/ 1385922 h 1385922"/>
                <a:gd name="connsiteX15" fmla="*/ 0 w 1536811"/>
                <a:gd name="connsiteY15" fmla="*/ 1385922 h 1385922"/>
                <a:gd name="connsiteX0" fmla="*/ 0 w 1536811"/>
                <a:gd name="connsiteY0" fmla="*/ 1385922 h 1385922"/>
                <a:gd name="connsiteX1" fmla="*/ 0 w 1536811"/>
                <a:gd name="connsiteY1" fmla="*/ 606341 h 1385922"/>
                <a:gd name="connsiteX2" fmla="*/ 606341 w 1536811"/>
                <a:gd name="connsiteY2" fmla="*/ 0 h 1385922"/>
                <a:gd name="connsiteX3" fmla="*/ 757230 w 1536811"/>
                <a:gd name="connsiteY3" fmla="*/ 0 h 1385922"/>
                <a:gd name="connsiteX4" fmla="*/ 1363571 w 1536811"/>
                <a:gd name="connsiteY4" fmla="*/ 606341 h 1385922"/>
                <a:gd name="connsiteX5" fmla="*/ 1363571 w 1536811"/>
                <a:gd name="connsiteY5" fmla="*/ 1252569 h 1385922"/>
                <a:gd name="connsiteX6" fmla="*/ 1536811 w 1536811"/>
                <a:gd name="connsiteY6" fmla="*/ 1252569 h 1385922"/>
                <a:gd name="connsiteX7" fmla="*/ 1190331 w 1536811"/>
                <a:gd name="connsiteY7" fmla="*/ 1252569 h 1385922"/>
                <a:gd name="connsiteX8" fmla="*/ 1028000 w 1536811"/>
                <a:gd name="connsiteY8" fmla="*/ 1328769 h 1385922"/>
                <a:gd name="connsiteX9" fmla="*/ 1017090 w 1536811"/>
                <a:gd name="connsiteY9" fmla="*/ 1252569 h 1385922"/>
                <a:gd name="connsiteX10" fmla="*/ 1017090 w 1536811"/>
                <a:gd name="connsiteY10" fmla="*/ 606341 h 1385922"/>
                <a:gd name="connsiteX11" fmla="*/ 757230 w 1536811"/>
                <a:gd name="connsiteY11" fmla="*/ 346481 h 1385922"/>
                <a:gd name="connsiteX12" fmla="*/ 606341 w 1536811"/>
                <a:gd name="connsiteY12" fmla="*/ 346481 h 1385922"/>
                <a:gd name="connsiteX13" fmla="*/ 346481 w 1536811"/>
                <a:gd name="connsiteY13" fmla="*/ 606341 h 1385922"/>
                <a:gd name="connsiteX14" fmla="*/ 346481 w 1536811"/>
                <a:gd name="connsiteY14" fmla="*/ 1385922 h 1385922"/>
                <a:gd name="connsiteX15" fmla="*/ 0 w 1536811"/>
                <a:gd name="connsiteY15" fmla="*/ 1385922 h 1385922"/>
                <a:gd name="connsiteX0" fmla="*/ 0 w 1536811"/>
                <a:gd name="connsiteY0" fmla="*/ 1385922 h 1385922"/>
                <a:gd name="connsiteX1" fmla="*/ 0 w 1536811"/>
                <a:gd name="connsiteY1" fmla="*/ 606341 h 1385922"/>
                <a:gd name="connsiteX2" fmla="*/ 606341 w 1536811"/>
                <a:gd name="connsiteY2" fmla="*/ 0 h 1385922"/>
                <a:gd name="connsiteX3" fmla="*/ 757230 w 1536811"/>
                <a:gd name="connsiteY3" fmla="*/ 0 h 1385922"/>
                <a:gd name="connsiteX4" fmla="*/ 1363571 w 1536811"/>
                <a:gd name="connsiteY4" fmla="*/ 606341 h 1385922"/>
                <a:gd name="connsiteX5" fmla="*/ 1363571 w 1536811"/>
                <a:gd name="connsiteY5" fmla="*/ 1252569 h 1385922"/>
                <a:gd name="connsiteX6" fmla="*/ 1536811 w 1536811"/>
                <a:gd name="connsiteY6" fmla="*/ 1252569 h 1385922"/>
                <a:gd name="connsiteX7" fmla="*/ 1196681 w 1536811"/>
                <a:gd name="connsiteY7" fmla="*/ 1284319 h 1385922"/>
                <a:gd name="connsiteX8" fmla="*/ 1028000 w 1536811"/>
                <a:gd name="connsiteY8" fmla="*/ 1328769 h 1385922"/>
                <a:gd name="connsiteX9" fmla="*/ 1017090 w 1536811"/>
                <a:gd name="connsiteY9" fmla="*/ 1252569 h 1385922"/>
                <a:gd name="connsiteX10" fmla="*/ 1017090 w 1536811"/>
                <a:gd name="connsiteY10" fmla="*/ 606341 h 1385922"/>
                <a:gd name="connsiteX11" fmla="*/ 757230 w 1536811"/>
                <a:gd name="connsiteY11" fmla="*/ 346481 h 1385922"/>
                <a:gd name="connsiteX12" fmla="*/ 606341 w 1536811"/>
                <a:gd name="connsiteY12" fmla="*/ 346481 h 1385922"/>
                <a:gd name="connsiteX13" fmla="*/ 346481 w 1536811"/>
                <a:gd name="connsiteY13" fmla="*/ 606341 h 1385922"/>
                <a:gd name="connsiteX14" fmla="*/ 346481 w 1536811"/>
                <a:gd name="connsiteY14" fmla="*/ 1385922 h 1385922"/>
                <a:gd name="connsiteX15" fmla="*/ 0 w 1536811"/>
                <a:gd name="connsiteY15" fmla="*/ 1385922 h 1385922"/>
                <a:gd name="connsiteX0" fmla="*/ 0 w 1371711"/>
                <a:gd name="connsiteY0" fmla="*/ 1385922 h 1385922"/>
                <a:gd name="connsiteX1" fmla="*/ 0 w 1371711"/>
                <a:gd name="connsiteY1" fmla="*/ 606341 h 1385922"/>
                <a:gd name="connsiteX2" fmla="*/ 606341 w 1371711"/>
                <a:gd name="connsiteY2" fmla="*/ 0 h 1385922"/>
                <a:gd name="connsiteX3" fmla="*/ 757230 w 1371711"/>
                <a:gd name="connsiteY3" fmla="*/ 0 h 1385922"/>
                <a:gd name="connsiteX4" fmla="*/ 1363571 w 1371711"/>
                <a:gd name="connsiteY4" fmla="*/ 606341 h 1385922"/>
                <a:gd name="connsiteX5" fmla="*/ 1363571 w 1371711"/>
                <a:gd name="connsiteY5" fmla="*/ 1252569 h 1385922"/>
                <a:gd name="connsiteX6" fmla="*/ 1371711 w 1371711"/>
                <a:gd name="connsiteY6" fmla="*/ 1252569 h 1385922"/>
                <a:gd name="connsiteX7" fmla="*/ 1196681 w 1371711"/>
                <a:gd name="connsiteY7" fmla="*/ 1284319 h 1385922"/>
                <a:gd name="connsiteX8" fmla="*/ 1028000 w 1371711"/>
                <a:gd name="connsiteY8" fmla="*/ 1328769 h 1385922"/>
                <a:gd name="connsiteX9" fmla="*/ 1017090 w 1371711"/>
                <a:gd name="connsiteY9" fmla="*/ 1252569 h 1385922"/>
                <a:gd name="connsiteX10" fmla="*/ 1017090 w 1371711"/>
                <a:gd name="connsiteY10" fmla="*/ 606341 h 1385922"/>
                <a:gd name="connsiteX11" fmla="*/ 757230 w 1371711"/>
                <a:gd name="connsiteY11" fmla="*/ 346481 h 1385922"/>
                <a:gd name="connsiteX12" fmla="*/ 606341 w 1371711"/>
                <a:gd name="connsiteY12" fmla="*/ 346481 h 1385922"/>
                <a:gd name="connsiteX13" fmla="*/ 346481 w 1371711"/>
                <a:gd name="connsiteY13" fmla="*/ 606341 h 1385922"/>
                <a:gd name="connsiteX14" fmla="*/ 346481 w 1371711"/>
                <a:gd name="connsiteY14" fmla="*/ 1385922 h 1385922"/>
                <a:gd name="connsiteX15" fmla="*/ 0 w 1371711"/>
                <a:gd name="connsiteY15" fmla="*/ 1385922 h 1385922"/>
                <a:gd name="connsiteX0" fmla="*/ 0 w 1378061"/>
                <a:gd name="connsiteY0" fmla="*/ 1385922 h 1385922"/>
                <a:gd name="connsiteX1" fmla="*/ 0 w 1378061"/>
                <a:gd name="connsiteY1" fmla="*/ 606341 h 1385922"/>
                <a:gd name="connsiteX2" fmla="*/ 606341 w 1378061"/>
                <a:gd name="connsiteY2" fmla="*/ 0 h 1385922"/>
                <a:gd name="connsiteX3" fmla="*/ 757230 w 1378061"/>
                <a:gd name="connsiteY3" fmla="*/ 0 h 1385922"/>
                <a:gd name="connsiteX4" fmla="*/ 1363571 w 1378061"/>
                <a:gd name="connsiteY4" fmla="*/ 606341 h 1385922"/>
                <a:gd name="connsiteX5" fmla="*/ 1363571 w 1378061"/>
                <a:gd name="connsiteY5" fmla="*/ 1252569 h 1385922"/>
                <a:gd name="connsiteX6" fmla="*/ 1378061 w 1378061"/>
                <a:gd name="connsiteY6" fmla="*/ 1233519 h 1385922"/>
                <a:gd name="connsiteX7" fmla="*/ 1196681 w 1378061"/>
                <a:gd name="connsiteY7" fmla="*/ 1284319 h 1385922"/>
                <a:gd name="connsiteX8" fmla="*/ 1028000 w 1378061"/>
                <a:gd name="connsiteY8" fmla="*/ 1328769 h 1385922"/>
                <a:gd name="connsiteX9" fmla="*/ 1017090 w 1378061"/>
                <a:gd name="connsiteY9" fmla="*/ 1252569 h 1385922"/>
                <a:gd name="connsiteX10" fmla="*/ 1017090 w 1378061"/>
                <a:gd name="connsiteY10" fmla="*/ 606341 h 1385922"/>
                <a:gd name="connsiteX11" fmla="*/ 757230 w 1378061"/>
                <a:gd name="connsiteY11" fmla="*/ 346481 h 1385922"/>
                <a:gd name="connsiteX12" fmla="*/ 606341 w 1378061"/>
                <a:gd name="connsiteY12" fmla="*/ 346481 h 1385922"/>
                <a:gd name="connsiteX13" fmla="*/ 346481 w 1378061"/>
                <a:gd name="connsiteY13" fmla="*/ 606341 h 1385922"/>
                <a:gd name="connsiteX14" fmla="*/ 346481 w 1378061"/>
                <a:gd name="connsiteY14" fmla="*/ 1385922 h 1385922"/>
                <a:gd name="connsiteX15" fmla="*/ 0 w 1378061"/>
                <a:gd name="connsiteY15" fmla="*/ 1385922 h 1385922"/>
                <a:gd name="connsiteX0" fmla="*/ 0 w 1363571"/>
                <a:gd name="connsiteY0" fmla="*/ 1385922 h 1385922"/>
                <a:gd name="connsiteX1" fmla="*/ 0 w 1363571"/>
                <a:gd name="connsiteY1" fmla="*/ 606341 h 1385922"/>
                <a:gd name="connsiteX2" fmla="*/ 606341 w 1363571"/>
                <a:gd name="connsiteY2" fmla="*/ 0 h 1385922"/>
                <a:gd name="connsiteX3" fmla="*/ 757230 w 1363571"/>
                <a:gd name="connsiteY3" fmla="*/ 0 h 1385922"/>
                <a:gd name="connsiteX4" fmla="*/ 1363571 w 1363571"/>
                <a:gd name="connsiteY4" fmla="*/ 606341 h 1385922"/>
                <a:gd name="connsiteX5" fmla="*/ 1363571 w 1363571"/>
                <a:gd name="connsiteY5" fmla="*/ 1252569 h 1385922"/>
                <a:gd name="connsiteX6" fmla="*/ 1359011 w 1363571"/>
                <a:gd name="connsiteY6" fmla="*/ 1233519 h 1385922"/>
                <a:gd name="connsiteX7" fmla="*/ 1196681 w 1363571"/>
                <a:gd name="connsiteY7" fmla="*/ 1284319 h 1385922"/>
                <a:gd name="connsiteX8" fmla="*/ 1028000 w 1363571"/>
                <a:gd name="connsiteY8" fmla="*/ 1328769 h 1385922"/>
                <a:gd name="connsiteX9" fmla="*/ 1017090 w 1363571"/>
                <a:gd name="connsiteY9" fmla="*/ 1252569 h 1385922"/>
                <a:gd name="connsiteX10" fmla="*/ 1017090 w 1363571"/>
                <a:gd name="connsiteY10" fmla="*/ 606341 h 1385922"/>
                <a:gd name="connsiteX11" fmla="*/ 757230 w 1363571"/>
                <a:gd name="connsiteY11" fmla="*/ 346481 h 1385922"/>
                <a:gd name="connsiteX12" fmla="*/ 606341 w 1363571"/>
                <a:gd name="connsiteY12" fmla="*/ 346481 h 1385922"/>
                <a:gd name="connsiteX13" fmla="*/ 346481 w 1363571"/>
                <a:gd name="connsiteY13" fmla="*/ 606341 h 1385922"/>
                <a:gd name="connsiteX14" fmla="*/ 346481 w 1363571"/>
                <a:gd name="connsiteY14" fmla="*/ 1385922 h 1385922"/>
                <a:gd name="connsiteX15" fmla="*/ 0 w 1363571"/>
                <a:gd name="connsiteY15" fmla="*/ 1385922 h 13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63571" h="1385922">
                  <a:moveTo>
                    <a:pt x="0" y="1385922"/>
                  </a:moveTo>
                  <a:lnTo>
                    <a:pt x="0" y="606341"/>
                  </a:lnTo>
                  <a:cubicBezTo>
                    <a:pt x="0" y="271468"/>
                    <a:pt x="271468" y="0"/>
                    <a:pt x="606341" y="0"/>
                  </a:cubicBezTo>
                  <a:lnTo>
                    <a:pt x="757230" y="0"/>
                  </a:lnTo>
                  <a:cubicBezTo>
                    <a:pt x="1092103" y="0"/>
                    <a:pt x="1363571" y="271468"/>
                    <a:pt x="1363571" y="606341"/>
                  </a:cubicBezTo>
                  <a:lnTo>
                    <a:pt x="1363571" y="1252569"/>
                  </a:lnTo>
                  <a:lnTo>
                    <a:pt x="1359011" y="1233519"/>
                  </a:lnTo>
                  <a:lnTo>
                    <a:pt x="1196681" y="1284319"/>
                  </a:lnTo>
                  <a:lnTo>
                    <a:pt x="1028000" y="1328769"/>
                  </a:lnTo>
                  <a:lnTo>
                    <a:pt x="1017090" y="1252569"/>
                  </a:lnTo>
                  <a:lnTo>
                    <a:pt x="1017090" y="606341"/>
                  </a:lnTo>
                  <a:cubicBezTo>
                    <a:pt x="1017090" y="462824"/>
                    <a:pt x="900747" y="346481"/>
                    <a:pt x="757230" y="346481"/>
                  </a:cubicBezTo>
                  <a:lnTo>
                    <a:pt x="606341" y="346481"/>
                  </a:lnTo>
                  <a:cubicBezTo>
                    <a:pt x="462824" y="346481"/>
                    <a:pt x="346481" y="462824"/>
                    <a:pt x="346481" y="606341"/>
                  </a:cubicBezTo>
                  <a:lnTo>
                    <a:pt x="346481" y="1385922"/>
                  </a:lnTo>
                  <a:lnTo>
                    <a:pt x="0" y="1385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1980934" y="2208936"/>
            <a:ext cx="1637963" cy="2843906"/>
            <a:chOff x="2265697" y="3769758"/>
            <a:chExt cx="1637963" cy="2843906"/>
          </a:xfrm>
        </p:grpSpPr>
        <p:sp>
          <p:nvSpPr>
            <p:cNvPr id="14" name="13 Rectángulo redondeado"/>
            <p:cNvSpPr/>
            <p:nvPr/>
          </p:nvSpPr>
          <p:spPr>
            <a:xfrm>
              <a:off x="2265697" y="4572555"/>
              <a:ext cx="1576138" cy="204110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4 Disco magnético"/>
            <p:cNvSpPr/>
            <p:nvPr/>
          </p:nvSpPr>
          <p:spPr>
            <a:xfrm>
              <a:off x="3161744" y="5086245"/>
              <a:ext cx="741916" cy="290897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537 h 9870"/>
                <a:gd name="connsiteX1" fmla="*/ 5110 w 10000"/>
                <a:gd name="connsiteY1" fmla="*/ 2185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0000 w 10000"/>
                <a:gd name="connsiteY0" fmla="*/ 1537 h 9870"/>
                <a:gd name="connsiteX1" fmla="*/ 5000 w 10000"/>
                <a:gd name="connsiteY1" fmla="*/ 3204 h 9870"/>
                <a:gd name="connsiteX2" fmla="*/ 0 w 10000"/>
                <a:gd name="connsiteY2" fmla="*/ 1537 h 9870"/>
                <a:gd name="connsiteX0" fmla="*/ 0 w 10000"/>
                <a:gd name="connsiteY0" fmla="*/ 1537 h 9870"/>
                <a:gd name="connsiteX1" fmla="*/ 5165 w 10000"/>
                <a:gd name="connsiteY1" fmla="*/ 267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 w 10001"/>
                <a:gd name="connsiteY0" fmla="*/ 1557 h 10000"/>
                <a:gd name="connsiteX1" fmla="*/ 2603 w 10001"/>
                <a:gd name="connsiteY1" fmla="*/ 1946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10001 w 10001"/>
                <a:gd name="connsiteY0" fmla="*/ 1557 h 10000"/>
                <a:gd name="connsiteX1" fmla="*/ 5001 w 10001"/>
                <a:gd name="connsiteY1" fmla="*/ 3246 h 10000"/>
                <a:gd name="connsiteX2" fmla="*/ 1 w 10001"/>
                <a:gd name="connsiteY2" fmla="*/ 1557 h 10000"/>
                <a:gd name="connsiteX0" fmla="*/ 1 w 10001"/>
                <a:gd name="connsiteY0" fmla="*/ 1557 h 10000"/>
                <a:gd name="connsiteX1" fmla="*/ 5166 w 10001"/>
                <a:gd name="connsiteY1" fmla="*/ 271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3 w 10003"/>
                <a:gd name="connsiteY0" fmla="*/ 1557 h 10000"/>
                <a:gd name="connsiteX1" fmla="*/ 2550 w 10003"/>
                <a:gd name="connsiteY1" fmla="*/ 94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10003 w 10003"/>
                <a:gd name="connsiteY0" fmla="*/ 1557 h 10000"/>
                <a:gd name="connsiteX1" fmla="*/ 5003 w 10003"/>
                <a:gd name="connsiteY1" fmla="*/ 3246 h 10000"/>
                <a:gd name="connsiteX2" fmla="*/ 3 w 10003"/>
                <a:gd name="connsiteY2" fmla="*/ 1557 h 10000"/>
                <a:gd name="connsiteX0" fmla="*/ 3 w 10003"/>
                <a:gd name="connsiteY0" fmla="*/ 1557 h 10000"/>
                <a:gd name="connsiteX1" fmla="*/ 5168 w 10003"/>
                <a:gd name="connsiteY1" fmla="*/ 27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7 w 10007"/>
                <a:gd name="connsiteY0" fmla="*/ 1557 h 10000"/>
                <a:gd name="connsiteX1" fmla="*/ 2499 w 10007"/>
                <a:gd name="connsiteY1" fmla="*/ 137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10007 w 10007"/>
                <a:gd name="connsiteY0" fmla="*/ 1557 h 10000"/>
                <a:gd name="connsiteX1" fmla="*/ 5007 w 10007"/>
                <a:gd name="connsiteY1" fmla="*/ 3246 h 10000"/>
                <a:gd name="connsiteX2" fmla="*/ 7 w 10007"/>
                <a:gd name="connsiteY2" fmla="*/ 1557 h 10000"/>
                <a:gd name="connsiteX0" fmla="*/ 7 w 10007"/>
                <a:gd name="connsiteY0" fmla="*/ 1557 h 10000"/>
                <a:gd name="connsiteX1" fmla="*/ 5172 w 10007"/>
                <a:gd name="connsiteY1" fmla="*/ 271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7 w 10007"/>
                <a:gd name="connsiteY0" fmla="*/ 1420 h 9863"/>
                <a:gd name="connsiteX1" fmla="*/ 2499 w 10007"/>
                <a:gd name="connsiteY1" fmla="*/ 0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10007 w 10007"/>
                <a:gd name="connsiteY0" fmla="*/ 1420 h 9863"/>
                <a:gd name="connsiteX1" fmla="*/ 5007 w 10007"/>
                <a:gd name="connsiteY1" fmla="*/ 3109 h 9863"/>
                <a:gd name="connsiteX2" fmla="*/ 7 w 10007"/>
                <a:gd name="connsiteY2" fmla="*/ 1420 h 9863"/>
                <a:gd name="connsiteX0" fmla="*/ 7 w 10007"/>
                <a:gd name="connsiteY0" fmla="*/ 1420 h 9863"/>
                <a:gd name="connsiteX1" fmla="*/ 4869 w 10007"/>
                <a:gd name="connsiteY1" fmla="*/ 938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7 w 10000"/>
                <a:gd name="connsiteY0" fmla="*/ 1541 h 10101"/>
                <a:gd name="connsiteX1" fmla="*/ 2497 w 10000"/>
                <a:gd name="connsiteY1" fmla="*/ 101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0000 w 10000"/>
                <a:gd name="connsiteY0" fmla="*/ 1541 h 10101"/>
                <a:gd name="connsiteX1" fmla="*/ 5003 w 10000"/>
                <a:gd name="connsiteY1" fmla="*/ 3253 h 10101"/>
                <a:gd name="connsiteX2" fmla="*/ 7 w 10000"/>
                <a:gd name="connsiteY2" fmla="*/ 1541 h 10101"/>
                <a:gd name="connsiteX0" fmla="*/ 7 w 10000"/>
                <a:gd name="connsiteY0" fmla="*/ 1541 h 10101"/>
                <a:gd name="connsiteX1" fmla="*/ 4866 w 10000"/>
                <a:gd name="connsiteY1" fmla="*/ 1052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4 w 10007"/>
                <a:gd name="connsiteY0" fmla="*/ 1541 h 10101"/>
                <a:gd name="connsiteX1" fmla="*/ 2421 w 10007"/>
                <a:gd name="connsiteY1" fmla="*/ 509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10007 w 10007"/>
                <a:gd name="connsiteY0" fmla="*/ 1541 h 10101"/>
                <a:gd name="connsiteX1" fmla="*/ 5010 w 10007"/>
                <a:gd name="connsiteY1" fmla="*/ 3253 h 10101"/>
                <a:gd name="connsiteX2" fmla="*/ 14 w 10007"/>
                <a:gd name="connsiteY2" fmla="*/ 1541 h 10101"/>
                <a:gd name="connsiteX0" fmla="*/ 14 w 10007"/>
                <a:gd name="connsiteY0" fmla="*/ 1541 h 10101"/>
                <a:gd name="connsiteX1" fmla="*/ 4873 w 10007"/>
                <a:gd name="connsiteY1" fmla="*/ 1052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0 w 9993"/>
                <a:gd name="connsiteY0" fmla="*/ 2157 h 10717"/>
                <a:gd name="connsiteX1" fmla="*/ 2407 w 9993"/>
                <a:gd name="connsiteY1" fmla="*/ 1125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9993 w 9993"/>
                <a:gd name="connsiteY0" fmla="*/ 2157 h 10717"/>
                <a:gd name="connsiteX1" fmla="*/ 4996 w 9993"/>
                <a:gd name="connsiteY1" fmla="*/ 3869 h 10717"/>
                <a:gd name="connsiteX2" fmla="*/ 0 w 9993"/>
                <a:gd name="connsiteY2" fmla="*/ 2157 h 10717"/>
                <a:gd name="connsiteX0" fmla="*/ 0 w 9993"/>
                <a:gd name="connsiteY0" fmla="*/ 2157 h 10717"/>
                <a:gd name="connsiteX1" fmla="*/ 4859 w 9993"/>
                <a:gd name="connsiteY1" fmla="*/ 1668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0 w 10000"/>
                <a:gd name="connsiteY0" fmla="*/ 2062 h 10049"/>
                <a:gd name="connsiteX1" fmla="*/ 3401 w 10000"/>
                <a:gd name="connsiteY1" fmla="*/ 1036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10000 w 10000"/>
                <a:gd name="connsiteY0" fmla="*/ 2062 h 10049"/>
                <a:gd name="connsiteX1" fmla="*/ 4999 w 10000"/>
                <a:gd name="connsiteY1" fmla="*/ 3659 h 10049"/>
                <a:gd name="connsiteX2" fmla="*/ 0 w 10000"/>
                <a:gd name="connsiteY2" fmla="*/ 2062 h 10049"/>
                <a:gd name="connsiteX0" fmla="*/ 0 w 10000"/>
                <a:gd name="connsiteY0" fmla="*/ 2062 h 10049"/>
                <a:gd name="connsiteX1" fmla="*/ 4862 w 10000"/>
                <a:gd name="connsiteY1" fmla="*/ 1605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0 w 10000"/>
                <a:gd name="connsiteY0" fmla="*/ 1533 h 9520"/>
                <a:gd name="connsiteX1" fmla="*/ 3401 w 10000"/>
                <a:gd name="connsiteY1" fmla="*/ 507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10000 w 10000"/>
                <a:gd name="connsiteY0" fmla="*/ 1533 h 9520"/>
                <a:gd name="connsiteX1" fmla="*/ 4999 w 10000"/>
                <a:gd name="connsiteY1" fmla="*/ 3130 h 9520"/>
                <a:gd name="connsiteX2" fmla="*/ 0 w 10000"/>
                <a:gd name="connsiteY2" fmla="*/ 1533 h 9520"/>
                <a:gd name="connsiteX0" fmla="*/ 0 w 10000"/>
                <a:gd name="connsiteY0" fmla="*/ 1533 h 9520"/>
                <a:gd name="connsiteX1" fmla="*/ 4862 w 10000"/>
                <a:gd name="connsiteY1" fmla="*/ 1076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0 w 10000"/>
                <a:gd name="connsiteY0" fmla="*/ 1512 h 9902"/>
                <a:gd name="connsiteX1" fmla="*/ 3401 w 10000"/>
                <a:gd name="connsiteY1" fmla="*/ 435 h 9902"/>
                <a:gd name="connsiteX2" fmla="*/ 6509 w 10000"/>
                <a:gd name="connsiteY2" fmla="*/ 1517 h 9902"/>
                <a:gd name="connsiteX3" fmla="*/ 10000 w 10000"/>
                <a:gd name="connsiteY3" fmla="*/ 1512 h 9902"/>
                <a:gd name="connsiteX4" fmla="*/ 10000 w 10000"/>
                <a:gd name="connsiteY4" fmla="*/ 8224 h 9902"/>
                <a:gd name="connsiteX5" fmla="*/ 4999 w 10000"/>
                <a:gd name="connsiteY5" fmla="*/ 9902 h 9902"/>
                <a:gd name="connsiteX6" fmla="*/ 0 w 10000"/>
                <a:gd name="connsiteY6" fmla="*/ 8224 h 9902"/>
                <a:gd name="connsiteX7" fmla="*/ 0 w 10000"/>
                <a:gd name="connsiteY7" fmla="*/ 1512 h 9902"/>
                <a:gd name="connsiteX0" fmla="*/ 10000 w 10000"/>
                <a:gd name="connsiteY0" fmla="*/ 1512 h 9902"/>
                <a:gd name="connsiteX1" fmla="*/ 4999 w 10000"/>
                <a:gd name="connsiteY1" fmla="*/ 3190 h 9902"/>
                <a:gd name="connsiteX2" fmla="*/ 0 w 10000"/>
                <a:gd name="connsiteY2" fmla="*/ 1512 h 9902"/>
                <a:gd name="connsiteX0" fmla="*/ 0 w 10000"/>
                <a:gd name="connsiteY0" fmla="*/ 1512 h 9902"/>
                <a:gd name="connsiteX1" fmla="*/ 4862 w 10000"/>
                <a:gd name="connsiteY1" fmla="*/ 1032 h 9902"/>
                <a:gd name="connsiteX2" fmla="*/ 10000 w 10000"/>
                <a:gd name="connsiteY2" fmla="*/ 1512 h 9902"/>
                <a:gd name="connsiteX3" fmla="*/ 10000 w 10000"/>
                <a:gd name="connsiteY3" fmla="*/ 8224 h 9902"/>
                <a:gd name="connsiteX4" fmla="*/ 4999 w 10000"/>
                <a:gd name="connsiteY4" fmla="*/ 9902 h 9902"/>
                <a:gd name="connsiteX5" fmla="*/ 0 w 10000"/>
                <a:gd name="connsiteY5" fmla="*/ 8224 h 9902"/>
                <a:gd name="connsiteX6" fmla="*/ 0 w 10000"/>
                <a:gd name="connsiteY6" fmla="*/ 1512 h 9902"/>
                <a:gd name="connsiteX0" fmla="*/ 0 w 10000"/>
                <a:gd name="connsiteY0" fmla="*/ 1527 h 10000"/>
                <a:gd name="connsiteX1" fmla="*/ 3401 w 10000"/>
                <a:gd name="connsiteY1" fmla="*/ 439 h 10000"/>
                <a:gd name="connsiteX2" fmla="*/ 6729 w 10000"/>
                <a:gd name="connsiteY2" fmla="*/ 120 h 10000"/>
                <a:gd name="connsiteX3" fmla="*/ 10000 w 10000"/>
                <a:gd name="connsiteY3" fmla="*/ 1527 h 10000"/>
                <a:gd name="connsiteX4" fmla="*/ 10000 w 10000"/>
                <a:gd name="connsiteY4" fmla="*/ 8305 h 10000"/>
                <a:gd name="connsiteX5" fmla="*/ 4999 w 10000"/>
                <a:gd name="connsiteY5" fmla="*/ 10000 h 10000"/>
                <a:gd name="connsiteX6" fmla="*/ 0 w 10000"/>
                <a:gd name="connsiteY6" fmla="*/ 8305 h 10000"/>
                <a:gd name="connsiteX7" fmla="*/ 0 w 10000"/>
                <a:gd name="connsiteY7" fmla="*/ 1527 h 10000"/>
                <a:gd name="connsiteX0" fmla="*/ 10000 w 10000"/>
                <a:gd name="connsiteY0" fmla="*/ 1527 h 10000"/>
                <a:gd name="connsiteX1" fmla="*/ 4999 w 10000"/>
                <a:gd name="connsiteY1" fmla="*/ 3222 h 10000"/>
                <a:gd name="connsiteX2" fmla="*/ 0 w 10000"/>
                <a:gd name="connsiteY2" fmla="*/ 1527 h 10000"/>
                <a:gd name="connsiteX0" fmla="*/ 0 w 10000"/>
                <a:gd name="connsiteY0" fmla="*/ 1527 h 10000"/>
                <a:gd name="connsiteX1" fmla="*/ 4862 w 10000"/>
                <a:gd name="connsiteY1" fmla="*/ 1042 h 10000"/>
                <a:gd name="connsiteX2" fmla="*/ 10000 w 10000"/>
                <a:gd name="connsiteY2" fmla="*/ 1527 h 10000"/>
                <a:gd name="connsiteX3" fmla="*/ 10000 w 10000"/>
                <a:gd name="connsiteY3" fmla="*/ 8305 h 10000"/>
                <a:gd name="connsiteX4" fmla="*/ 4999 w 10000"/>
                <a:gd name="connsiteY4" fmla="*/ 10000 h 10000"/>
                <a:gd name="connsiteX5" fmla="*/ 0 w 10000"/>
                <a:gd name="connsiteY5" fmla="*/ 8305 h 10000"/>
                <a:gd name="connsiteX6" fmla="*/ 0 w 10000"/>
                <a:gd name="connsiteY6" fmla="*/ 1527 h 10000"/>
                <a:gd name="connsiteX0" fmla="*/ 0 w 10000"/>
                <a:gd name="connsiteY0" fmla="*/ 1672 h 10145"/>
                <a:gd name="connsiteX1" fmla="*/ 3401 w 10000"/>
                <a:gd name="connsiteY1" fmla="*/ 584 h 10145"/>
                <a:gd name="connsiteX2" fmla="*/ 6729 w 10000"/>
                <a:gd name="connsiteY2" fmla="*/ 265 h 10145"/>
                <a:gd name="connsiteX3" fmla="*/ 10000 w 10000"/>
                <a:gd name="connsiteY3" fmla="*/ 1672 h 10145"/>
                <a:gd name="connsiteX4" fmla="*/ 10000 w 10000"/>
                <a:gd name="connsiteY4" fmla="*/ 8450 h 10145"/>
                <a:gd name="connsiteX5" fmla="*/ 4999 w 10000"/>
                <a:gd name="connsiteY5" fmla="*/ 10145 h 10145"/>
                <a:gd name="connsiteX6" fmla="*/ 0 w 10000"/>
                <a:gd name="connsiteY6" fmla="*/ 8450 h 10145"/>
                <a:gd name="connsiteX7" fmla="*/ 0 w 10000"/>
                <a:gd name="connsiteY7" fmla="*/ 1672 h 10145"/>
                <a:gd name="connsiteX0" fmla="*/ 10000 w 10000"/>
                <a:gd name="connsiteY0" fmla="*/ 1672 h 10145"/>
                <a:gd name="connsiteX1" fmla="*/ 4999 w 10000"/>
                <a:gd name="connsiteY1" fmla="*/ 3367 h 10145"/>
                <a:gd name="connsiteX2" fmla="*/ 0 w 10000"/>
                <a:gd name="connsiteY2" fmla="*/ 1672 h 10145"/>
                <a:gd name="connsiteX0" fmla="*/ 0 w 10000"/>
                <a:gd name="connsiteY0" fmla="*/ 1672 h 10145"/>
                <a:gd name="connsiteX1" fmla="*/ 6019 w 10000"/>
                <a:gd name="connsiteY1" fmla="*/ 985 h 10145"/>
                <a:gd name="connsiteX2" fmla="*/ 10000 w 10000"/>
                <a:gd name="connsiteY2" fmla="*/ 1672 h 10145"/>
                <a:gd name="connsiteX3" fmla="*/ 10000 w 10000"/>
                <a:gd name="connsiteY3" fmla="*/ 8450 h 10145"/>
                <a:gd name="connsiteX4" fmla="*/ 4999 w 10000"/>
                <a:gd name="connsiteY4" fmla="*/ 10145 h 10145"/>
                <a:gd name="connsiteX5" fmla="*/ 0 w 10000"/>
                <a:gd name="connsiteY5" fmla="*/ 8450 h 10145"/>
                <a:gd name="connsiteX6" fmla="*/ 0 w 10000"/>
                <a:gd name="connsiteY6" fmla="*/ 1672 h 10145"/>
                <a:gd name="connsiteX0" fmla="*/ 0 w 10000"/>
                <a:gd name="connsiteY0" fmla="*/ 1467 h 9940"/>
                <a:gd name="connsiteX1" fmla="*/ 3401 w 10000"/>
                <a:gd name="connsiteY1" fmla="*/ 379 h 9940"/>
                <a:gd name="connsiteX2" fmla="*/ 6729 w 10000"/>
                <a:gd name="connsiteY2" fmla="*/ 60 h 9940"/>
                <a:gd name="connsiteX3" fmla="*/ 10000 w 10000"/>
                <a:gd name="connsiteY3" fmla="*/ 1467 h 9940"/>
                <a:gd name="connsiteX4" fmla="*/ 10000 w 10000"/>
                <a:gd name="connsiteY4" fmla="*/ 8245 h 9940"/>
                <a:gd name="connsiteX5" fmla="*/ 4999 w 10000"/>
                <a:gd name="connsiteY5" fmla="*/ 9940 h 9940"/>
                <a:gd name="connsiteX6" fmla="*/ 0 w 10000"/>
                <a:gd name="connsiteY6" fmla="*/ 8245 h 9940"/>
                <a:gd name="connsiteX7" fmla="*/ 0 w 10000"/>
                <a:gd name="connsiteY7" fmla="*/ 1467 h 9940"/>
                <a:gd name="connsiteX0" fmla="*/ 10000 w 10000"/>
                <a:gd name="connsiteY0" fmla="*/ 1467 h 9940"/>
                <a:gd name="connsiteX1" fmla="*/ 4999 w 10000"/>
                <a:gd name="connsiteY1" fmla="*/ 3162 h 9940"/>
                <a:gd name="connsiteX2" fmla="*/ 0 w 10000"/>
                <a:gd name="connsiteY2" fmla="*/ 1467 h 9940"/>
                <a:gd name="connsiteX0" fmla="*/ 0 w 10000"/>
                <a:gd name="connsiteY0" fmla="*/ 1467 h 9940"/>
                <a:gd name="connsiteX1" fmla="*/ 6019 w 10000"/>
                <a:gd name="connsiteY1" fmla="*/ 780 h 9940"/>
                <a:gd name="connsiteX2" fmla="*/ 10000 w 10000"/>
                <a:gd name="connsiteY2" fmla="*/ 1467 h 9940"/>
                <a:gd name="connsiteX3" fmla="*/ 10000 w 10000"/>
                <a:gd name="connsiteY3" fmla="*/ 8245 h 9940"/>
                <a:gd name="connsiteX4" fmla="*/ 4999 w 10000"/>
                <a:gd name="connsiteY4" fmla="*/ 9940 h 9940"/>
                <a:gd name="connsiteX5" fmla="*/ 0 w 10000"/>
                <a:gd name="connsiteY5" fmla="*/ 8245 h 9940"/>
                <a:gd name="connsiteX6" fmla="*/ 0 w 10000"/>
                <a:gd name="connsiteY6" fmla="*/ 1467 h 9940"/>
                <a:gd name="connsiteX0" fmla="*/ 0 w 10000"/>
                <a:gd name="connsiteY0" fmla="*/ 1134 h 9658"/>
                <a:gd name="connsiteX1" fmla="*/ 3401 w 10000"/>
                <a:gd name="connsiteY1" fmla="*/ 39 h 9658"/>
                <a:gd name="connsiteX2" fmla="*/ 6757 w 10000"/>
                <a:gd name="connsiteY2" fmla="*/ 327 h 9658"/>
                <a:gd name="connsiteX3" fmla="*/ 10000 w 10000"/>
                <a:gd name="connsiteY3" fmla="*/ 1134 h 9658"/>
                <a:gd name="connsiteX4" fmla="*/ 10000 w 10000"/>
                <a:gd name="connsiteY4" fmla="*/ 7953 h 9658"/>
                <a:gd name="connsiteX5" fmla="*/ 4999 w 10000"/>
                <a:gd name="connsiteY5" fmla="*/ 9658 h 9658"/>
                <a:gd name="connsiteX6" fmla="*/ 0 w 10000"/>
                <a:gd name="connsiteY6" fmla="*/ 7953 h 9658"/>
                <a:gd name="connsiteX7" fmla="*/ 0 w 10000"/>
                <a:gd name="connsiteY7" fmla="*/ 1134 h 9658"/>
                <a:gd name="connsiteX0" fmla="*/ 10000 w 10000"/>
                <a:gd name="connsiteY0" fmla="*/ 1134 h 9658"/>
                <a:gd name="connsiteX1" fmla="*/ 4999 w 10000"/>
                <a:gd name="connsiteY1" fmla="*/ 2839 h 9658"/>
                <a:gd name="connsiteX2" fmla="*/ 0 w 10000"/>
                <a:gd name="connsiteY2" fmla="*/ 1134 h 9658"/>
                <a:gd name="connsiteX0" fmla="*/ 0 w 10000"/>
                <a:gd name="connsiteY0" fmla="*/ 1134 h 9658"/>
                <a:gd name="connsiteX1" fmla="*/ 6019 w 10000"/>
                <a:gd name="connsiteY1" fmla="*/ 443 h 9658"/>
                <a:gd name="connsiteX2" fmla="*/ 10000 w 10000"/>
                <a:gd name="connsiteY2" fmla="*/ 1134 h 9658"/>
                <a:gd name="connsiteX3" fmla="*/ 10000 w 10000"/>
                <a:gd name="connsiteY3" fmla="*/ 7953 h 9658"/>
                <a:gd name="connsiteX4" fmla="*/ 4999 w 10000"/>
                <a:gd name="connsiteY4" fmla="*/ 9658 h 9658"/>
                <a:gd name="connsiteX5" fmla="*/ 0 w 10000"/>
                <a:gd name="connsiteY5" fmla="*/ 7953 h 9658"/>
                <a:gd name="connsiteX6" fmla="*/ 0 w 10000"/>
                <a:gd name="connsiteY6" fmla="*/ 1134 h 9658"/>
                <a:gd name="connsiteX0" fmla="*/ 0 w 10000"/>
                <a:gd name="connsiteY0" fmla="*/ 1141 h 9967"/>
                <a:gd name="connsiteX1" fmla="*/ 3401 w 10000"/>
                <a:gd name="connsiteY1" fmla="*/ 7 h 9967"/>
                <a:gd name="connsiteX2" fmla="*/ 3479 w 10000"/>
                <a:gd name="connsiteY2" fmla="*/ 656 h 9967"/>
                <a:gd name="connsiteX3" fmla="*/ 6757 w 10000"/>
                <a:gd name="connsiteY3" fmla="*/ 306 h 9967"/>
                <a:gd name="connsiteX4" fmla="*/ 10000 w 10000"/>
                <a:gd name="connsiteY4" fmla="*/ 1141 h 9967"/>
                <a:gd name="connsiteX5" fmla="*/ 10000 w 10000"/>
                <a:gd name="connsiteY5" fmla="*/ 8202 h 9967"/>
                <a:gd name="connsiteX6" fmla="*/ 4999 w 10000"/>
                <a:gd name="connsiteY6" fmla="*/ 9967 h 9967"/>
                <a:gd name="connsiteX7" fmla="*/ 0 w 10000"/>
                <a:gd name="connsiteY7" fmla="*/ 8202 h 9967"/>
                <a:gd name="connsiteX8" fmla="*/ 0 w 10000"/>
                <a:gd name="connsiteY8" fmla="*/ 1141 h 9967"/>
                <a:gd name="connsiteX0" fmla="*/ 10000 w 10000"/>
                <a:gd name="connsiteY0" fmla="*/ 1141 h 9967"/>
                <a:gd name="connsiteX1" fmla="*/ 4999 w 10000"/>
                <a:gd name="connsiteY1" fmla="*/ 2907 h 9967"/>
                <a:gd name="connsiteX2" fmla="*/ 0 w 10000"/>
                <a:gd name="connsiteY2" fmla="*/ 1141 h 9967"/>
                <a:gd name="connsiteX0" fmla="*/ 0 w 10000"/>
                <a:gd name="connsiteY0" fmla="*/ 1141 h 9967"/>
                <a:gd name="connsiteX1" fmla="*/ 6019 w 10000"/>
                <a:gd name="connsiteY1" fmla="*/ 426 h 9967"/>
                <a:gd name="connsiteX2" fmla="*/ 10000 w 10000"/>
                <a:gd name="connsiteY2" fmla="*/ 1141 h 9967"/>
                <a:gd name="connsiteX3" fmla="*/ 10000 w 10000"/>
                <a:gd name="connsiteY3" fmla="*/ 8202 h 9967"/>
                <a:gd name="connsiteX4" fmla="*/ 4999 w 10000"/>
                <a:gd name="connsiteY4" fmla="*/ 9967 h 9967"/>
                <a:gd name="connsiteX5" fmla="*/ 0 w 10000"/>
                <a:gd name="connsiteY5" fmla="*/ 8202 h 9967"/>
                <a:gd name="connsiteX6" fmla="*/ 0 w 10000"/>
                <a:gd name="connsiteY6" fmla="*/ 1141 h 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67" stroke="0" extrusionOk="0">
                  <a:moveTo>
                    <a:pt x="0" y="1141"/>
                  </a:moveTo>
                  <a:cubicBezTo>
                    <a:pt x="0" y="166"/>
                    <a:pt x="2821" y="88"/>
                    <a:pt x="3401" y="7"/>
                  </a:cubicBezTo>
                  <a:cubicBezTo>
                    <a:pt x="3981" y="-74"/>
                    <a:pt x="2920" y="606"/>
                    <a:pt x="3479" y="656"/>
                  </a:cubicBezTo>
                  <a:cubicBezTo>
                    <a:pt x="4038" y="706"/>
                    <a:pt x="5675" y="108"/>
                    <a:pt x="6757" y="306"/>
                  </a:cubicBezTo>
                  <a:cubicBezTo>
                    <a:pt x="7839" y="504"/>
                    <a:pt x="9166" y="-141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  <a:path w="10000" h="9967" fill="none" extrusionOk="0">
                  <a:moveTo>
                    <a:pt x="10000" y="1141"/>
                  </a:moveTo>
                  <a:cubicBezTo>
                    <a:pt x="10000" y="2117"/>
                    <a:pt x="7761" y="2907"/>
                    <a:pt x="4999" y="2907"/>
                  </a:cubicBezTo>
                  <a:cubicBezTo>
                    <a:pt x="2239" y="2907"/>
                    <a:pt x="0" y="2117"/>
                    <a:pt x="0" y="1141"/>
                  </a:cubicBezTo>
                </a:path>
                <a:path w="10000" h="9967" fill="none">
                  <a:moveTo>
                    <a:pt x="0" y="1141"/>
                  </a:moveTo>
                  <a:cubicBezTo>
                    <a:pt x="0" y="166"/>
                    <a:pt x="2679" y="704"/>
                    <a:pt x="6019" y="426"/>
                  </a:cubicBezTo>
                  <a:cubicBezTo>
                    <a:pt x="9359" y="146"/>
                    <a:pt x="10000" y="166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s-ES" sz="800" dirty="0" smtClean="0"/>
            </a:p>
            <a:p>
              <a:pPr algn="ctr"/>
              <a:r>
                <a:rPr lang="es-ES" sz="1200" dirty="0" smtClean="0"/>
                <a:t>0 1 2 3 4</a:t>
              </a:r>
              <a:endParaRPr lang="es-CO" sz="1200" dirty="0"/>
            </a:p>
          </p:txBody>
        </p:sp>
        <p:sp>
          <p:nvSpPr>
            <p:cNvPr id="16" name="4 Disco magnético"/>
            <p:cNvSpPr/>
            <p:nvPr/>
          </p:nvSpPr>
          <p:spPr>
            <a:xfrm>
              <a:off x="3161744" y="5395375"/>
              <a:ext cx="741916" cy="290897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537 h 9870"/>
                <a:gd name="connsiteX1" fmla="*/ 5110 w 10000"/>
                <a:gd name="connsiteY1" fmla="*/ 2185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0000 w 10000"/>
                <a:gd name="connsiteY0" fmla="*/ 1537 h 9870"/>
                <a:gd name="connsiteX1" fmla="*/ 5000 w 10000"/>
                <a:gd name="connsiteY1" fmla="*/ 3204 h 9870"/>
                <a:gd name="connsiteX2" fmla="*/ 0 w 10000"/>
                <a:gd name="connsiteY2" fmla="*/ 1537 h 9870"/>
                <a:gd name="connsiteX0" fmla="*/ 0 w 10000"/>
                <a:gd name="connsiteY0" fmla="*/ 1537 h 9870"/>
                <a:gd name="connsiteX1" fmla="*/ 5165 w 10000"/>
                <a:gd name="connsiteY1" fmla="*/ 267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 w 10001"/>
                <a:gd name="connsiteY0" fmla="*/ 1557 h 10000"/>
                <a:gd name="connsiteX1" fmla="*/ 2603 w 10001"/>
                <a:gd name="connsiteY1" fmla="*/ 1946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10001 w 10001"/>
                <a:gd name="connsiteY0" fmla="*/ 1557 h 10000"/>
                <a:gd name="connsiteX1" fmla="*/ 5001 w 10001"/>
                <a:gd name="connsiteY1" fmla="*/ 3246 h 10000"/>
                <a:gd name="connsiteX2" fmla="*/ 1 w 10001"/>
                <a:gd name="connsiteY2" fmla="*/ 1557 h 10000"/>
                <a:gd name="connsiteX0" fmla="*/ 1 w 10001"/>
                <a:gd name="connsiteY0" fmla="*/ 1557 h 10000"/>
                <a:gd name="connsiteX1" fmla="*/ 5166 w 10001"/>
                <a:gd name="connsiteY1" fmla="*/ 271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3 w 10003"/>
                <a:gd name="connsiteY0" fmla="*/ 1557 h 10000"/>
                <a:gd name="connsiteX1" fmla="*/ 2550 w 10003"/>
                <a:gd name="connsiteY1" fmla="*/ 94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10003 w 10003"/>
                <a:gd name="connsiteY0" fmla="*/ 1557 h 10000"/>
                <a:gd name="connsiteX1" fmla="*/ 5003 w 10003"/>
                <a:gd name="connsiteY1" fmla="*/ 3246 h 10000"/>
                <a:gd name="connsiteX2" fmla="*/ 3 w 10003"/>
                <a:gd name="connsiteY2" fmla="*/ 1557 h 10000"/>
                <a:gd name="connsiteX0" fmla="*/ 3 w 10003"/>
                <a:gd name="connsiteY0" fmla="*/ 1557 h 10000"/>
                <a:gd name="connsiteX1" fmla="*/ 5168 w 10003"/>
                <a:gd name="connsiteY1" fmla="*/ 27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7 w 10007"/>
                <a:gd name="connsiteY0" fmla="*/ 1557 h 10000"/>
                <a:gd name="connsiteX1" fmla="*/ 2499 w 10007"/>
                <a:gd name="connsiteY1" fmla="*/ 137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10007 w 10007"/>
                <a:gd name="connsiteY0" fmla="*/ 1557 h 10000"/>
                <a:gd name="connsiteX1" fmla="*/ 5007 w 10007"/>
                <a:gd name="connsiteY1" fmla="*/ 3246 h 10000"/>
                <a:gd name="connsiteX2" fmla="*/ 7 w 10007"/>
                <a:gd name="connsiteY2" fmla="*/ 1557 h 10000"/>
                <a:gd name="connsiteX0" fmla="*/ 7 w 10007"/>
                <a:gd name="connsiteY0" fmla="*/ 1557 h 10000"/>
                <a:gd name="connsiteX1" fmla="*/ 5172 w 10007"/>
                <a:gd name="connsiteY1" fmla="*/ 271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7 w 10007"/>
                <a:gd name="connsiteY0" fmla="*/ 1420 h 9863"/>
                <a:gd name="connsiteX1" fmla="*/ 2499 w 10007"/>
                <a:gd name="connsiteY1" fmla="*/ 0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10007 w 10007"/>
                <a:gd name="connsiteY0" fmla="*/ 1420 h 9863"/>
                <a:gd name="connsiteX1" fmla="*/ 5007 w 10007"/>
                <a:gd name="connsiteY1" fmla="*/ 3109 h 9863"/>
                <a:gd name="connsiteX2" fmla="*/ 7 w 10007"/>
                <a:gd name="connsiteY2" fmla="*/ 1420 h 9863"/>
                <a:gd name="connsiteX0" fmla="*/ 7 w 10007"/>
                <a:gd name="connsiteY0" fmla="*/ 1420 h 9863"/>
                <a:gd name="connsiteX1" fmla="*/ 4869 w 10007"/>
                <a:gd name="connsiteY1" fmla="*/ 938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7 w 10000"/>
                <a:gd name="connsiteY0" fmla="*/ 1541 h 10101"/>
                <a:gd name="connsiteX1" fmla="*/ 2497 w 10000"/>
                <a:gd name="connsiteY1" fmla="*/ 101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0000 w 10000"/>
                <a:gd name="connsiteY0" fmla="*/ 1541 h 10101"/>
                <a:gd name="connsiteX1" fmla="*/ 5003 w 10000"/>
                <a:gd name="connsiteY1" fmla="*/ 3253 h 10101"/>
                <a:gd name="connsiteX2" fmla="*/ 7 w 10000"/>
                <a:gd name="connsiteY2" fmla="*/ 1541 h 10101"/>
                <a:gd name="connsiteX0" fmla="*/ 7 w 10000"/>
                <a:gd name="connsiteY0" fmla="*/ 1541 h 10101"/>
                <a:gd name="connsiteX1" fmla="*/ 4866 w 10000"/>
                <a:gd name="connsiteY1" fmla="*/ 1052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4 w 10007"/>
                <a:gd name="connsiteY0" fmla="*/ 1541 h 10101"/>
                <a:gd name="connsiteX1" fmla="*/ 2421 w 10007"/>
                <a:gd name="connsiteY1" fmla="*/ 509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10007 w 10007"/>
                <a:gd name="connsiteY0" fmla="*/ 1541 h 10101"/>
                <a:gd name="connsiteX1" fmla="*/ 5010 w 10007"/>
                <a:gd name="connsiteY1" fmla="*/ 3253 h 10101"/>
                <a:gd name="connsiteX2" fmla="*/ 14 w 10007"/>
                <a:gd name="connsiteY2" fmla="*/ 1541 h 10101"/>
                <a:gd name="connsiteX0" fmla="*/ 14 w 10007"/>
                <a:gd name="connsiteY0" fmla="*/ 1541 h 10101"/>
                <a:gd name="connsiteX1" fmla="*/ 4873 w 10007"/>
                <a:gd name="connsiteY1" fmla="*/ 1052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0 w 9993"/>
                <a:gd name="connsiteY0" fmla="*/ 2157 h 10717"/>
                <a:gd name="connsiteX1" fmla="*/ 2407 w 9993"/>
                <a:gd name="connsiteY1" fmla="*/ 1125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9993 w 9993"/>
                <a:gd name="connsiteY0" fmla="*/ 2157 h 10717"/>
                <a:gd name="connsiteX1" fmla="*/ 4996 w 9993"/>
                <a:gd name="connsiteY1" fmla="*/ 3869 h 10717"/>
                <a:gd name="connsiteX2" fmla="*/ 0 w 9993"/>
                <a:gd name="connsiteY2" fmla="*/ 2157 h 10717"/>
                <a:gd name="connsiteX0" fmla="*/ 0 w 9993"/>
                <a:gd name="connsiteY0" fmla="*/ 2157 h 10717"/>
                <a:gd name="connsiteX1" fmla="*/ 4859 w 9993"/>
                <a:gd name="connsiteY1" fmla="*/ 1668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0 w 10000"/>
                <a:gd name="connsiteY0" fmla="*/ 2062 h 10049"/>
                <a:gd name="connsiteX1" fmla="*/ 3401 w 10000"/>
                <a:gd name="connsiteY1" fmla="*/ 1036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10000 w 10000"/>
                <a:gd name="connsiteY0" fmla="*/ 2062 h 10049"/>
                <a:gd name="connsiteX1" fmla="*/ 4999 w 10000"/>
                <a:gd name="connsiteY1" fmla="*/ 3659 h 10049"/>
                <a:gd name="connsiteX2" fmla="*/ 0 w 10000"/>
                <a:gd name="connsiteY2" fmla="*/ 2062 h 10049"/>
                <a:gd name="connsiteX0" fmla="*/ 0 w 10000"/>
                <a:gd name="connsiteY0" fmla="*/ 2062 h 10049"/>
                <a:gd name="connsiteX1" fmla="*/ 4862 w 10000"/>
                <a:gd name="connsiteY1" fmla="*/ 1605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0 w 10000"/>
                <a:gd name="connsiteY0" fmla="*/ 1533 h 9520"/>
                <a:gd name="connsiteX1" fmla="*/ 3401 w 10000"/>
                <a:gd name="connsiteY1" fmla="*/ 507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10000 w 10000"/>
                <a:gd name="connsiteY0" fmla="*/ 1533 h 9520"/>
                <a:gd name="connsiteX1" fmla="*/ 4999 w 10000"/>
                <a:gd name="connsiteY1" fmla="*/ 3130 h 9520"/>
                <a:gd name="connsiteX2" fmla="*/ 0 w 10000"/>
                <a:gd name="connsiteY2" fmla="*/ 1533 h 9520"/>
                <a:gd name="connsiteX0" fmla="*/ 0 w 10000"/>
                <a:gd name="connsiteY0" fmla="*/ 1533 h 9520"/>
                <a:gd name="connsiteX1" fmla="*/ 4862 w 10000"/>
                <a:gd name="connsiteY1" fmla="*/ 1076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0 w 10000"/>
                <a:gd name="connsiteY0" fmla="*/ 1512 h 9902"/>
                <a:gd name="connsiteX1" fmla="*/ 3401 w 10000"/>
                <a:gd name="connsiteY1" fmla="*/ 435 h 9902"/>
                <a:gd name="connsiteX2" fmla="*/ 6509 w 10000"/>
                <a:gd name="connsiteY2" fmla="*/ 1517 h 9902"/>
                <a:gd name="connsiteX3" fmla="*/ 10000 w 10000"/>
                <a:gd name="connsiteY3" fmla="*/ 1512 h 9902"/>
                <a:gd name="connsiteX4" fmla="*/ 10000 w 10000"/>
                <a:gd name="connsiteY4" fmla="*/ 8224 h 9902"/>
                <a:gd name="connsiteX5" fmla="*/ 4999 w 10000"/>
                <a:gd name="connsiteY5" fmla="*/ 9902 h 9902"/>
                <a:gd name="connsiteX6" fmla="*/ 0 w 10000"/>
                <a:gd name="connsiteY6" fmla="*/ 8224 h 9902"/>
                <a:gd name="connsiteX7" fmla="*/ 0 w 10000"/>
                <a:gd name="connsiteY7" fmla="*/ 1512 h 9902"/>
                <a:gd name="connsiteX0" fmla="*/ 10000 w 10000"/>
                <a:gd name="connsiteY0" fmla="*/ 1512 h 9902"/>
                <a:gd name="connsiteX1" fmla="*/ 4999 w 10000"/>
                <a:gd name="connsiteY1" fmla="*/ 3190 h 9902"/>
                <a:gd name="connsiteX2" fmla="*/ 0 w 10000"/>
                <a:gd name="connsiteY2" fmla="*/ 1512 h 9902"/>
                <a:gd name="connsiteX0" fmla="*/ 0 w 10000"/>
                <a:gd name="connsiteY0" fmla="*/ 1512 h 9902"/>
                <a:gd name="connsiteX1" fmla="*/ 4862 w 10000"/>
                <a:gd name="connsiteY1" fmla="*/ 1032 h 9902"/>
                <a:gd name="connsiteX2" fmla="*/ 10000 w 10000"/>
                <a:gd name="connsiteY2" fmla="*/ 1512 h 9902"/>
                <a:gd name="connsiteX3" fmla="*/ 10000 w 10000"/>
                <a:gd name="connsiteY3" fmla="*/ 8224 h 9902"/>
                <a:gd name="connsiteX4" fmla="*/ 4999 w 10000"/>
                <a:gd name="connsiteY4" fmla="*/ 9902 h 9902"/>
                <a:gd name="connsiteX5" fmla="*/ 0 w 10000"/>
                <a:gd name="connsiteY5" fmla="*/ 8224 h 9902"/>
                <a:gd name="connsiteX6" fmla="*/ 0 w 10000"/>
                <a:gd name="connsiteY6" fmla="*/ 1512 h 9902"/>
                <a:gd name="connsiteX0" fmla="*/ 0 w 10000"/>
                <a:gd name="connsiteY0" fmla="*/ 1527 h 10000"/>
                <a:gd name="connsiteX1" fmla="*/ 3401 w 10000"/>
                <a:gd name="connsiteY1" fmla="*/ 439 h 10000"/>
                <a:gd name="connsiteX2" fmla="*/ 6729 w 10000"/>
                <a:gd name="connsiteY2" fmla="*/ 120 h 10000"/>
                <a:gd name="connsiteX3" fmla="*/ 10000 w 10000"/>
                <a:gd name="connsiteY3" fmla="*/ 1527 h 10000"/>
                <a:gd name="connsiteX4" fmla="*/ 10000 w 10000"/>
                <a:gd name="connsiteY4" fmla="*/ 8305 h 10000"/>
                <a:gd name="connsiteX5" fmla="*/ 4999 w 10000"/>
                <a:gd name="connsiteY5" fmla="*/ 10000 h 10000"/>
                <a:gd name="connsiteX6" fmla="*/ 0 w 10000"/>
                <a:gd name="connsiteY6" fmla="*/ 8305 h 10000"/>
                <a:gd name="connsiteX7" fmla="*/ 0 w 10000"/>
                <a:gd name="connsiteY7" fmla="*/ 1527 h 10000"/>
                <a:gd name="connsiteX0" fmla="*/ 10000 w 10000"/>
                <a:gd name="connsiteY0" fmla="*/ 1527 h 10000"/>
                <a:gd name="connsiteX1" fmla="*/ 4999 w 10000"/>
                <a:gd name="connsiteY1" fmla="*/ 3222 h 10000"/>
                <a:gd name="connsiteX2" fmla="*/ 0 w 10000"/>
                <a:gd name="connsiteY2" fmla="*/ 1527 h 10000"/>
                <a:gd name="connsiteX0" fmla="*/ 0 w 10000"/>
                <a:gd name="connsiteY0" fmla="*/ 1527 h 10000"/>
                <a:gd name="connsiteX1" fmla="*/ 4862 w 10000"/>
                <a:gd name="connsiteY1" fmla="*/ 1042 h 10000"/>
                <a:gd name="connsiteX2" fmla="*/ 10000 w 10000"/>
                <a:gd name="connsiteY2" fmla="*/ 1527 h 10000"/>
                <a:gd name="connsiteX3" fmla="*/ 10000 w 10000"/>
                <a:gd name="connsiteY3" fmla="*/ 8305 h 10000"/>
                <a:gd name="connsiteX4" fmla="*/ 4999 w 10000"/>
                <a:gd name="connsiteY4" fmla="*/ 10000 h 10000"/>
                <a:gd name="connsiteX5" fmla="*/ 0 w 10000"/>
                <a:gd name="connsiteY5" fmla="*/ 8305 h 10000"/>
                <a:gd name="connsiteX6" fmla="*/ 0 w 10000"/>
                <a:gd name="connsiteY6" fmla="*/ 1527 h 10000"/>
                <a:gd name="connsiteX0" fmla="*/ 0 w 10000"/>
                <a:gd name="connsiteY0" fmla="*/ 1672 h 10145"/>
                <a:gd name="connsiteX1" fmla="*/ 3401 w 10000"/>
                <a:gd name="connsiteY1" fmla="*/ 584 h 10145"/>
                <a:gd name="connsiteX2" fmla="*/ 6729 w 10000"/>
                <a:gd name="connsiteY2" fmla="*/ 265 h 10145"/>
                <a:gd name="connsiteX3" fmla="*/ 10000 w 10000"/>
                <a:gd name="connsiteY3" fmla="*/ 1672 h 10145"/>
                <a:gd name="connsiteX4" fmla="*/ 10000 w 10000"/>
                <a:gd name="connsiteY4" fmla="*/ 8450 h 10145"/>
                <a:gd name="connsiteX5" fmla="*/ 4999 w 10000"/>
                <a:gd name="connsiteY5" fmla="*/ 10145 h 10145"/>
                <a:gd name="connsiteX6" fmla="*/ 0 w 10000"/>
                <a:gd name="connsiteY6" fmla="*/ 8450 h 10145"/>
                <a:gd name="connsiteX7" fmla="*/ 0 w 10000"/>
                <a:gd name="connsiteY7" fmla="*/ 1672 h 10145"/>
                <a:gd name="connsiteX0" fmla="*/ 10000 w 10000"/>
                <a:gd name="connsiteY0" fmla="*/ 1672 h 10145"/>
                <a:gd name="connsiteX1" fmla="*/ 4999 w 10000"/>
                <a:gd name="connsiteY1" fmla="*/ 3367 h 10145"/>
                <a:gd name="connsiteX2" fmla="*/ 0 w 10000"/>
                <a:gd name="connsiteY2" fmla="*/ 1672 h 10145"/>
                <a:gd name="connsiteX0" fmla="*/ 0 w 10000"/>
                <a:gd name="connsiteY0" fmla="*/ 1672 h 10145"/>
                <a:gd name="connsiteX1" fmla="*/ 6019 w 10000"/>
                <a:gd name="connsiteY1" fmla="*/ 985 h 10145"/>
                <a:gd name="connsiteX2" fmla="*/ 10000 w 10000"/>
                <a:gd name="connsiteY2" fmla="*/ 1672 h 10145"/>
                <a:gd name="connsiteX3" fmla="*/ 10000 w 10000"/>
                <a:gd name="connsiteY3" fmla="*/ 8450 h 10145"/>
                <a:gd name="connsiteX4" fmla="*/ 4999 w 10000"/>
                <a:gd name="connsiteY4" fmla="*/ 10145 h 10145"/>
                <a:gd name="connsiteX5" fmla="*/ 0 w 10000"/>
                <a:gd name="connsiteY5" fmla="*/ 8450 h 10145"/>
                <a:gd name="connsiteX6" fmla="*/ 0 w 10000"/>
                <a:gd name="connsiteY6" fmla="*/ 1672 h 10145"/>
                <a:gd name="connsiteX0" fmla="*/ 0 w 10000"/>
                <a:gd name="connsiteY0" fmla="*/ 1467 h 9940"/>
                <a:gd name="connsiteX1" fmla="*/ 3401 w 10000"/>
                <a:gd name="connsiteY1" fmla="*/ 379 h 9940"/>
                <a:gd name="connsiteX2" fmla="*/ 6729 w 10000"/>
                <a:gd name="connsiteY2" fmla="*/ 60 h 9940"/>
                <a:gd name="connsiteX3" fmla="*/ 10000 w 10000"/>
                <a:gd name="connsiteY3" fmla="*/ 1467 h 9940"/>
                <a:gd name="connsiteX4" fmla="*/ 10000 w 10000"/>
                <a:gd name="connsiteY4" fmla="*/ 8245 h 9940"/>
                <a:gd name="connsiteX5" fmla="*/ 4999 w 10000"/>
                <a:gd name="connsiteY5" fmla="*/ 9940 h 9940"/>
                <a:gd name="connsiteX6" fmla="*/ 0 w 10000"/>
                <a:gd name="connsiteY6" fmla="*/ 8245 h 9940"/>
                <a:gd name="connsiteX7" fmla="*/ 0 w 10000"/>
                <a:gd name="connsiteY7" fmla="*/ 1467 h 9940"/>
                <a:gd name="connsiteX0" fmla="*/ 10000 w 10000"/>
                <a:gd name="connsiteY0" fmla="*/ 1467 h 9940"/>
                <a:gd name="connsiteX1" fmla="*/ 4999 w 10000"/>
                <a:gd name="connsiteY1" fmla="*/ 3162 h 9940"/>
                <a:gd name="connsiteX2" fmla="*/ 0 w 10000"/>
                <a:gd name="connsiteY2" fmla="*/ 1467 h 9940"/>
                <a:gd name="connsiteX0" fmla="*/ 0 w 10000"/>
                <a:gd name="connsiteY0" fmla="*/ 1467 h 9940"/>
                <a:gd name="connsiteX1" fmla="*/ 6019 w 10000"/>
                <a:gd name="connsiteY1" fmla="*/ 780 h 9940"/>
                <a:gd name="connsiteX2" fmla="*/ 10000 w 10000"/>
                <a:gd name="connsiteY2" fmla="*/ 1467 h 9940"/>
                <a:gd name="connsiteX3" fmla="*/ 10000 w 10000"/>
                <a:gd name="connsiteY3" fmla="*/ 8245 h 9940"/>
                <a:gd name="connsiteX4" fmla="*/ 4999 w 10000"/>
                <a:gd name="connsiteY4" fmla="*/ 9940 h 9940"/>
                <a:gd name="connsiteX5" fmla="*/ 0 w 10000"/>
                <a:gd name="connsiteY5" fmla="*/ 8245 h 9940"/>
                <a:gd name="connsiteX6" fmla="*/ 0 w 10000"/>
                <a:gd name="connsiteY6" fmla="*/ 1467 h 9940"/>
                <a:gd name="connsiteX0" fmla="*/ 0 w 10000"/>
                <a:gd name="connsiteY0" fmla="*/ 1134 h 9658"/>
                <a:gd name="connsiteX1" fmla="*/ 3401 w 10000"/>
                <a:gd name="connsiteY1" fmla="*/ 39 h 9658"/>
                <a:gd name="connsiteX2" fmla="*/ 6757 w 10000"/>
                <a:gd name="connsiteY2" fmla="*/ 327 h 9658"/>
                <a:gd name="connsiteX3" fmla="*/ 10000 w 10000"/>
                <a:gd name="connsiteY3" fmla="*/ 1134 h 9658"/>
                <a:gd name="connsiteX4" fmla="*/ 10000 w 10000"/>
                <a:gd name="connsiteY4" fmla="*/ 7953 h 9658"/>
                <a:gd name="connsiteX5" fmla="*/ 4999 w 10000"/>
                <a:gd name="connsiteY5" fmla="*/ 9658 h 9658"/>
                <a:gd name="connsiteX6" fmla="*/ 0 w 10000"/>
                <a:gd name="connsiteY6" fmla="*/ 7953 h 9658"/>
                <a:gd name="connsiteX7" fmla="*/ 0 w 10000"/>
                <a:gd name="connsiteY7" fmla="*/ 1134 h 9658"/>
                <a:gd name="connsiteX0" fmla="*/ 10000 w 10000"/>
                <a:gd name="connsiteY0" fmla="*/ 1134 h 9658"/>
                <a:gd name="connsiteX1" fmla="*/ 4999 w 10000"/>
                <a:gd name="connsiteY1" fmla="*/ 2839 h 9658"/>
                <a:gd name="connsiteX2" fmla="*/ 0 w 10000"/>
                <a:gd name="connsiteY2" fmla="*/ 1134 h 9658"/>
                <a:gd name="connsiteX0" fmla="*/ 0 w 10000"/>
                <a:gd name="connsiteY0" fmla="*/ 1134 h 9658"/>
                <a:gd name="connsiteX1" fmla="*/ 6019 w 10000"/>
                <a:gd name="connsiteY1" fmla="*/ 443 h 9658"/>
                <a:gd name="connsiteX2" fmla="*/ 10000 w 10000"/>
                <a:gd name="connsiteY2" fmla="*/ 1134 h 9658"/>
                <a:gd name="connsiteX3" fmla="*/ 10000 w 10000"/>
                <a:gd name="connsiteY3" fmla="*/ 7953 h 9658"/>
                <a:gd name="connsiteX4" fmla="*/ 4999 w 10000"/>
                <a:gd name="connsiteY4" fmla="*/ 9658 h 9658"/>
                <a:gd name="connsiteX5" fmla="*/ 0 w 10000"/>
                <a:gd name="connsiteY5" fmla="*/ 7953 h 9658"/>
                <a:gd name="connsiteX6" fmla="*/ 0 w 10000"/>
                <a:gd name="connsiteY6" fmla="*/ 1134 h 9658"/>
                <a:gd name="connsiteX0" fmla="*/ 0 w 10000"/>
                <a:gd name="connsiteY0" fmla="*/ 1141 h 9967"/>
                <a:gd name="connsiteX1" fmla="*/ 3401 w 10000"/>
                <a:gd name="connsiteY1" fmla="*/ 7 h 9967"/>
                <a:gd name="connsiteX2" fmla="*/ 3479 w 10000"/>
                <a:gd name="connsiteY2" fmla="*/ 656 h 9967"/>
                <a:gd name="connsiteX3" fmla="*/ 6757 w 10000"/>
                <a:gd name="connsiteY3" fmla="*/ 306 h 9967"/>
                <a:gd name="connsiteX4" fmla="*/ 10000 w 10000"/>
                <a:gd name="connsiteY4" fmla="*/ 1141 h 9967"/>
                <a:gd name="connsiteX5" fmla="*/ 10000 w 10000"/>
                <a:gd name="connsiteY5" fmla="*/ 8202 h 9967"/>
                <a:gd name="connsiteX6" fmla="*/ 4999 w 10000"/>
                <a:gd name="connsiteY6" fmla="*/ 9967 h 9967"/>
                <a:gd name="connsiteX7" fmla="*/ 0 w 10000"/>
                <a:gd name="connsiteY7" fmla="*/ 8202 h 9967"/>
                <a:gd name="connsiteX8" fmla="*/ 0 w 10000"/>
                <a:gd name="connsiteY8" fmla="*/ 1141 h 9967"/>
                <a:gd name="connsiteX0" fmla="*/ 10000 w 10000"/>
                <a:gd name="connsiteY0" fmla="*/ 1141 h 9967"/>
                <a:gd name="connsiteX1" fmla="*/ 4999 w 10000"/>
                <a:gd name="connsiteY1" fmla="*/ 2907 h 9967"/>
                <a:gd name="connsiteX2" fmla="*/ 0 w 10000"/>
                <a:gd name="connsiteY2" fmla="*/ 1141 h 9967"/>
                <a:gd name="connsiteX0" fmla="*/ 0 w 10000"/>
                <a:gd name="connsiteY0" fmla="*/ 1141 h 9967"/>
                <a:gd name="connsiteX1" fmla="*/ 6019 w 10000"/>
                <a:gd name="connsiteY1" fmla="*/ 426 h 9967"/>
                <a:gd name="connsiteX2" fmla="*/ 10000 w 10000"/>
                <a:gd name="connsiteY2" fmla="*/ 1141 h 9967"/>
                <a:gd name="connsiteX3" fmla="*/ 10000 w 10000"/>
                <a:gd name="connsiteY3" fmla="*/ 8202 h 9967"/>
                <a:gd name="connsiteX4" fmla="*/ 4999 w 10000"/>
                <a:gd name="connsiteY4" fmla="*/ 9967 h 9967"/>
                <a:gd name="connsiteX5" fmla="*/ 0 w 10000"/>
                <a:gd name="connsiteY5" fmla="*/ 8202 h 9967"/>
                <a:gd name="connsiteX6" fmla="*/ 0 w 10000"/>
                <a:gd name="connsiteY6" fmla="*/ 1141 h 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67" stroke="0" extrusionOk="0">
                  <a:moveTo>
                    <a:pt x="0" y="1141"/>
                  </a:moveTo>
                  <a:cubicBezTo>
                    <a:pt x="0" y="166"/>
                    <a:pt x="2821" y="88"/>
                    <a:pt x="3401" y="7"/>
                  </a:cubicBezTo>
                  <a:cubicBezTo>
                    <a:pt x="3981" y="-74"/>
                    <a:pt x="2920" y="606"/>
                    <a:pt x="3479" y="656"/>
                  </a:cubicBezTo>
                  <a:cubicBezTo>
                    <a:pt x="4038" y="706"/>
                    <a:pt x="5675" y="108"/>
                    <a:pt x="6757" y="306"/>
                  </a:cubicBezTo>
                  <a:cubicBezTo>
                    <a:pt x="7839" y="504"/>
                    <a:pt x="9166" y="-141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  <a:path w="10000" h="9967" fill="none" extrusionOk="0">
                  <a:moveTo>
                    <a:pt x="10000" y="1141"/>
                  </a:moveTo>
                  <a:cubicBezTo>
                    <a:pt x="10000" y="2117"/>
                    <a:pt x="7761" y="2907"/>
                    <a:pt x="4999" y="2907"/>
                  </a:cubicBezTo>
                  <a:cubicBezTo>
                    <a:pt x="2239" y="2907"/>
                    <a:pt x="0" y="2117"/>
                    <a:pt x="0" y="1141"/>
                  </a:cubicBezTo>
                </a:path>
                <a:path w="10000" h="9967" fill="none">
                  <a:moveTo>
                    <a:pt x="0" y="1141"/>
                  </a:moveTo>
                  <a:cubicBezTo>
                    <a:pt x="0" y="166"/>
                    <a:pt x="2679" y="704"/>
                    <a:pt x="6019" y="426"/>
                  </a:cubicBezTo>
                  <a:cubicBezTo>
                    <a:pt x="9359" y="146"/>
                    <a:pt x="10000" y="166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s-ES" sz="800" dirty="0" smtClean="0"/>
            </a:p>
            <a:p>
              <a:pPr algn="ctr"/>
              <a:r>
                <a:rPr lang="es-ES" sz="1200" dirty="0" smtClean="0"/>
                <a:t>0 1 2 3 4</a:t>
              </a:r>
              <a:endParaRPr lang="es-CO" sz="1200" dirty="0"/>
            </a:p>
          </p:txBody>
        </p:sp>
        <p:sp>
          <p:nvSpPr>
            <p:cNvPr id="17" name="4 Disco magnético"/>
            <p:cNvSpPr/>
            <p:nvPr/>
          </p:nvSpPr>
          <p:spPr>
            <a:xfrm>
              <a:off x="3161744" y="5704506"/>
              <a:ext cx="741916" cy="290897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537 h 9870"/>
                <a:gd name="connsiteX1" fmla="*/ 5110 w 10000"/>
                <a:gd name="connsiteY1" fmla="*/ 2185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0000 w 10000"/>
                <a:gd name="connsiteY0" fmla="*/ 1537 h 9870"/>
                <a:gd name="connsiteX1" fmla="*/ 5000 w 10000"/>
                <a:gd name="connsiteY1" fmla="*/ 3204 h 9870"/>
                <a:gd name="connsiteX2" fmla="*/ 0 w 10000"/>
                <a:gd name="connsiteY2" fmla="*/ 1537 h 9870"/>
                <a:gd name="connsiteX0" fmla="*/ 0 w 10000"/>
                <a:gd name="connsiteY0" fmla="*/ 1537 h 9870"/>
                <a:gd name="connsiteX1" fmla="*/ 5165 w 10000"/>
                <a:gd name="connsiteY1" fmla="*/ 267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 w 10001"/>
                <a:gd name="connsiteY0" fmla="*/ 1557 h 10000"/>
                <a:gd name="connsiteX1" fmla="*/ 2603 w 10001"/>
                <a:gd name="connsiteY1" fmla="*/ 1946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10001 w 10001"/>
                <a:gd name="connsiteY0" fmla="*/ 1557 h 10000"/>
                <a:gd name="connsiteX1" fmla="*/ 5001 w 10001"/>
                <a:gd name="connsiteY1" fmla="*/ 3246 h 10000"/>
                <a:gd name="connsiteX2" fmla="*/ 1 w 10001"/>
                <a:gd name="connsiteY2" fmla="*/ 1557 h 10000"/>
                <a:gd name="connsiteX0" fmla="*/ 1 w 10001"/>
                <a:gd name="connsiteY0" fmla="*/ 1557 h 10000"/>
                <a:gd name="connsiteX1" fmla="*/ 5166 w 10001"/>
                <a:gd name="connsiteY1" fmla="*/ 271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3 w 10003"/>
                <a:gd name="connsiteY0" fmla="*/ 1557 h 10000"/>
                <a:gd name="connsiteX1" fmla="*/ 2550 w 10003"/>
                <a:gd name="connsiteY1" fmla="*/ 94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10003 w 10003"/>
                <a:gd name="connsiteY0" fmla="*/ 1557 h 10000"/>
                <a:gd name="connsiteX1" fmla="*/ 5003 w 10003"/>
                <a:gd name="connsiteY1" fmla="*/ 3246 h 10000"/>
                <a:gd name="connsiteX2" fmla="*/ 3 w 10003"/>
                <a:gd name="connsiteY2" fmla="*/ 1557 h 10000"/>
                <a:gd name="connsiteX0" fmla="*/ 3 w 10003"/>
                <a:gd name="connsiteY0" fmla="*/ 1557 h 10000"/>
                <a:gd name="connsiteX1" fmla="*/ 5168 w 10003"/>
                <a:gd name="connsiteY1" fmla="*/ 27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7 w 10007"/>
                <a:gd name="connsiteY0" fmla="*/ 1557 h 10000"/>
                <a:gd name="connsiteX1" fmla="*/ 2499 w 10007"/>
                <a:gd name="connsiteY1" fmla="*/ 137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10007 w 10007"/>
                <a:gd name="connsiteY0" fmla="*/ 1557 h 10000"/>
                <a:gd name="connsiteX1" fmla="*/ 5007 w 10007"/>
                <a:gd name="connsiteY1" fmla="*/ 3246 h 10000"/>
                <a:gd name="connsiteX2" fmla="*/ 7 w 10007"/>
                <a:gd name="connsiteY2" fmla="*/ 1557 h 10000"/>
                <a:gd name="connsiteX0" fmla="*/ 7 w 10007"/>
                <a:gd name="connsiteY0" fmla="*/ 1557 h 10000"/>
                <a:gd name="connsiteX1" fmla="*/ 5172 w 10007"/>
                <a:gd name="connsiteY1" fmla="*/ 271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7 w 10007"/>
                <a:gd name="connsiteY0" fmla="*/ 1420 h 9863"/>
                <a:gd name="connsiteX1" fmla="*/ 2499 w 10007"/>
                <a:gd name="connsiteY1" fmla="*/ 0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10007 w 10007"/>
                <a:gd name="connsiteY0" fmla="*/ 1420 h 9863"/>
                <a:gd name="connsiteX1" fmla="*/ 5007 w 10007"/>
                <a:gd name="connsiteY1" fmla="*/ 3109 h 9863"/>
                <a:gd name="connsiteX2" fmla="*/ 7 w 10007"/>
                <a:gd name="connsiteY2" fmla="*/ 1420 h 9863"/>
                <a:gd name="connsiteX0" fmla="*/ 7 w 10007"/>
                <a:gd name="connsiteY0" fmla="*/ 1420 h 9863"/>
                <a:gd name="connsiteX1" fmla="*/ 4869 w 10007"/>
                <a:gd name="connsiteY1" fmla="*/ 938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7 w 10000"/>
                <a:gd name="connsiteY0" fmla="*/ 1541 h 10101"/>
                <a:gd name="connsiteX1" fmla="*/ 2497 w 10000"/>
                <a:gd name="connsiteY1" fmla="*/ 101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0000 w 10000"/>
                <a:gd name="connsiteY0" fmla="*/ 1541 h 10101"/>
                <a:gd name="connsiteX1" fmla="*/ 5003 w 10000"/>
                <a:gd name="connsiteY1" fmla="*/ 3253 h 10101"/>
                <a:gd name="connsiteX2" fmla="*/ 7 w 10000"/>
                <a:gd name="connsiteY2" fmla="*/ 1541 h 10101"/>
                <a:gd name="connsiteX0" fmla="*/ 7 w 10000"/>
                <a:gd name="connsiteY0" fmla="*/ 1541 h 10101"/>
                <a:gd name="connsiteX1" fmla="*/ 4866 w 10000"/>
                <a:gd name="connsiteY1" fmla="*/ 1052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4 w 10007"/>
                <a:gd name="connsiteY0" fmla="*/ 1541 h 10101"/>
                <a:gd name="connsiteX1" fmla="*/ 2421 w 10007"/>
                <a:gd name="connsiteY1" fmla="*/ 509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10007 w 10007"/>
                <a:gd name="connsiteY0" fmla="*/ 1541 h 10101"/>
                <a:gd name="connsiteX1" fmla="*/ 5010 w 10007"/>
                <a:gd name="connsiteY1" fmla="*/ 3253 h 10101"/>
                <a:gd name="connsiteX2" fmla="*/ 14 w 10007"/>
                <a:gd name="connsiteY2" fmla="*/ 1541 h 10101"/>
                <a:gd name="connsiteX0" fmla="*/ 14 w 10007"/>
                <a:gd name="connsiteY0" fmla="*/ 1541 h 10101"/>
                <a:gd name="connsiteX1" fmla="*/ 4873 w 10007"/>
                <a:gd name="connsiteY1" fmla="*/ 1052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0 w 9993"/>
                <a:gd name="connsiteY0" fmla="*/ 2157 h 10717"/>
                <a:gd name="connsiteX1" fmla="*/ 2407 w 9993"/>
                <a:gd name="connsiteY1" fmla="*/ 1125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9993 w 9993"/>
                <a:gd name="connsiteY0" fmla="*/ 2157 h 10717"/>
                <a:gd name="connsiteX1" fmla="*/ 4996 w 9993"/>
                <a:gd name="connsiteY1" fmla="*/ 3869 h 10717"/>
                <a:gd name="connsiteX2" fmla="*/ 0 w 9993"/>
                <a:gd name="connsiteY2" fmla="*/ 2157 h 10717"/>
                <a:gd name="connsiteX0" fmla="*/ 0 w 9993"/>
                <a:gd name="connsiteY0" fmla="*/ 2157 h 10717"/>
                <a:gd name="connsiteX1" fmla="*/ 4859 w 9993"/>
                <a:gd name="connsiteY1" fmla="*/ 1668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0 w 10000"/>
                <a:gd name="connsiteY0" fmla="*/ 2062 h 10049"/>
                <a:gd name="connsiteX1" fmla="*/ 3401 w 10000"/>
                <a:gd name="connsiteY1" fmla="*/ 1036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10000 w 10000"/>
                <a:gd name="connsiteY0" fmla="*/ 2062 h 10049"/>
                <a:gd name="connsiteX1" fmla="*/ 4999 w 10000"/>
                <a:gd name="connsiteY1" fmla="*/ 3659 h 10049"/>
                <a:gd name="connsiteX2" fmla="*/ 0 w 10000"/>
                <a:gd name="connsiteY2" fmla="*/ 2062 h 10049"/>
                <a:gd name="connsiteX0" fmla="*/ 0 w 10000"/>
                <a:gd name="connsiteY0" fmla="*/ 2062 h 10049"/>
                <a:gd name="connsiteX1" fmla="*/ 4862 w 10000"/>
                <a:gd name="connsiteY1" fmla="*/ 1605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0 w 10000"/>
                <a:gd name="connsiteY0" fmla="*/ 1533 h 9520"/>
                <a:gd name="connsiteX1" fmla="*/ 3401 w 10000"/>
                <a:gd name="connsiteY1" fmla="*/ 507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10000 w 10000"/>
                <a:gd name="connsiteY0" fmla="*/ 1533 h 9520"/>
                <a:gd name="connsiteX1" fmla="*/ 4999 w 10000"/>
                <a:gd name="connsiteY1" fmla="*/ 3130 h 9520"/>
                <a:gd name="connsiteX2" fmla="*/ 0 w 10000"/>
                <a:gd name="connsiteY2" fmla="*/ 1533 h 9520"/>
                <a:gd name="connsiteX0" fmla="*/ 0 w 10000"/>
                <a:gd name="connsiteY0" fmla="*/ 1533 h 9520"/>
                <a:gd name="connsiteX1" fmla="*/ 4862 w 10000"/>
                <a:gd name="connsiteY1" fmla="*/ 1076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0 w 10000"/>
                <a:gd name="connsiteY0" fmla="*/ 1512 h 9902"/>
                <a:gd name="connsiteX1" fmla="*/ 3401 w 10000"/>
                <a:gd name="connsiteY1" fmla="*/ 435 h 9902"/>
                <a:gd name="connsiteX2" fmla="*/ 6509 w 10000"/>
                <a:gd name="connsiteY2" fmla="*/ 1517 h 9902"/>
                <a:gd name="connsiteX3" fmla="*/ 10000 w 10000"/>
                <a:gd name="connsiteY3" fmla="*/ 1512 h 9902"/>
                <a:gd name="connsiteX4" fmla="*/ 10000 w 10000"/>
                <a:gd name="connsiteY4" fmla="*/ 8224 h 9902"/>
                <a:gd name="connsiteX5" fmla="*/ 4999 w 10000"/>
                <a:gd name="connsiteY5" fmla="*/ 9902 h 9902"/>
                <a:gd name="connsiteX6" fmla="*/ 0 w 10000"/>
                <a:gd name="connsiteY6" fmla="*/ 8224 h 9902"/>
                <a:gd name="connsiteX7" fmla="*/ 0 w 10000"/>
                <a:gd name="connsiteY7" fmla="*/ 1512 h 9902"/>
                <a:gd name="connsiteX0" fmla="*/ 10000 w 10000"/>
                <a:gd name="connsiteY0" fmla="*/ 1512 h 9902"/>
                <a:gd name="connsiteX1" fmla="*/ 4999 w 10000"/>
                <a:gd name="connsiteY1" fmla="*/ 3190 h 9902"/>
                <a:gd name="connsiteX2" fmla="*/ 0 w 10000"/>
                <a:gd name="connsiteY2" fmla="*/ 1512 h 9902"/>
                <a:gd name="connsiteX0" fmla="*/ 0 w 10000"/>
                <a:gd name="connsiteY0" fmla="*/ 1512 h 9902"/>
                <a:gd name="connsiteX1" fmla="*/ 4862 w 10000"/>
                <a:gd name="connsiteY1" fmla="*/ 1032 h 9902"/>
                <a:gd name="connsiteX2" fmla="*/ 10000 w 10000"/>
                <a:gd name="connsiteY2" fmla="*/ 1512 h 9902"/>
                <a:gd name="connsiteX3" fmla="*/ 10000 w 10000"/>
                <a:gd name="connsiteY3" fmla="*/ 8224 h 9902"/>
                <a:gd name="connsiteX4" fmla="*/ 4999 w 10000"/>
                <a:gd name="connsiteY4" fmla="*/ 9902 h 9902"/>
                <a:gd name="connsiteX5" fmla="*/ 0 w 10000"/>
                <a:gd name="connsiteY5" fmla="*/ 8224 h 9902"/>
                <a:gd name="connsiteX6" fmla="*/ 0 w 10000"/>
                <a:gd name="connsiteY6" fmla="*/ 1512 h 9902"/>
                <a:gd name="connsiteX0" fmla="*/ 0 w 10000"/>
                <a:gd name="connsiteY0" fmla="*/ 1527 h 10000"/>
                <a:gd name="connsiteX1" fmla="*/ 3401 w 10000"/>
                <a:gd name="connsiteY1" fmla="*/ 439 h 10000"/>
                <a:gd name="connsiteX2" fmla="*/ 6729 w 10000"/>
                <a:gd name="connsiteY2" fmla="*/ 120 h 10000"/>
                <a:gd name="connsiteX3" fmla="*/ 10000 w 10000"/>
                <a:gd name="connsiteY3" fmla="*/ 1527 h 10000"/>
                <a:gd name="connsiteX4" fmla="*/ 10000 w 10000"/>
                <a:gd name="connsiteY4" fmla="*/ 8305 h 10000"/>
                <a:gd name="connsiteX5" fmla="*/ 4999 w 10000"/>
                <a:gd name="connsiteY5" fmla="*/ 10000 h 10000"/>
                <a:gd name="connsiteX6" fmla="*/ 0 w 10000"/>
                <a:gd name="connsiteY6" fmla="*/ 8305 h 10000"/>
                <a:gd name="connsiteX7" fmla="*/ 0 w 10000"/>
                <a:gd name="connsiteY7" fmla="*/ 1527 h 10000"/>
                <a:gd name="connsiteX0" fmla="*/ 10000 w 10000"/>
                <a:gd name="connsiteY0" fmla="*/ 1527 h 10000"/>
                <a:gd name="connsiteX1" fmla="*/ 4999 w 10000"/>
                <a:gd name="connsiteY1" fmla="*/ 3222 h 10000"/>
                <a:gd name="connsiteX2" fmla="*/ 0 w 10000"/>
                <a:gd name="connsiteY2" fmla="*/ 1527 h 10000"/>
                <a:gd name="connsiteX0" fmla="*/ 0 w 10000"/>
                <a:gd name="connsiteY0" fmla="*/ 1527 h 10000"/>
                <a:gd name="connsiteX1" fmla="*/ 4862 w 10000"/>
                <a:gd name="connsiteY1" fmla="*/ 1042 h 10000"/>
                <a:gd name="connsiteX2" fmla="*/ 10000 w 10000"/>
                <a:gd name="connsiteY2" fmla="*/ 1527 h 10000"/>
                <a:gd name="connsiteX3" fmla="*/ 10000 w 10000"/>
                <a:gd name="connsiteY3" fmla="*/ 8305 h 10000"/>
                <a:gd name="connsiteX4" fmla="*/ 4999 w 10000"/>
                <a:gd name="connsiteY4" fmla="*/ 10000 h 10000"/>
                <a:gd name="connsiteX5" fmla="*/ 0 w 10000"/>
                <a:gd name="connsiteY5" fmla="*/ 8305 h 10000"/>
                <a:gd name="connsiteX6" fmla="*/ 0 w 10000"/>
                <a:gd name="connsiteY6" fmla="*/ 1527 h 10000"/>
                <a:gd name="connsiteX0" fmla="*/ 0 w 10000"/>
                <a:gd name="connsiteY0" fmla="*/ 1672 h 10145"/>
                <a:gd name="connsiteX1" fmla="*/ 3401 w 10000"/>
                <a:gd name="connsiteY1" fmla="*/ 584 h 10145"/>
                <a:gd name="connsiteX2" fmla="*/ 6729 w 10000"/>
                <a:gd name="connsiteY2" fmla="*/ 265 h 10145"/>
                <a:gd name="connsiteX3" fmla="*/ 10000 w 10000"/>
                <a:gd name="connsiteY3" fmla="*/ 1672 h 10145"/>
                <a:gd name="connsiteX4" fmla="*/ 10000 w 10000"/>
                <a:gd name="connsiteY4" fmla="*/ 8450 h 10145"/>
                <a:gd name="connsiteX5" fmla="*/ 4999 w 10000"/>
                <a:gd name="connsiteY5" fmla="*/ 10145 h 10145"/>
                <a:gd name="connsiteX6" fmla="*/ 0 w 10000"/>
                <a:gd name="connsiteY6" fmla="*/ 8450 h 10145"/>
                <a:gd name="connsiteX7" fmla="*/ 0 w 10000"/>
                <a:gd name="connsiteY7" fmla="*/ 1672 h 10145"/>
                <a:gd name="connsiteX0" fmla="*/ 10000 w 10000"/>
                <a:gd name="connsiteY0" fmla="*/ 1672 h 10145"/>
                <a:gd name="connsiteX1" fmla="*/ 4999 w 10000"/>
                <a:gd name="connsiteY1" fmla="*/ 3367 h 10145"/>
                <a:gd name="connsiteX2" fmla="*/ 0 w 10000"/>
                <a:gd name="connsiteY2" fmla="*/ 1672 h 10145"/>
                <a:gd name="connsiteX0" fmla="*/ 0 w 10000"/>
                <a:gd name="connsiteY0" fmla="*/ 1672 h 10145"/>
                <a:gd name="connsiteX1" fmla="*/ 6019 w 10000"/>
                <a:gd name="connsiteY1" fmla="*/ 985 h 10145"/>
                <a:gd name="connsiteX2" fmla="*/ 10000 w 10000"/>
                <a:gd name="connsiteY2" fmla="*/ 1672 h 10145"/>
                <a:gd name="connsiteX3" fmla="*/ 10000 w 10000"/>
                <a:gd name="connsiteY3" fmla="*/ 8450 h 10145"/>
                <a:gd name="connsiteX4" fmla="*/ 4999 w 10000"/>
                <a:gd name="connsiteY4" fmla="*/ 10145 h 10145"/>
                <a:gd name="connsiteX5" fmla="*/ 0 w 10000"/>
                <a:gd name="connsiteY5" fmla="*/ 8450 h 10145"/>
                <a:gd name="connsiteX6" fmla="*/ 0 w 10000"/>
                <a:gd name="connsiteY6" fmla="*/ 1672 h 10145"/>
                <a:gd name="connsiteX0" fmla="*/ 0 w 10000"/>
                <a:gd name="connsiteY0" fmla="*/ 1467 h 9940"/>
                <a:gd name="connsiteX1" fmla="*/ 3401 w 10000"/>
                <a:gd name="connsiteY1" fmla="*/ 379 h 9940"/>
                <a:gd name="connsiteX2" fmla="*/ 6729 w 10000"/>
                <a:gd name="connsiteY2" fmla="*/ 60 h 9940"/>
                <a:gd name="connsiteX3" fmla="*/ 10000 w 10000"/>
                <a:gd name="connsiteY3" fmla="*/ 1467 h 9940"/>
                <a:gd name="connsiteX4" fmla="*/ 10000 w 10000"/>
                <a:gd name="connsiteY4" fmla="*/ 8245 h 9940"/>
                <a:gd name="connsiteX5" fmla="*/ 4999 w 10000"/>
                <a:gd name="connsiteY5" fmla="*/ 9940 h 9940"/>
                <a:gd name="connsiteX6" fmla="*/ 0 w 10000"/>
                <a:gd name="connsiteY6" fmla="*/ 8245 h 9940"/>
                <a:gd name="connsiteX7" fmla="*/ 0 w 10000"/>
                <a:gd name="connsiteY7" fmla="*/ 1467 h 9940"/>
                <a:gd name="connsiteX0" fmla="*/ 10000 w 10000"/>
                <a:gd name="connsiteY0" fmla="*/ 1467 h 9940"/>
                <a:gd name="connsiteX1" fmla="*/ 4999 w 10000"/>
                <a:gd name="connsiteY1" fmla="*/ 3162 h 9940"/>
                <a:gd name="connsiteX2" fmla="*/ 0 w 10000"/>
                <a:gd name="connsiteY2" fmla="*/ 1467 h 9940"/>
                <a:gd name="connsiteX0" fmla="*/ 0 w 10000"/>
                <a:gd name="connsiteY0" fmla="*/ 1467 h 9940"/>
                <a:gd name="connsiteX1" fmla="*/ 6019 w 10000"/>
                <a:gd name="connsiteY1" fmla="*/ 780 h 9940"/>
                <a:gd name="connsiteX2" fmla="*/ 10000 w 10000"/>
                <a:gd name="connsiteY2" fmla="*/ 1467 h 9940"/>
                <a:gd name="connsiteX3" fmla="*/ 10000 w 10000"/>
                <a:gd name="connsiteY3" fmla="*/ 8245 h 9940"/>
                <a:gd name="connsiteX4" fmla="*/ 4999 w 10000"/>
                <a:gd name="connsiteY4" fmla="*/ 9940 h 9940"/>
                <a:gd name="connsiteX5" fmla="*/ 0 w 10000"/>
                <a:gd name="connsiteY5" fmla="*/ 8245 h 9940"/>
                <a:gd name="connsiteX6" fmla="*/ 0 w 10000"/>
                <a:gd name="connsiteY6" fmla="*/ 1467 h 9940"/>
                <a:gd name="connsiteX0" fmla="*/ 0 w 10000"/>
                <a:gd name="connsiteY0" fmla="*/ 1134 h 9658"/>
                <a:gd name="connsiteX1" fmla="*/ 3401 w 10000"/>
                <a:gd name="connsiteY1" fmla="*/ 39 h 9658"/>
                <a:gd name="connsiteX2" fmla="*/ 6757 w 10000"/>
                <a:gd name="connsiteY2" fmla="*/ 327 h 9658"/>
                <a:gd name="connsiteX3" fmla="*/ 10000 w 10000"/>
                <a:gd name="connsiteY3" fmla="*/ 1134 h 9658"/>
                <a:gd name="connsiteX4" fmla="*/ 10000 w 10000"/>
                <a:gd name="connsiteY4" fmla="*/ 7953 h 9658"/>
                <a:gd name="connsiteX5" fmla="*/ 4999 w 10000"/>
                <a:gd name="connsiteY5" fmla="*/ 9658 h 9658"/>
                <a:gd name="connsiteX6" fmla="*/ 0 w 10000"/>
                <a:gd name="connsiteY6" fmla="*/ 7953 h 9658"/>
                <a:gd name="connsiteX7" fmla="*/ 0 w 10000"/>
                <a:gd name="connsiteY7" fmla="*/ 1134 h 9658"/>
                <a:gd name="connsiteX0" fmla="*/ 10000 w 10000"/>
                <a:gd name="connsiteY0" fmla="*/ 1134 h 9658"/>
                <a:gd name="connsiteX1" fmla="*/ 4999 w 10000"/>
                <a:gd name="connsiteY1" fmla="*/ 2839 h 9658"/>
                <a:gd name="connsiteX2" fmla="*/ 0 w 10000"/>
                <a:gd name="connsiteY2" fmla="*/ 1134 h 9658"/>
                <a:gd name="connsiteX0" fmla="*/ 0 w 10000"/>
                <a:gd name="connsiteY0" fmla="*/ 1134 h 9658"/>
                <a:gd name="connsiteX1" fmla="*/ 6019 w 10000"/>
                <a:gd name="connsiteY1" fmla="*/ 443 h 9658"/>
                <a:gd name="connsiteX2" fmla="*/ 10000 w 10000"/>
                <a:gd name="connsiteY2" fmla="*/ 1134 h 9658"/>
                <a:gd name="connsiteX3" fmla="*/ 10000 w 10000"/>
                <a:gd name="connsiteY3" fmla="*/ 7953 h 9658"/>
                <a:gd name="connsiteX4" fmla="*/ 4999 w 10000"/>
                <a:gd name="connsiteY4" fmla="*/ 9658 h 9658"/>
                <a:gd name="connsiteX5" fmla="*/ 0 w 10000"/>
                <a:gd name="connsiteY5" fmla="*/ 7953 h 9658"/>
                <a:gd name="connsiteX6" fmla="*/ 0 w 10000"/>
                <a:gd name="connsiteY6" fmla="*/ 1134 h 9658"/>
                <a:gd name="connsiteX0" fmla="*/ 0 w 10000"/>
                <a:gd name="connsiteY0" fmla="*/ 1141 h 9967"/>
                <a:gd name="connsiteX1" fmla="*/ 3401 w 10000"/>
                <a:gd name="connsiteY1" fmla="*/ 7 h 9967"/>
                <a:gd name="connsiteX2" fmla="*/ 3479 w 10000"/>
                <a:gd name="connsiteY2" fmla="*/ 656 h 9967"/>
                <a:gd name="connsiteX3" fmla="*/ 6757 w 10000"/>
                <a:gd name="connsiteY3" fmla="*/ 306 h 9967"/>
                <a:gd name="connsiteX4" fmla="*/ 10000 w 10000"/>
                <a:gd name="connsiteY4" fmla="*/ 1141 h 9967"/>
                <a:gd name="connsiteX5" fmla="*/ 10000 w 10000"/>
                <a:gd name="connsiteY5" fmla="*/ 8202 h 9967"/>
                <a:gd name="connsiteX6" fmla="*/ 4999 w 10000"/>
                <a:gd name="connsiteY6" fmla="*/ 9967 h 9967"/>
                <a:gd name="connsiteX7" fmla="*/ 0 w 10000"/>
                <a:gd name="connsiteY7" fmla="*/ 8202 h 9967"/>
                <a:gd name="connsiteX8" fmla="*/ 0 w 10000"/>
                <a:gd name="connsiteY8" fmla="*/ 1141 h 9967"/>
                <a:gd name="connsiteX0" fmla="*/ 10000 w 10000"/>
                <a:gd name="connsiteY0" fmla="*/ 1141 h 9967"/>
                <a:gd name="connsiteX1" fmla="*/ 4999 w 10000"/>
                <a:gd name="connsiteY1" fmla="*/ 2907 h 9967"/>
                <a:gd name="connsiteX2" fmla="*/ 0 w 10000"/>
                <a:gd name="connsiteY2" fmla="*/ 1141 h 9967"/>
                <a:gd name="connsiteX0" fmla="*/ 0 w 10000"/>
                <a:gd name="connsiteY0" fmla="*/ 1141 h 9967"/>
                <a:gd name="connsiteX1" fmla="*/ 6019 w 10000"/>
                <a:gd name="connsiteY1" fmla="*/ 426 h 9967"/>
                <a:gd name="connsiteX2" fmla="*/ 10000 w 10000"/>
                <a:gd name="connsiteY2" fmla="*/ 1141 h 9967"/>
                <a:gd name="connsiteX3" fmla="*/ 10000 w 10000"/>
                <a:gd name="connsiteY3" fmla="*/ 8202 h 9967"/>
                <a:gd name="connsiteX4" fmla="*/ 4999 w 10000"/>
                <a:gd name="connsiteY4" fmla="*/ 9967 h 9967"/>
                <a:gd name="connsiteX5" fmla="*/ 0 w 10000"/>
                <a:gd name="connsiteY5" fmla="*/ 8202 h 9967"/>
                <a:gd name="connsiteX6" fmla="*/ 0 w 10000"/>
                <a:gd name="connsiteY6" fmla="*/ 1141 h 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67" stroke="0" extrusionOk="0">
                  <a:moveTo>
                    <a:pt x="0" y="1141"/>
                  </a:moveTo>
                  <a:cubicBezTo>
                    <a:pt x="0" y="166"/>
                    <a:pt x="2821" y="88"/>
                    <a:pt x="3401" y="7"/>
                  </a:cubicBezTo>
                  <a:cubicBezTo>
                    <a:pt x="3981" y="-74"/>
                    <a:pt x="2920" y="606"/>
                    <a:pt x="3479" y="656"/>
                  </a:cubicBezTo>
                  <a:cubicBezTo>
                    <a:pt x="4038" y="706"/>
                    <a:pt x="5675" y="108"/>
                    <a:pt x="6757" y="306"/>
                  </a:cubicBezTo>
                  <a:cubicBezTo>
                    <a:pt x="7839" y="504"/>
                    <a:pt x="9166" y="-141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  <a:path w="10000" h="9967" fill="none" extrusionOk="0">
                  <a:moveTo>
                    <a:pt x="10000" y="1141"/>
                  </a:moveTo>
                  <a:cubicBezTo>
                    <a:pt x="10000" y="2117"/>
                    <a:pt x="7761" y="2907"/>
                    <a:pt x="4999" y="2907"/>
                  </a:cubicBezTo>
                  <a:cubicBezTo>
                    <a:pt x="2239" y="2907"/>
                    <a:pt x="0" y="2117"/>
                    <a:pt x="0" y="1141"/>
                  </a:cubicBezTo>
                </a:path>
                <a:path w="10000" h="9967" fill="none">
                  <a:moveTo>
                    <a:pt x="0" y="1141"/>
                  </a:moveTo>
                  <a:cubicBezTo>
                    <a:pt x="0" y="166"/>
                    <a:pt x="2679" y="704"/>
                    <a:pt x="6019" y="426"/>
                  </a:cubicBezTo>
                  <a:cubicBezTo>
                    <a:pt x="9359" y="146"/>
                    <a:pt x="10000" y="166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s-ES" sz="800" dirty="0" smtClean="0"/>
            </a:p>
            <a:p>
              <a:pPr algn="ctr"/>
              <a:r>
                <a:rPr lang="es-ES" sz="1200" dirty="0" smtClean="0"/>
                <a:t>0 1 2 3 4</a:t>
              </a:r>
              <a:endParaRPr lang="es-CO" sz="1200" dirty="0"/>
            </a:p>
          </p:txBody>
        </p:sp>
        <p:sp>
          <p:nvSpPr>
            <p:cNvPr id="18" name="4 Disco magnético"/>
            <p:cNvSpPr/>
            <p:nvPr/>
          </p:nvSpPr>
          <p:spPr>
            <a:xfrm>
              <a:off x="3161744" y="6013636"/>
              <a:ext cx="741916" cy="290897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165 w 10000"/>
                <a:gd name="connsiteY1" fmla="*/ 397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0 w 10000"/>
                <a:gd name="connsiteY0" fmla="*/ 1537 h 9870"/>
                <a:gd name="connsiteX1" fmla="*/ 5110 w 10000"/>
                <a:gd name="connsiteY1" fmla="*/ 2185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0000 w 10000"/>
                <a:gd name="connsiteY0" fmla="*/ 1537 h 9870"/>
                <a:gd name="connsiteX1" fmla="*/ 5000 w 10000"/>
                <a:gd name="connsiteY1" fmla="*/ 3204 h 9870"/>
                <a:gd name="connsiteX2" fmla="*/ 0 w 10000"/>
                <a:gd name="connsiteY2" fmla="*/ 1537 h 9870"/>
                <a:gd name="connsiteX0" fmla="*/ 0 w 10000"/>
                <a:gd name="connsiteY0" fmla="*/ 1537 h 9870"/>
                <a:gd name="connsiteX1" fmla="*/ 5165 w 10000"/>
                <a:gd name="connsiteY1" fmla="*/ 267 h 9870"/>
                <a:gd name="connsiteX2" fmla="*/ 10000 w 10000"/>
                <a:gd name="connsiteY2" fmla="*/ 1537 h 9870"/>
                <a:gd name="connsiteX3" fmla="*/ 10000 w 10000"/>
                <a:gd name="connsiteY3" fmla="*/ 8203 h 9870"/>
                <a:gd name="connsiteX4" fmla="*/ 5000 w 10000"/>
                <a:gd name="connsiteY4" fmla="*/ 9870 h 9870"/>
                <a:gd name="connsiteX5" fmla="*/ 0 w 10000"/>
                <a:gd name="connsiteY5" fmla="*/ 8203 h 9870"/>
                <a:gd name="connsiteX6" fmla="*/ 0 w 10000"/>
                <a:gd name="connsiteY6" fmla="*/ 1537 h 9870"/>
                <a:gd name="connsiteX0" fmla="*/ 1 w 10001"/>
                <a:gd name="connsiteY0" fmla="*/ 1557 h 10000"/>
                <a:gd name="connsiteX1" fmla="*/ 2603 w 10001"/>
                <a:gd name="connsiteY1" fmla="*/ 1946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10001 w 10001"/>
                <a:gd name="connsiteY0" fmla="*/ 1557 h 10000"/>
                <a:gd name="connsiteX1" fmla="*/ 5001 w 10001"/>
                <a:gd name="connsiteY1" fmla="*/ 3246 h 10000"/>
                <a:gd name="connsiteX2" fmla="*/ 1 w 10001"/>
                <a:gd name="connsiteY2" fmla="*/ 1557 h 10000"/>
                <a:gd name="connsiteX0" fmla="*/ 1 w 10001"/>
                <a:gd name="connsiteY0" fmla="*/ 1557 h 10000"/>
                <a:gd name="connsiteX1" fmla="*/ 5166 w 10001"/>
                <a:gd name="connsiteY1" fmla="*/ 271 h 10000"/>
                <a:gd name="connsiteX2" fmla="*/ 10001 w 10001"/>
                <a:gd name="connsiteY2" fmla="*/ 1557 h 10000"/>
                <a:gd name="connsiteX3" fmla="*/ 10001 w 10001"/>
                <a:gd name="connsiteY3" fmla="*/ 8311 h 10000"/>
                <a:gd name="connsiteX4" fmla="*/ 5001 w 10001"/>
                <a:gd name="connsiteY4" fmla="*/ 10000 h 10000"/>
                <a:gd name="connsiteX5" fmla="*/ 1 w 10001"/>
                <a:gd name="connsiteY5" fmla="*/ 8311 h 10000"/>
                <a:gd name="connsiteX6" fmla="*/ 1 w 10001"/>
                <a:gd name="connsiteY6" fmla="*/ 1557 h 10000"/>
                <a:gd name="connsiteX0" fmla="*/ 3 w 10003"/>
                <a:gd name="connsiteY0" fmla="*/ 1557 h 10000"/>
                <a:gd name="connsiteX1" fmla="*/ 2550 w 10003"/>
                <a:gd name="connsiteY1" fmla="*/ 94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10003 w 10003"/>
                <a:gd name="connsiteY0" fmla="*/ 1557 h 10000"/>
                <a:gd name="connsiteX1" fmla="*/ 5003 w 10003"/>
                <a:gd name="connsiteY1" fmla="*/ 3246 h 10000"/>
                <a:gd name="connsiteX2" fmla="*/ 3 w 10003"/>
                <a:gd name="connsiteY2" fmla="*/ 1557 h 10000"/>
                <a:gd name="connsiteX0" fmla="*/ 3 w 10003"/>
                <a:gd name="connsiteY0" fmla="*/ 1557 h 10000"/>
                <a:gd name="connsiteX1" fmla="*/ 5168 w 10003"/>
                <a:gd name="connsiteY1" fmla="*/ 271 h 10000"/>
                <a:gd name="connsiteX2" fmla="*/ 10003 w 10003"/>
                <a:gd name="connsiteY2" fmla="*/ 1557 h 10000"/>
                <a:gd name="connsiteX3" fmla="*/ 10003 w 10003"/>
                <a:gd name="connsiteY3" fmla="*/ 8311 h 10000"/>
                <a:gd name="connsiteX4" fmla="*/ 5003 w 10003"/>
                <a:gd name="connsiteY4" fmla="*/ 10000 h 10000"/>
                <a:gd name="connsiteX5" fmla="*/ 3 w 10003"/>
                <a:gd name="connsiteY5" fmla="*/ 8311 h 10000"/>
                <a:gd name="connsiteX6" fmla="*/ 3 w 10003"/>
                <a:gd name="connsiteY6" fmla="*/ 1557 h 10000"/>
                <a:gd name="connsiteX0" fmla="*/ 7 w 10007"/>
                <a:gd name="connsiteY0" fmla="*/ 1557 h 10000"/>
                <a:gd name="connsiteX1" fmla="*/ 2499 w 10007"/>
                <a:gd name="connsiteY1" fmla="*/ 137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10007 w 10007"/>
                <a:gd name="connsiteY0" fmla="*/ 1557 h 10000"/>
                <a:gd name="connsiteX1" fmla="*/ 5007 w 10007"/>
                <a:gd name="connsiteY1" fmla="*/ 3246 h 10000"/>
                <a:gd name="connsiteX2" fmla="*/ 7 w 10007"/>
                <a:gd name="connsiteY2" fmla="*/ 1557 h 10000"/>
                <a:gd name="connsiteX0" fmla="*/ 7 w 10007"/>
                <a:gd name="connsiteY0" fmla="*/ 1557 h 10000"/>
                <a:gd name="connsiteX1" fmla="*/ 5172 w 10007"/>
                <a:gd name="connsiteY1" fmla="*/ 271 h 10000"/>
                <a:gd name="connsiteX2" fmla="*/ 10007 w 10007"/>
                <a:gd name="connsiteY2" fmla="*/ 1557 h 10000"/>
                <a:gd name="connsiteX3" fmla="*/ 10007 w 10007"/>
                <a:gd name="connsiteY3" fmla="*/ 8311 h 10000"/>
                <a:gd name="connsiteX4" fmla="*/ 5007 w 10007"/>
                <a:gd name="connsiteY4" fmla="*/ 10000 h 10000"/>
                <a:gd name="connsiteX5" fmla="*/ 7 w 10007"/>
                <a:gd name="connsiteY5" fmla="*/ 8311 h 10000"/>
                <a:gd name="connsiteX6" fmla="*/ 7 w 10007"/>
                <a:gd name="connsiteY6" fmla="*/ 1557 h 10000"/>
                <a:gd name="connsiteX0" fmla="*/ 7 w 10007"/>
                <a:gd name="connsiteY0" fmla="*/ 1420 h 9863"/>
                <a:gd name="connsiteX1" fmla="*/ 2499 w 10007"/>
                <a:gd name="connsiteY1" fmla="*/ 0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10007 w 10007"/>
                <a:gd name="connsiteY0" fmla="*/ 1420 h 9863"/>
                <a:gd name="connsiteX1" fmla="*/ 5007 w 10007"/>
                <a:gd name="connsiteY1" fmla="*/ 3109 h 9863"/>
                <a:gd name="connsiteX2" fmla="*/ 7 w 10007"/>
                <a:gd name="connsiteY2" fmla="*/ 1420 h 9863"/>
                <a:gd name="connsiteX0" fmla="*/ 7 w 10007"/>
                <a:gd name="connsiteY0" fmla="*/ 1420 h 9863"/>
                <a:gd name="connsiteX1" fmla="*/ 4869 w 10007"/>
                <a:gd name="connsiteY1" fmla="*/ 938 h 9863"/>
                <a:gd name="connsiteX2" fmla="*/ 10007 w 10007"/>
                <a:gd name="connsiteY2" fmla="*/ 1420 h 9863"/>
                <a:gd name="connsiteX3" fmla="*/ 10007 w 10007"/>
                <a:gd name="connsiteY3" fmla="*/ 8174 h 9863"/>
                <a:gd name="connsiteX4" fmla="*/ 5007 w 10007"/>
                <a:gd name="connsiteY4" fmla="*/ 9863 h 9863"/>
                <a:gd name="connsiteX5" fmla="*/ 7 w 10007"/>
                <a:gd name="connsiteY5" fmla="*/ 8174 h 9863"/>
                <a:gd name="connsiteX6" fmla="*/ 7 w 10007"/>
                <a:gd name="connsiteY6" fmla="*/ 1420 h 9863"/>
                <a:gd name="connsiteX0" fmla="*/ 7 w 10000"/>
                <a:gd name="connsiteY0" fmla="*/ 1541 h 10101"/>
                <a:gd name="connsiteX1" fmla="*/ 2497 w 10000"/>
                <a:gd name="connsiteY1" fmla="*/ 101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0000 w 10000"/>
                <a:gd name="connsiteY0" fmla="*/ 1541 h 10101"/>
                <a:gd name="connsiteX1" fmla="*/ 5003 w 10000"/>
                <a:gd name="connsiteY1" fmla="*/ 3253 h 10101"/>
                <a:gd name="connsiteX2" fmla="*/ 7 w 10000"/>
                <a:gd name="connsiteY2" fmla="*/ 1541 h 10101"/>
                <a:gd name="connsiteX0" fmla="*/ 7 w 10000"/>
                <a:gd name="connsiteY0" fmla="*/ 1541 h 10101"/>
                <a:gd name="connsiteX1" fmla="*/ 4866 w 10000"/>
                <a:gd name="connsiteY1" fmla="*/ 1052 h 10101"/>
                <a:gd name="connsiteX2" fmla="*/ 10000 w 10000"/>
                <a:gd name="connsiteY2" fmla="*/ 1541 h 10101"/>
                <a:gd name="connsiteX3" fmla="*/ 10000 w 10000"/>
                <a:gd name="connsiteY3" fmla="*/ 8389 h 10101"/>
                <a:gd name="connsiteX4" fmla="*/ 5003 w 10000"/>
                <a:gd name="connsiteY4" fmla="*/ 10101 h 10101"/>
                <a:gd name="connsiteX5" fmla="*/ 7 w 10000"/>
                <a:gd name="connsiteY5" fmla="*/ 8389 h 10101"/>
                <a:gd name="connsiteX6" fmla="*/ 7 w 10000"/>
                <a:gd name="connsiteY6" fmla="*/ 1541 h 10101"/>
                <a:gd name="connsiteX0" fmla="*/ 14 w 10007"/>
                <a:gd name="connsiteY0" fmla="*/ 1541 h 10101"/>
                <a:gd name="connsiteX1" fmla="*/ 2421 w 10007"/>
                <a:gd name="connsiteY1" fmla="*/ 509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10007 w 10007"/>
                <a:gd name="connsiteY0" fmla="*/ 1541 h 10101"/>
                <a:gd name="connsiteX1" fmla="*/ 5010 w 10007"/>
                <a:gd name="connsiteY1" fmla="*/ 3253 h 10101"/>
                <a:gd name="connsiteX2" fmla="*/ 14 w 10007"/>
                <a:gd name="connsiteY2" fmla="*/ 1541 h 10101"/>
                <a:gd name="connsiteX0" fmla="*/ 14 w 10007"/>
                <a:gd name="connsiteY0" fmla="*/ 1541 h 10101"/>
                <a:gd name="connsiteX1" fmla="*/ 4873 w 10007"/>
                <a:gd name="connsiteY1" fmla="*/ 1052 h 10101"/>
                <a:gd name="connsiteX2" fmla="*/ 10007 w 10007"/>
                <a:gd name="connsiteY2" fmla="*/ 1541 h 10101"/>
                <a:gd name="connsiteX3" fmla="*/ 10007 w 10007"/>
                <a:gd name="connsiteY3" fmla="*/ 8389 h 10101"/>
                <a:gd name="connsiteX4" fmla="*/ 5010 w 10007"/>
                <a:gd name="connsiteY4" fmla="*/ 10101 h 10101"/>
                <a:gd name="connsiteX5" fmla="*/ 14 w 10007"/>
                <a:gd name="connsiteY5" fmla="*/ 8389 h 10101"/>
                <a:gd name="connsiteX6" fmla="*/ 14 w 10007"/>
                <a:gd name="connsiteY6" fmla="*/ 1541 h 10101"/>
                <a:gd name="connsiteX0" fmla="*/ 0 w 9993"/>
                <a:gd name="connsiteY0" fmla="*/ 2157 h 10717"/>
                <a:gd name="connsiteX1" fmla="*/ 2407 w 9993"/>
                <a:gd name="connsiteY1" fmla="*/ 1125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9993 w 9993"/>
                <a:gd name="connsiteY0" fmla="*/ 2157 h 10717"/>
                <a:gd name="connsiteX1" fmla="*/ 4996 w 9993"/>
                <a:gd name="connsiteY1" fmla="*/ 3869 h 10717"/>
                <a:gd name="connsiteX2" fmla="*/ 0 w 9993"/>
                <a:gd name="connsiteY2" fmla="*/ 2157 h 10717"/>
                <a:gd name="connsiteX0" fmla="*/ 0 w 9993"/>
                <a:gd name="connsiteY0" fmla="*/ 2157 h 10717"/>
                <a:gd name="connsiteX1" fmla="*/ 4859 w 9993"/>
                <a:gd name="connsiteY1" fmla="*/ 1668 h 10717"/>
                <a:gd name="connsiteX2" fmla="*/ 9993 w 9993"/>
                <a:gd name="connsiteY2" fmla="*/ 2157 h 10717"/>
                <a:gd name="connsiteX3" fmla="*/ 9993 w 9993"/>
                <a:gd name="connsiteY3" fmla="*/ 9005 h 10717"/>
                <a:gd name="connsiteX4" fmla="*/ 4996 w 9993"/>
                <a:gd name="connsiteY4" fmla="*/ 10717 h 10717"/>
                <a:gd name="connsiteX5" fmla="*/ 0 w 9993"/>
                <a:gd name="connsiteY5" fmla="*/ 9005 h 10717"/>
                <a:gd name="connsiteX6" fmla="*/ 0 w 9993"/>
                <a:gd name="connsiteY6" fmla="*/ 2157 h 10717"/>
                <a:gd name="connsiteX0" fmla="*/ 0 w 10000"/>
                <a:gd name="connsiteY0" fmla="*/ 2062 h 10049"/>
                <a:gd name="connsiteX1" fmla="*/ 3401 w 10000"/>
                <a:gd name="connsiteY1" fmla="*/ 1036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10000 w 10000"/>
                <a:gd name="connsiteY0" fmla="*/ 2062 h 10049"/>
                <a:gd name="connsiteX1" fmla="*/ 4999 w 10000"/>
                <a:gd name="connsiteY1" fmla="*/ 3659 h 10049"/>
                <a:gd name="connsiteX2" fmla="*/ 0 w 10000"/>
                <a:gd name="connsiteY2" fmla="*/ 2062 h 10049"/>
                <a:gd name="connsiteX0" fmla="*/ 0 w 10000"/>
                <a:gd name="connsiteY0" fmla="*/ 2062 h 10049"/>
                <a:gd name="connsiteX1" fmla="*/ 4862 w 10000"/>
                <a:gd name="connsiteY1" fmla="*/ 1605 h 10049"/>
                <a:gd name="connsiteX2" fmla="*/ 10000 w 10000"/>
                <a:gd name="connsiteY2" fmla="*/ 2062 h 10049"/>
                <a:gd name="connsiteX3" fmla="*/ 10000 w 10000"/>
                <a:gd name="connsiteY3" fmla="*/ 8452 h 10049"/>
                <a:gd name="connsiteX4" fmla="*/ 4999 w 10000"/>
                <a:gd name="connsiteY4" fmla="*/ 10049 h 10049"/>
                <a:gd name="connsiteX5" fmla="*/ 0 w 10000"/>
                <a:gd name="connsiteY5" fmla="*/ 8452 h 10049"/>
                <a:gd name="connsiteX6" fmla="*/ 0 w 10000"/>
                <a:gd name="connsiteY6" fmla="*/ 2062 h 10049"/>
                <a:gd name="connsiteX0" fmla="*/ 0 w 10000"/>
                <a:gd name="connsiteY0" fmla="*/ 1533 h 9520"/>
                <a:gd name="connsiteX1" fmla="*/ 3401 w 10000"/>
                <a:gd name="connsiteY1" fmla="*/ 507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10000 w 10000"/>
                <a:gd name="connsiteY0" fmla="*/ 1533 h 9520"/>
                <a:gd name="connsiteX1" fmla="*/ 4999 w 10000"/>
                <a:gd name="connsiteY1" fmla="*/ 3130 h 9520"/>
                <a:gd name="connsiteX2" fmla="*/ 0 w 10000"/>
                <a:gd name="connsiteY2" fmla="*/ 1533 h 9520"/>
                <a:gd name="connsiteX0" fmla="*/ 0 w 10000"/>
                <a:gd name="connsiteY0" fmla="*/ 1533 h 9520"/>
                <a:gd name="connsiteX1" fmla="*/ 4862 w 10000"/>
                <a:gd name="connsiteY1" fmla="*/ 1076 h 9520"/>
                <a:gd name="connsiteX2" fmla="*/ 10000 w 10000"/>
                <a:gd name="connsiteY2" fmla="*/ 1533 h 9520"/>
                <a:gd name="connsiteX3" fmla="*/ 10000 w 10000"/>
                <a:gd name="connsiteY3" fmla="*/ 7923 h 9520"/>
                <a:gd name="connsiteX4" fmla="*/ 4999 w 10000"/>
                <a:gd name="connsiteY4" fmla="*/ 9520 h 9520"/>
                <a:gd name="connsiteX5" fmla="*/ 0 w 10000"/>
                <a:gd name="connsiteY5" fmla="*/ 7923 h 9520"/>
                <a:gd name="connsiteX6" fmla="*/ 0 w 10000"/>
                <a:gd name="connsiteY6" fmla="*/ 1533 h 9520"/>
                <a:gd name="connsiteX0" fmla="*/ 0 w 10000"/>
                <a:gd name="connsiteY0" fmla="*/ 1512 h 9902"/>
                <a:gd name="connsiteX1" fmla="*/ 3401 w 10000"/>
                <a:gd name="connsiteY1" fmla="*/ 435 h 9902"/>
                <a:gd name="connsiteX2" fmla="*/ 6509 w 10000"/>
                <a:gd name="connsiteY2" fmla="*/ 1517 h 9902"/>
                <a:gd name="connsiteX3" fmla="*/ 10000 w 10000"/>
                <a:gd name="connsiteY3" fmla="*/ 1512 h 9902"/>
                <a:gd name="connsiteX4" fmla="*/ 10000 w 10000"/>
                <a:gd name="connsiteY4" fmla="*/ 8224 h 9902"/>
                <a:gd name="connsiteX5" fmla="*/ 4999 w 10000"/>
                <a:gd name="connsiteY5" fmla="*/ 9902 h 9902"/>
                <a:gd name="connsiteX6" fmla="*/ 0 w 10000"/>
                <a:gd name="connsiteY6" fmla="*/ 8224 h 9902"/>
                <a:gd name="connsiteX7" fmla="*/ 0 w 10000"/>
                <a:gd name="connsiteY7" fmla="*/ 1512 h 9902"/>
                <a:gd name="connsiteX0" fmla="*/ 10000 w 10000"/>
                <a:gd name="connsiteY0" fmla="*/ 1512 h 9902"/>
                <a:gd name="connsiteX1" fmla="*/ 4999 w 10000"/>
                <a:gd name="connsiteY1" fmla="*/ 3190 h 9902"/>
                <a:gd name="connsiteX2" fmla="*/ 0 w 10000"/>
                <a:gd name="connsiteY2" fmla="*/ 1512 h 9902"/>
                <a:gd name="connsiteX0" fmla="*/ 0 w 10000"/>
                <a:gd name="connsiteY0" fmla="*/ 1512 h 9902"/>
                <a:gd name="connsiteX1" fmla="*/ 4862 w 10000"/>
                <a:gd name="connsiteY1" fmla="*/ 1032 h 9902"/>
                <a:gd name="connsiteX2" fmla="*/ 10000 w 10000"/>
                <a:gd name="connsiteY2" fmla="*/ 1512 h 9902"/>
                <a:gd name="connsiteX3" fmla="*/ 10000 w 10000"/>
                <a:gd name="connsiteY3" fmla="*/ 8224 h 9902"/>
                <a:gd name="connsiteX4" fmla="*/ 4999 w 10000"/>
                <a:gd name="connsiteY4" fmla="*/ 9902 h 9902"/>
                <a:gd name="connsiteX5" fmla="*/ 0 w 10000"/>
                <a:gd name="connsiteY5" fmla="*/ 8224 h 9902"/>
                <a:gd name="connsiteX6" fmla="*/ 0 w 10000"/>
                <a:gd name="connsiteY6" fmla="*/ 1512 h 9902"/>
                <a:gd name="connsiteX0" fmla="*/ 0 w 10000"/>
                <a:gd name="connsiteY0" fmla="*/ 1527 h 10000"/>
                <a:gd name="connsiteX1" fmla="*/ 3401 w 10000"/>
                <a:gd name="connsiteY1" fmla="*/ 439 h 10000"/>
                <a:gd name="connsiteX2" fmla="*/ 6729 w 10000"/>
                <a:gd name="connsiteY2" fmla="*/ 120 h 10000"/>
                <a:gd name="connsiteX3" fmla="*/ 10000 w 10000"/>
                <a:gd name="connsiteY3" fmla="*/ 1527 h 10000"/>
                <a:gd name="connsiteX4" fmla="*/ 10000 w 10000"/>
                <a:gd name="connsiteY4" fmla="*/ 8305 h 10000"/>
                <a:gd name="connsiteX5" fmla="*/ 4999 w 10000"/>
                <a:gd name="connsiteY5" fmla="*/ 10000 h 10000"/>
                <a:gd name="connsiteX6" fmla="*/ 0 w 10000"/>
                <a:gd name="connsiteY6" fmla="*/ 8305 h 10000"/>
                <a:gd name="connsiteX7" fmla="*/ 0 w 10000"/>
                <a:gd name="connsiteY7" fmla="*/ 1527 h 10000"/>
                <a:gd name="connsiteX0" fmla="*/ 10000 w 10000"/>
                <a:gd name="connsiteY0" fmla="*/ 1527 h 10000"/>
                <a:gd name="connsiteX1" fmla="*/ 4999 w 10000"/>
                <a:gd name="connsiteY1" fmla="*/ 3222 h 10000"/>
                <a:gd name="connsiteX2" fmla="*/ 0 w 10000"/>
                <a:gd name="connsiteY2" fmla="*/ 1527 h 10000"/>
                <a:gd name="connsiteX0" fmla="*/ 0 w 10000"/>
                <a:gd name="connsiteY0" fmla="*/ 1527 h 10000"/>
                <a:gd name="connsiteX1" fmla="*/ 4862 w 10000"/>
                <a:gd name="connsiteY1" fmla="*/ 1042 h 10000"/>
                <a:gd name="connsiteX2" fmla="*/ 10000 w 10000"/>
                <a:gd name="connsiteY2" fmla="*/ 1527 h 10000"/>
                <a:gd name="connsiteX3" fmla="*/ 10000 w 10000"/>
                <a:gd name="connsiteY3" fmla="*/ 8305 h 10000"/>
                <a:gd name="connsiteX4" fmla="*/ 4999 w 10000"/>
                <a:gd name="connsiteY4" fmla="*/ 10000 h 10000"/>
                <a:gd name="connsiteX5" fmla="*/ 0 w 10000"/>
                <a:gd name="connsiteY5" fmla="*/ 8305 h 10000"/>
                <a:gd name="connsiteX6" fmla="*/ 0 w 10000"/>
                <a:gd name="connsiteY6" fmla="*/ 1527 h 10000"/>
                <a:gd name="connsiteX0" fmla="*/ 0 w 10000"/>
                <a:gd name="connsiteY0" fmla="*/ 1672 h 10145"/>
                <a:gd name="connsiteX1" fmla="*/ 3401 w 10000"/>
                <a:gd name="connsiteY1" fmla="*/ 584 h 10145"/>
                <a:gd name="connsiteX2" fmla="*/ 6729 w 10000"/>
                <a:gd name="connsiteY2" fmla="*/ 265 h 10145"/>
                <a:gd name="connsiteX3" fmla="*/ 10000 w 10000"/>
                <a:gd name="connsiteY3" fmla="*/ 1672 h 10145"/>
                <a:gd name="connsiteX4" fmla="*/ 10000 w 10000"/>
                <a:gd name="connsiteY4" fmla="*/ 8450 h 10145"/>
                <a:gd name="connsiteX5" fmla="*/ 4999 w 10000"/>
                <a:gd name="connsiteY5" fmla="*/ 10145 h 10145"/>
                <a:gd name="connsiteX6" fmla="*/ 0 w 10000"/>
                <a:gd name="connsiteY6" fmla="*/ 8450 h 10145"/>
                <a:gd name="connsiteX7" fmla="*/ 0 w 10000"/>
                <a:gd name="connsiteY7" fmla="*/ 1672 h 10145"/>
                <a:gd name="connsiteX0" fmla="*/ 10000 w 10000"/>
                <a:gd name="connsiteY0" fmla="*/ 1672 h 10145"/>
                <a:gd name="connsiteX1" fmla="*/ 4999 w 10000"/>
                <a:gd name="connsiteY1" fmla="*/ 3367 h 10145"/>
                <a:gd name="connsiteX2" fmla="*/ 0 w 10000"/>
                <a:gd name="connsiteY2" fmla="*/ 1672 h 10145"/>
                <a:gd name="connsiteX0" fmla="*/ 0 w 10000"/>
                <a:gd name="connsiteY0" fmla="*/ 1672 h 10145"/>
                <a:gd name="connsiteX1" fmla="*/ 6019 w 10000"/>
                <a:gd name="connsiteY1" fmla="*/ 985 h 10145"/>
                <a:gd name="connsiteX2" fmla="*/ 10000 w 10000"/>
                <a:gd name="connsiteY2" fmla="*/ 1672 h 10145"/>
                <a:gd name="connsiteX3" fmla="*/ 10000 w 10000"/>
                <a:gd name="connsiteY3" fmla="*/ 8450 h 10145"/>
                <a:gd name="connsiteX4" fmla="*/ 4999 w 10000"/>
                <a:gd name="connsiteY4" fmla="*/ 10145 h 10145"/>
                <a:gd name="connsiteX5" fmla="*/ 0 w 10000"/>
                <a:gd name="connsiteY5" fmla="*/ 8450 h 10145"/>
                <a:gd name="connsiteX6" fmla="*/ 0 w 10000"/>
                <a:gd name="connsiteY6" fmla="*/ 1672 h 10145"/>
                <a:gd name="connsiteX0" fmla="*/ 0 w 10000"/>
                <a:gd name="connsiteY0" fmla="*/ 1467 h 9940"/>
                <a:gd name="connsiteX1" fmla="*/ 3401 w 10000"/>
                <a:gd name="connsiteY1" fmla="*/ 379 h 9940"/>
                <a:gd name="connsiteX2" fmla="*/ 6729 w 10000"/>
                <a:gd name="connsiteY2" fmla="*/ 60 h 9940"/>
                <a:gd name="connsiteX3" fmla="*/ 10000 w 10000"/>
                <a:gd name="connsiteY3" fmla="*/ 1467 h 9940"/>
                <a:gd name="connsiteX4" fmla="*/ 10000 w 10000"/>
                <a:gd name="connsiteY4" fmla="*/ 8245 h 9940"/>
                <a:gd name="connsiteX5" fmla="*/ 4999 w 10000"/>
                <a:gd name="connsiteY5" fmla="*/ 9940 h 9940"/>
                <a:gd name="connsiteX6" fmla="*/ 0 w 10000"/>
                <a:gd name="connsiteY6" fmla="*/ 8245 h 9940"/>
                <a:gd name="connsiteX7" fmla="*/ 0 w 10000"/>
                <a:gd name="connsiteY7" fmla="*/ 1467 h 9940"/>
                <a:gd name="connsiteX0" fmla="*/ 10000 w 10000"/>
                <a:gd name="connsiteY0" fmla="*/ 1467 h 9940"/>
                <a:gd name="connsiteX1" fmla="*/ 4999 w 10000"/>
                <a:gd name="connsiteY1" fmla="*/ 3162 h 9940"/>
                <a:gd name="connsiteX2" fmla="*/ 0 w 10000"/>
                <a:gd name="connsiteY2" fmla="*/ 1467 h 9940"/>
                <a:gd name="connsiteX0" fmla="*/ 0 w 10000"/>
                <a:gd name="connsiteY0" fmla="*/ 1467 h 9940"/>
                <a:gd name="connsiteX1" fmla="*/ 6019 w 10000"/>
                <a:gd name="connsiteY1" fmla="*/ 780 h 9940"/>
                <a:gd name="connsiteX2" fmla="*/ 10000 w 10000"/>
                <a:gd name="connsiteY2" fmla="*/ 1467 h 9940"/>
                <a:gd name="connsiteX3" fmla="*/ 10000 w 10000"/>
                <a:gd name="connsiteY3" fmla="*/ 8245 h 9940"/>
                <a:gd name="connsiteX4" fmla="*/ 4999 w 10000"/>
                <a:gd name="connsiteY4" fmla="*/ 9940 h 9940"/>
                <a:gd name="connsiteX5" fmla="*/ 0 w 10000"/>
                <a:gd name="connsiteY5" fmla="*/ 8245 h 9940"/>
                <a:gd name="connsiteX6" fmla="*/ 0 w 10000"/>
                <a:gd name="connsiteY6" fmla="*/ 1467 h 9940"/>
                <a:gd name="connsiteX0" fmla="*/ 0 w 10000"/>
                <a:gd name="connsiteY0" fmla="*/ 1134 h 9658"/>
                <a:gd name="connsiteX1" fmla="*/ 3401 w 10000"/>
                <a:gd name="connsiteY1" fmla="*/ 39 h 9658"/>
                <a:gd name="connsiteX2" fmla="*/ 6757 w 10000"/>
                <a:gd name="connsiteY2" fmla="*/ 327 h 9658"/>
                <a:gd name="connsiteX3" fmla="*/ 10000 w 10000"/>
                <a:gd name="connsiteY3" fmla="*/ 1134 h 9658"/>
                <a:gd name="connsiteX4" fmla="*/ 10000 w 10000"/>
                <a:gd name="connsiteY4" fmla="*/ 7953 h 9658"/>
                <a:gd name="connsiteX5" fmla="*/ 4999 w 10000"/>
                <a:gd name="connsiteY5" fmla="*/ 9658 h 9658"/>
                <a:gd name="connsiteX6" fmla="*/ 0 w 10000"/>
                <a:gd name="connsiteY6" fmla="*/ 7953 h 9658"/>
                <a:gd name="connsiteX7" fmla="*/ 0 w 10000"/>
                <a:gd name="connsiteY7" fmla="*/ 1134 h 9658"/>
                <a:gd name="connsiteX0" fmla="*/ 10000 w 10000"/>
                <a:gd name="connsiteY0" fmla="*/ 1134 h 9658"/>
                <a:gd name="connsiteX1" fmla="*/ 4999 w 10000"/>
                <a:gd name="connsiteY1" fmla="*/ 2839 h 9658"/>
                <a:gd name="connsiteX2" fmla="*/ 0 w 10000"/>
                <a:gd name="connsiteY2" fmla="*/ 1134 h 9658"/>
                <a:gd name="connsiteX0" fmla="*/ 0 w 10000"/>
                <a:gd name="connsiteY0" fmla="*/ 1134 h 9658"/>
                <a:gd name="connsiteX1" fmla="*/ 6019 w 10000"/>
                <a:gd name="connsiteY1" fmla="*/ 443 h 9658"/>
                <a:gd name="connsiteX2" fmla="*/ 10000 w 10000"/>
                <a:gd name="connsiteY2" fmla="*/ 1134 h 9658"/>
                <a:gd name="connsiteX3" fmla="*/ 10000 w 10000"/>
                <a:gd name="connsiteY3" fmla="*/ 7953 h 9658"/>
                <a:gd name="connsiteX4" fmla="*/ 4999 w 10000"/>
                <a:gd name="connsiteY4" fmla="*/ 9658 h 9658"/>
                <a:gd name="connsiteX5" fmla="*/ 0 w 10000"/>
                <a:gd name="connsiteY5" fmla="*/ 7953 h 9658"/>
                <a:gd name="connsiteX6" fmla="*/ 0 w 10000"/>
                <a:gd name="connsiteY6" fmla="*/ 1134 h 9658"/>
                <a:gd name="connsiteX0" fmla="*/ 0 w 10000"/>
                <a:gd name="connsiteY0" fmla="*/ 1141 h 9967"/>
                <a:gd name="connsiteX1" fmla="*/ 3401 w 10000"/>
                <a:gd name="connsiteY1" fmla="*/ 7 h 9967"/>
                <a:gd name="connsiteX2" fmla="*/ 3479 w 10000"/>
                <a:gd name="connsiteY2" fmla="*/ 656 h 9967"/>
                <a:gd name="connsiteX3" fmla="*/ 6757 w 10000"/>
                <a:gd name="connsiteY3" fmla="*/ 306 h 9967"/>
                <a:gd name="connsiteX4" fmla="*/ 10000 w 10000"/>
                <a:gd name="connsiteY4" fmla="*/ 1141 h 9967"/>
                <a:gd name="connsiteX5" fmla="*/ 10000 w 10000"/>
                <a:gd name="connsiteY5" fmla="*/ 8202 h 9967"/>
                <a:gd name="connsiteX6" fmla="*/ 4999 w 10000"/>
                <a:gd name="connsiteY6" fmla="*/ 9967 h 9967"/>
                <a:gd name="connsiteX7" fmla="*/ 0 w 10000"/>
                <a:gd name="connsiteY7" fmla="*/ 8202 h 9967"/>
                <a:gd name="connsiteX8" fmla="*/ 0 w 10000"/>
                <a:gd name="connsiteY8" fmla="*/ 1141 h 9967"/>
                <a:gd name="connsiteX0" fmla="*/ 10000 w 10000"/>
                <a:gd name="connsiteY0" fmla="*/ 1141 h 9967"/>
                <a:gd name="connsiteX1" fmla="*/ 4999 w 10000"/>
                <a:gd name="connsiteY1" fmla="*/ 2907 h 9967"/>
                <a:gd name="connsiteX2" fmla="*/ 0 w 10000"/>
                <a:gd name="connsiteY2" fmla="*/ 1141 h 9967"/>
                <a:gd name="connsiteX0" fmla="*/ 0 w 10000"/>
                <a:gd name="connsiteY0" fmla="*/ 1141 h 9967"/>
                <a:gd name="connsiteX1" fmla="*/ 6019 w 10000"/>
                <a:gd name="connsiteY1" fmla="*/ 426 h 9967"/>
                <a:gd name="connsiteX2" fmla="*/ 10000 w 10000"/>
                <a:gd name="connsiteY2" fmla="*/ 1141 h 9967"/>
                <a:gd name="connsiteX3" fmla="*/ 10000 w 10000"/>
                <a:gd name="connsiteY3" fmla="*/ 8202 h 9967"/>
                <a:gd name="connsiteX4" fmla="*/ 4999 w 10000"/>
                <a:gd name="connsiteY4" fmla="*/ 9967 h 9967"/>
                <a:gd name="connsiteX5" fmla="*/ 0 w 10000"/>
                <a:gd name="connsiteY5" fmla="*/ 8202 h 9967"/>
                <a:gd name="connsiteX6" fmla="*/ 0 w 10000"/>
                <a:gd name="connsiteY6" fmla="*/ 1141 h 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9967" stroke="0" extrusionOk="0">
                  <a:moveTo>
                    <a:pt x="0" y="1141"/>
                  </a:moveTo>
                  <a:cubicBezTo>
                    <a:pt x="0" y="166"/>
                    <a:pt x="2821" y="88"/>
                    <a:pt x="3401" y="7"/>
                  </a:cubicBezTo>
                  <a:cubicBezTo>
                    <a:pt x="3981" y="-74"/>
                    <a:pt x="2920" y="606"/>
                    <a:pt x="3479" y="656"/>
                  </a:cubicBezTo>
                  <a:cubicBezTo>
                    <a:pt x="4038" y="706"/>
                    <a:pt x="5675" y="108"/>
                    <a:pt x="6757" y="306"/>
                  </a:cubicBezTo>
                  <a:cubicBezTo>
                    <a:pt x="7839" y="504"/>
                    <a:pt x="9166" y="-141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  <a:path w="10000" h="9967" fill="none" extrusionOk="0">
                  <a:moveTo>
                    <a:pt x="10000" y="1141"/>
                  </a:moveTo>
                  <a:cubicBezTo>
                    <a:pt x="10000" y="2117"/>
                    <a:pt x="7761" y="2907"/>
                    <a:pt x="4999" y="2907"/>
                  </a:cubicBezTo>
                  <a:cubicBezTo>
                    <a:pt x="2239" y="2907"/>
                    <a:pt x="0" y="2117"/>
                    <a:pt x="0" y="1141"/>
                  </a:cubicBezTo>
                </a:path>
                <a:path w="10000" h="9967" fill="none">
                  <a:moveTo>
                    <a:pt x="0" y="1141"/>
                  </a:moveTo>
                  <a:cubicBezTo>
                    <a:pt x="0" y="166"/>
                    <a:pt x="2679" y="704"/>
                    <a:pt x="6019" y="426"/>
                  </a:cubicBezTo>
                  <a:cubicBezTo>
                    <a:pt x="9359" y="146"/>
                    <a:pt x="10000" y="166"/>
                    <a:pt x="10000" y="1141"/>
                  </a:cubicBezTo>
                  <a:lnTo>
                    <a:pt x="10000" y="8202"/>
                  </a:lnTo>
                  <a:cubicBezTo>
                    <a:pt x="10000" y="9176"/>
                    <a:pt x="7761" y="9967"/>
                    <a:pt x="4999" y="9967"/>
                  </a:cubicBezTo>
                  <a:cubicBezTo>
                    <a:pt x="2239" y="9967"/>
                    <a:pt x="0" y="9176"/>
                    <a:pt x="0" y="8202"/>
                  </a:cubicBezTo>
                  <a:lnTo>
                    <a:pt x="0" y="114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s-ES" sz="800" dirty="0" smtClean="0"/>
            </a:p>
            <a:p>
              <a:pPr algn="ctr"/>
              <a:r>
                <a:rPr lang="es-ES" sz="1200" dirty="0" smtClean="0"/>
                <a:t>0 1 2 3 4</a:t>
              </a:r>
              <a:endParaRPr lang="es-CO" sz="1200" dirty="0"/>
            </a:p>
          </p:txBody>
        </p:sp>
        <p:sp>
          <p:nvSpPr>
            <p:cNvPr id="19" name="46 Flecha en U"/>
            <p:cNvSpPr/>
            <p:nvPr/>
          </p:nvSpPr>
          <p:spPr>
            <a:xfrm>
              <a:off x="2463638" y="3769758"/>
              <a:ext cx="1170769" cy="865469"/>
            </a:xfrm>
            <a:custGeom>
              <a:avLst/>
              <a:gdLst>
                <a:gd name="connsiteX0" fmla="*/ 0 w 1536811"/>
                <a:gd name="connsiteY0" fmla="*/ 1385922 h 1385922"/>
                <a:gd name="connsiteX1" fmla="*/ 0 w 1536811"/>
                <a:gd name="connsiteY1" fmla="*/ 606341 h 1385922"/>
                <a:gd name="connsiteX2" fmla="*/ 606341 w 1536811"/>
                <a:gd name="connsiteY2" fmla="*/ 0 h 1385922"/>
                <a:gd name="connsiteX3" fmla="*/ 757230 w 1536811"/>
                <a:gd name="connsiteY3" fmla="*/ 0 h 1385922"/>
                <a:gd name="connsiteX4" fmla="*/ 1363571 w 1536811"/>
                <a:gd name="connsiteY4" fmla="*/ 606341 h 1385922"/>
                <a:gd name="connsiteX5" fmla="*/ 1363571 w 1536811"/>
                <a:gd name="connsiteY5" fmla="*/ 1252569 h 1385922"/>
                <a:gd name="connsiteX6" fmla="*/ 1536811 w 1536811"/>
                <a:gd name="connsiteY6" fmla="*/ 1252569 h 1385922"/>
                <a:gd name="connsiteX7" fmla="*/ 1190331 w 1536811"/>
                <a:gd name="connsiteY7" fmla="*/ 1252569 h 1385922"/>
                <a:gd name="connsiteX8" fmla="*/ 843850 w 1536811"/>
                <a:gd name="connsiteY8" fmla="*/ 1252569 h 1385922"/>
                <a:gd name="connsiteX9" fmla="*/ 1017090 w 1536811"/>
                <a:gd name="connsiteY9" fmla="*/ 1252569 h 1385922"/>
                <a:gd name="connsiteX10" fmla="*/ 1017090 w 1536811"/>
                <a:gd name="connsiteY10" fmla="*/ 606341 h 1385922"/>
                <a:gd name="connsiteX11" fmla="*/ 757230 w 1536811"/>
                <a:gd name="connsiteY11" fmla="*/ 346481 h 1385922"/>
                <a:gd name="connsiteX12" fmla="*/ 606341 w 1536811"/>
                <a:gd name="connsiteY12" fmla="*/ 346481 h 1385922"/>
                <a:gd name="connsiteX13" fmla="*/ 346481 w 1536811"/>
                <a:gd name="connsiteY13" fmla="*/ 606341 h 1385922"/>
                <a:gd name="connsiteX14" fmla="*/ 346481 w 1536811"/>
                <a:gd name="connsiteY14" fmla="*/ 1385922 h 1385922"/>
                <a:gd name="connsiteX15" fmla="*/ 0 w 1536811"/>
                <a:gd name="connsiteY15" fmla="*/ 1385922 h 1385922"/>
                <a:gd name="connsiteX0" fmla="*/ 0 w 1536811"/>
                <a:gd name="connsiteY0" fmla="*/ 1385922 h 1385922"/>
                <a:gd name="connsiteX1" fmla="*/ 0 w 1536811"/>
                <a:gd name="connsiteY1" fmla="*/ 606341 h 1385922"/>
                <a:gd name="connsiteX2" fmla="*/ 606341 w 1536811"/>
                <a:gd name="connsiteY2" fmla="*/ 0 h 1385922"/>
                <a:gd name="connsiteX3" fmla="*/ 757230 w 1536811"/>
                <a:gd name="connsiteY3" fmla="*/ 0 h 1385922"/>
                <a:gd name="connsiteX4" fmla="*/ 1363571 w 1536811"/>
                <a:gd name="connsiteY4" fmla="*/ 606341 h 1385922"/>
                <a:gd name="connsiteX5" fmla="*/ 1363571 w 1536811"/>
                <a:gd name="connsiteY5" fmla="*/ 1252569 h 1385922"/>
                <a:gd name="connsiteX6" fmla="*/ 1536811 w 1536811"/>
                <a:gd name="connsiteY6" fmla="*/ 1252569 h 1385922"/>
                <a:gd name="connsiteX7" fmla="*/ 1190331 w 1536811"/>
                <a:gd name="connsiteY7" fmla="*/ 1252569 h 1385922"/>
                <a:gd name="connsiteX8" fmla="*/ 1028000 w 1536811"/>
                <a:gd name="connsiteY8" fmla="*/ 1328769 h 1385922"/>
                <a:gd name="connsiteX9" fmla="*/ 1017090 w 1536811"/>
                <a:gd name="connsiteY9" fmla="*/ 1252569 h 1385922"/>
                <a:gd name="connsiteX10" fmla="*/ 1017090 w 1536811"/>
                <a:gd name="connsiteY10" fmla="*/ 606341 h 1385922"/>
                <a:gd name="connsiteX11" fmla="*/ 757230 w 1536811"/>
                <a:gd name="connsiteY11" fmla="*/ 346481 h 1385922"/>
                <a:gd name="connsiteX12" fmla="*/ 606341 w 1536811"/>
                <a:gd name="connsiteY12" fmla="*/ 346481 h 1385922"/>
                <a:gd name="connsiteX13" fmla="*/ 346481 w 1536811"/>
                <a:gd name="connsiteY13" fmla="*/ 606341 h 1385922"/>
                <a:gd name="connsiteX14" fmla="*/ 346481 w 1536811"/>
                <a:gd name="connsiteY14" fmla="*/ 1385922 h 1385922"/>
                <a:gd name="connsiteX15" fmla="*/ 0 w 1536811"/>
                <a:gd name="connsiteY15" fmla="*/ 1385922 h 1385922"/>
                <a:gd name="connsiteX0" fmla="*/ 0 w 1536811"/>
                <a:gd name="connsiteY0" fmla="*/ 1385922 h 1385922"/>
                <a:gd name="connsiteX1" fmla="*/ 0 w 1536811"/>
                <a:gd name="connsiteY1" fmla="*/ 606341 h 1385922"/>
                <a:gd name="connsiteX2" fmla="*/ 606341 w 1536811"/>
                <a:gd name="connsiteY2" fmla="*/ 0 h 1385922"/>
                <a:gd name="connsiteX3" fmla="*/ 757230 w 1536811"/>
                <a:gd name="connsiteY3" fmla="*/ 0 h 1385922"/>
                <a:gd name="connsiteX4" fmla="*/ 1363571 w 1536811"/>
                <a:gd name="connsiteY4" fmla="*/ 606341 h 1385922"/>
                <a:gd name="connsiteX5" fmla="*/ 1363571 w 1536811"/>
                <a:gd name="connsiteY5" fmla="*/ 1252569 h 1385922"/>
                <a:gd name="connsiteX6" fmla="*/ 1536811 w 1536811"/>
                <a:gd name="connsiteY6" fmla="*/ 1252569 h 1385922"/>
                <a:gd name="connsiteX7" fmla="*/ 1196681 w 1536811"/>
                <a:gd name="connsiteY7" fmla="*/ 1284319 h 1385922"/>
                <a:gd name="connsiteX8" fmla="*/ 1028000 w 1536811"/>
                <a:gd name="connsiteY8" fmla="*/ 1328769 h 1385922"/>
                <a:gd name="connsiteX9" fmla="*/ 1017090 w 1536811"/>
                <a:gd name="connsiteY9" fmla="*/ 1252569 h 1385922"/>
                <a:gd name="connsiteX10" fmla="*/ 1017090 w 1536811"/>
                <a:gd name="connsiteY10" fmla="*/ 606341 h 1385922"/>
                <a:gd name="connsiteX11" fmla="*/ 757230 w 1536811"/>
                <a:gd name="connsiteY11" fmla="*/ 346481 h 1385922"/>
                <a:gd name="connsiteX12" fmla="*/ 606341 w 1536811"/>
                <a:gd name="connsiteY12" fmla="*/ 346481 h 1385922"/>
                <a:gd name="connsiteX13" fmla="*/ 346481 w 1536811"/>
                <a:gd name="connsiteY13" fmla="*/ 606341 h 1385922"/>
                <a:gd name="connsiteX14" fmla="*/ 346481 w 1536811"/>
                <a:gd name="connsiteY14" fmla="*/ 1385922 h 1385922"/>
                <a:gd name="connsiteX15" fmla="*/ 0 w 1536811"/>
                <a:gd name="connsiteY15" fmla="*/ 1385922 h 1385922"/>
                <a:gd name="connsiteX0" fmla="*/ 0 w 1371711"/>
                <a:gd name="connsiteY0" fmla="*/ 1385922 h 1385922"/>
                <a:gd name="connsiteX1" fmla="*/ 0 w 1371711"/>
                <a:gd name="connsiteY1" fmla="*/ 606341 h 1385922"/>
                <a:gd name="connsiteX2" fmla="*/ 606341 w 1371711"/>
                <a:gd name="connsiteY2" fmla="*/ 0 h 1385922"/>
                <a:gd name="connsiteX3" fmla="*/ 757230 w 1371711"/>
                <a:gd name="connsiteY3" fmla="*/ 0 h 1385922"/>
                <a:gd name="connsiteX4" fmla="*/ 1363571 w 1371711"/>
                <a:gd name="connsiteY4" fmla="*/ 606341 h 1385922"/>
                <a:gd name="connsiteX5" fmla="*/ 1363571 w 1371711"/>
                <a:gd name="connsiteY5" fmla="*/ 1252569 h 1385922"/>
                <a:gd name="connsiteX6" fmla="*/ 1371711 w 1371711"/>
                <a:gd name="connsiteY6" fmla="*/ 1252569 h 1385922"/>
                <a:gd name="connsiteX7" fmla="*/ 1196681 w 1371711"/>
                <a:gd name="connsiteY7" fmla="*/ 1284319 h 1385922"/>
                <a:gd name="connsiteX8" fmla="*/ 1028000 w 1371711"/>
                <a:gd name="connsiteY8" fmla="*/ 1328769 h 1385922"/>
                <a:gd name="connsiteX9" fmla="*/ 1017090 w 1371711"/>
                <a:gd name="connsiteY9" fmla="*/ 1252569 h 1385922"/>
                <a:gd name="connsiteX10" fmla="*/ 1017090 w 1371711"/>
                <a:gd name="connsiteY10" fmla="*/ 606341 h 1385922"/>
                <a:gd name="connsiteX11" fmla="*/ 757230 w 1371711"/>
                <a:gd name="connsiteY11" fmla="*/ 346481 h 1385922"/>
                <a:gd name="connsiteX12" fmla="*/ 606341 w 1371711"/>
                <a:gd name="connsiteY12" fmla="*/ 346481 h 1385922"/>
                <a:gd name="connsiteX13" fmla="*/ 346481 w 1371711"/>
                <a:gd name="connsiteY13" fmla="*/ 606341 h 1385922"/>
                <a:gd name="connsiteX14" fmla="*/ 346481 w 1371711"/>
                <a:gd name="connsiteY14" fmla="*/ 1385922 h 1385922"/>
                <a:gd name="connsiteX15" fmla="*/ 0 w 1371711"/>
                <a:gd name="connsiteY15" fmla="*/ 1385922 h 1385922"/>
                <a:gd name="connsiteX0" fmla="*/ 0 w 1378061"/>
                <a:gd name="connsiteY0" fmla="*/ 1385922 h 1385922"/>
                <a:gd name="connsiteX1" fmla="*/ 0 w 1378061"/>
                <a:gd name="connsiteY1" fmla="*/ 606341 h 1385922"/>
                <a:gd name="connsiteX2" fmla="*/ 606341 w 1378061"/>
                <a:gd name="connsiteY2" fmla="*/ 0 h 1385922"/>
                <a:gd name="connsiteX3" fmla="*/ 757230 w 1378061"/>
                <a:gd name="connsiteY3" fmla="*/ 0 h 1385922"/>
                <a:gd name="connsiteX4" fmla="*/ 1363571 w 1378061"/>
                <a:gd name="connsiteY4" fmla="*/ 606341 h 1385922"/>
                <a:gd name="connsiteX5" fmla="*/ 1363571 w 1378061"/>
                <a:gd name="connsiteY5" fmla="*/ 1252569 h 1385922"/>
                <a:gd name="connsiteX6" fmla="*/ 1378061 w 1378061"/>
                <a:gd name="connsiteY6" fmla="*/ 1233519 h 1385922"/>
                <a:gd name="connsiteX7" fmla="*/ 1196681 w 1378061"/>
                <a:gd name="connsiteY7" fmla="*/ 1284319 h 1385922"/>
                <a:gd name="connsiteX8" fmla="*/ 1028000 w 1378061"/>
                <a:gd name="connsiteY8" fmla="*/ 1328769 h 1385922"/>
                <a:gd name="connsiteX9" fmla="*/ 1017090 w 1378061"/>
                <a:gd name="connsiteY9" fmla="*/ 1252569 h 1385922"/>
                <a:gd name="connsiteX10" fmla="*/ 1017090 w 1378061"/>
                <a:gd name="connsiteY10" fmla="*/ 606341 h 1385922"/>
                <a:gd name="connsiteX11" fmla="*/ 757230 w 1378061"/>
                <a:gd name="connsiteY11" fmla="*/ 346481 h 1385922"/>
                <a:gd name="connsiteX12" fmla="*/ 606341 w 1378061"/>
                <a:gd name="connsiteY12" fmla="*/ 346481 h 1385922"/>
                <a:gd name="connsiteX13" fmla="*/ 346481 w 1378061"/>
                <a:gd name="connsiteY13" fmla="*/ 606341 h 1385922"/>
                <a:gd name="connsiteX14" fmla="*/ 346481 w 1378061"/>
                <a:gd name="connsiteY14" fmla="*/ 1385922 h 1385922"/>
                <a:gd name="connsiteX15" fmla="*/ 0 w 1378061"/>
                <a:gd name="connsiteY15" fmla="*/ 1385922 h 1385922"/>
                <a:gd name="connsiteX0" fmla="*/ 0 w 1363571"/>
                <a:gd name="connsiteY0" fmla="*/ 1385922 h 1385922"/>
                <a:gd name="connsiteX1" fmla="*/ 0 w 1363571"/>
                <a:gd name="connsiteY1" fmla="*/ 606341 h 1385922"/>
                <a:gd name="connsiteX2" fmla="*/ 606341 w 1363571"/>
                <a:gd name="connsiteY2" fmla="*/ 0 h 1385922"/>
                <a:gd name="connsiteX3" fmla="*/ 757230 w 1363571"/>
                <a:gd name="connsiteY3" fmla="*/ 0 h 1385922"/>
                <a:gd name="connsiteX4" fmla="*/ 1363571 w 1363571"/>
                <a:gd name="connsiteY4" fmla="*/ 606341 h 1385922"/>
                <a:gd name="connsiteX5" fmla="*/ 1363571 w 1363571"/>
                <a:gd name="connsiteY5" fmla="*/ 1252569 h 1385922"/>
                <a:gd name="connsiteX6" fmla="*/ 1359011 w 1363571"/>
                <a:gd name="connsiteY6" fmla="*/ 1233519 h 1385922"/>
                <a:gd name="connsiteX7" fmla="*/ 1196681 w 1363571"/>
                <a:gd name="connsiteY7" fmla="*/ 1284319 h 1385922"/>
                <a:gd name="connsiteX8" fmla="*/ 1028000 w 1363571"/>
                <a:gd name="connsiteY8" fmla="*/ 1328769 h 1385922"/>
                <a:gd name="connsiteX9" fmla="*/ 1017090 w 1363571"/>
                <a:gd name="connsiteY9" fmla="*/ 1252569 h 1385922"/>
                <a:gd name="connsiteX10" fmla="*/ 1017090 w 1363571"/>
                <a:gd name="connsiteY10" fmla="*/ 606341 h 1385922"/>
                <a:gd name="connsiteX11" fmla="*/ 757230 w 1363571"/>
                <a:gd name="connsiteY11" fmla="*/ 346481 h 1385922"/>
                <a:gd name="connsiteX12" fmla="*/ 606341 w 1363571"/>
                <a:gd name="connsiteY12" fmla="*/ 346481 h 1385922"/>
                <a:gd name="connsiteX13" fmla="*/ 346481 w 1363571"/>
                <a:gd name="connsiteY13" fmla="*/ 606341 h 1385922"/>
                <a:gd name="connsiteX14" fmla="*/ 346481 w 1363571"/>
                <a:gd name="connsiteY14" fmla="*/ 1385922 h 1385922"/>
                <a:gd name="connsiteX15" fmla="*/ 0 w 1363571"/>
                <a:gd name="connsiteY15" fmla="*/ 1385922 h 1385922"/>
                <a:gd name="connsiteX0" fmla="*/ 0 w 1363571"/>
                <a:gd name="connsiteY0" fmla="*/ 1385922 h 1385922"/>
                <a:gd name="connsiteX1" fmla="*/ 0 w 1363571"/>
                <a:gd name="connsiteY1" fmla="*/ 606341 h 1385922"/>
                <a:gd name="connsiteX2" fmla="*/ 606341 w 1363571"/>
                <a:gd name="connsiteY2" fmla="*/ 0 h 1385922"/>
                <a:gd name="connsiteX3" fmla="*/ 757230 w 1363571"/>
                <a:gd name="connsiteY3" fmla="*/ 0 h 1385922"/>
                <a:gd name="connsiteX4" fmla="*/ 1363571 w 1363571"/>
                <a:gd name="connsiteY4" fmla="*/ 606341 h 1385922"/>
                <a:gd name="connsiteX5" fmla="*/ 1363571 w 1363571"/>
                <a:gd name="connsiteY5" fmla="*/ 1252569 h 1385922"/>
                <a:gd name="connsiteX6" fmla="*/ 1359011 w 1363571"/>
                <a:gd name="connsiteY6" fmla="*/ 1233519 h 1385922"/>
                <a:gd name="connsiteX7" fmla="*/ 1196681 w 1363571"/>
                <a:gd name="connsiteY7" fmla="*/ 1284319 h 1385922"/>
                <a:gd name="connsiteX8" fmla="*/ 984457 w 1363571"/>
                <a:gd name="connsiteY8" fmla="*/ 1169121 h 1385922"/>
                <a:gd name="connsiteX9" fmla="*/ 1017090 w 1363571"/>
                <a:gd name="connsiteY9" fmla="*/ 1252569 h 1385922"/>
                <a:gd name="connsiteX10" fmla="*/ 1017090 w 1363571"/>
                <a:gd name="connsiteY10" fmla="*/ 606341 h 1385922"/>
                <a:gd name="connsiteX11" fmla="*/ 757230 w 1363571"/>
                <a:gd name="connsiteY11" fmla="*/ 346481 h 1385922"/>
                <a:gd name="connsiteX12" fmla="*/ 606341 w 1363571"/>
                <a:gd name="connsiteY12" fmla="*/ 346481 h 1385922"/>
                <a:gd name="connsiteX13" fmla="*/ 346481 w 1363571"/>
                <a:gd name="connsiteY13" fmla="*/ 606341 h 1385922"/>
                <a:gd name="connsiteX14" fmla="*/ 346481 w 1363571"/>
                <a:gd name="connsiteY14" fmla="*/ 1385922 h 1385922"/>
                <a:gd name="connsiteX15" fmla="*/ 0 w 1363571"/>
                <a:gd name="connsiteY15" fmla="*/ 1385922 h 1385922"/>
                <a:gd name="connsiteX0" fmla="*/ 0 w 1363571"/>
                <a:gd name="connsiteY0" fmla="*/ 1385922 h 1424011"/>
                <a:gd name="connsiteX1" fmla="*/ 0 w 1363571"/>
                <a:gd name="connsiteY1" fmla="*/ 606341 h 1424011"/>
                <a:gd name="connsiteX2" fmla="*/ 606341 w 1363571"/>
                <a:gd name="connsiteY2" fmla="*/ 0 h 1424011"/>
                <a:gd name="connsiteX3" fmla="*/ 757230 w 1363571"/>
                <a:gd name="connsiteY3" fmla="*/ 0 h 1424011"/>
                <a:gd name="connsiteX4" fmla="*/ 1363571 w 1363571"/>
                <a:gd name="connsiteY4" fmla="*/ 606341 h 1424011"/>
                <a:gd name="connsiteX5" fmla="*/ 1363571 w 1363571"/>
                <a:gd name="connsiteY5" fmla="*/ 1252569 h 1424011"/>
                <a:gd name="connsiteX6" fmla="*/ 1359011 w 1363571"/>
                <a:gd name="connsiteY6" fmla="*/ 1233519 h 1424011"/>
                <a:gd name="connsiteX7" fmla="*/ 1196681 w 1363571"/>
                <a:gd name="connsiteY7" fmla="*/ 1424011 h 1424011"/>
                <a:gd name="connsiteX8" fmla="*/ 984457 w 1363571"/>
                <a:gd name="connsiteY8" fmla="*/ 1169121 h 1424011"/>
                <a:gd name="connsiteX9" fmla="*/ 1017090 w 1363571"/>
                <a:gd name="connsiteY9" fmla="*/ 1252569 h 1424011"/>
                <a:gd name="connsiteX10" fmla="*/ 1017090 w 1363571"/>
                <a:gd name="connsiteY10" fmla="*/ 606341 h 1424011"/>
                <a:gd name="connsiteX11" fmla="*/ 757230 w 1363571"/>
                <a:gd name="connsiteY11" fmla="*/ 346481 h 1424011"/>
                <a:gd name="connsiteX12" fmla="*/ 606341 w 1363571"/>
                <a:gd name="connsiteY12" fmla="*/ 346481 h 1424011"/>
                <a:gd name="connsiteX13" fmla="*/ 346481 w 1363571"/>
                <a:gd name="connsiteY13" fmla="*/ 606341 h 1424011"/>
                <a:gd name="connsiteX14" fmla="*/ 346481 w 1363571"/>
                <a:gd name="connsiteY14" fmla="*/ 1385922 h 1424011"/>
                <a:gd name="connsiteX15" fmla="*/ 0 w 1363571"/>
                <a:gd name="connsiteY15" fmla="*/ 1385922 h 1424011"/>
                <a:gd name="connsiteX0" fmla="*/ 0 w 1363571"/>
                <a:gd name="connsiteY0" fmla="*/ 1385922 h 1424011"/>
                <a:gd name="connsiteX1" fmla="*/ 0 w 1363571"/>
                <a:gd name="connsiteY1" fmla="*/ 606341 h 1424011"/>
                <a:gd name="connsiteX2" fmla="*/ 606341 w 1363571"/>
                <a:gd name="connsiteY2" fmla="*/ 0 h 1424011"/>
                <a:gd name="connsiteX3" fmla="*/ 757230 w 1363571"/>
                <a:gd name="connsiteY3" fmla="*/ 0 h 1424011"/>
                <a:gd name="connsiteX4" fmla="*/ 1363571 w 1363571"/>
                <a:gd name="connsiteY4" fmla="*/ 606341 h 1424011"/>
                <a:gd name="connsiteX5" fmla="*/ 1363571 w 1363571"/>
                <a:gd name="connsiteY5" fmla="*/ 1252569 h 1424011"/>
                <a:gd name="connsiteX6" fmla="*/ 1359011 w 1363571"/>
                <a:gd name="connsiteY6" fmla="*/ 1353256 h 1424011"/>
                <a:gd name="connsiteX7" fmla="*/ 1196681 w 1363571"/>
                <a:gd name="connsiteY7" fmla="*/ 1424011 h 1424011"/>
                <a:gd name="connsiteX8" fmla="*/ 984457 w 1363571"/>
                <a:gd name="connsiteY8" fmla="*/ 1169121 h 1424011"/>
                <a:gd name="connsiteX9" fmla="*/ 1017090 w 1363571"/>
                <a:gd name="connsiteY9" fmla="*/ 1252569 h 1424011"/>
                <a:gd name="connsiteX10" fmla="*/ 1017090 w 1363571"/>
                <a:gd name="connsiteY10" fmla="*/ 606341 h 1424011"/>
                <a:gd name="connsiteX11" fmla="*/ 757230 w 1363571"/>
                <a:gd name="connsiteY11" fmla="*/ 346481 h 1424011"/>
                <a:gd name="connsiteX12" fmla="*/ 606341 w 1363571"/>
                <a:gd name="connsiteY12" fmla="*/ 346481 h 1424011"/>
                <a:gd name="connsiteX13" fmla="*/ 346481 w 1363571"/>
                <a:gd name="connsiteY13" fmla="*/ 606341 h 1424011"/>
                <a:gd name="connsiteX14" fmla="*/ 346481 w 1363571"/>
                <a:gd name="connsiteY14" fmla="*/ 1385922 h 1424011"/>
                <a:gd name="connsiteX15" fmla="*/ 0 w 1363571"/>
                <a:gd name="connsiteY15" fmla="*/ 1385922 h 1424011"/>
                <a:gd name="connsiteX0" fmla="*/ 0 w 1363571"/>
                <a:gd name="connsiteY0" fmla="*/ 1385922 h 1424011"/>
                <a:gd name="connsiteX1" fmla="*/ 0 w 1363571"/>
                <a:gd name="connsiteY1" fmla="*/ 606341 h 1424011"/>
                <a:gd name="connsiteX2" fmla="*/ 606341 w 1363571"/>
                <a:gd name="connsiteY2" fmla="*/ 0 h 1424011"/>
                <a:gd name="connsiteX3" fmla="*/ 757230 w 1363571"/>
                <a:gd name="connsiteY3" fmla="*/ 0 h 1424011"/>
                <a:gd name="connsiteX4" fmla="*/ 1363571 w 1363571"/>
                <a:gd name="connsiteY4" fmla="*/ 606341 h 1424011"/>
                <a:gd name="connsiteX5" fmla="*/ 1363571 w 1363571"/>
                <a:gd name="connsiteY5" fmla="*/ 1252569 h 1424011"/>
                <a:gd name="connsiteX6" fmla="*/ 1359011 w 1363571"/>
                <a:gd name="connsiteY6" fmla="*/ 1353256 h 1424011"/>
                <a:gd name="connsiteX7" fmla="*/ 1196681 w 1363571"/>
                <a:gd name="connsiteY7" fmla="*/ 1424011 h 1424011"/>
                <a:gd name="connsiteX8" fmla="*/ 984457 w 1363571"/>
                <a:gd name="connsiteY8" fmla="*/ 1169121 h 1424011"/>
                <a:gd name="connsiteX9" fmla="*/ 1017090 w 1363571"/>
                <a:gd name="connsiteY9" fmla="*/ 1252569 h 1424011"/>
                <a:gd name="connsiteX10" fmla="*/ 1017090 w 1363571"/>
                <a:gd name="connsiteY10" fmla="*/ 606341 h 1424011"/>
                <a:gd name="connsiteX11" fmla="*/ 757230 w 1363571"/>
                <a:gd name="connsiteY11" fmla="*/ 346481 h 1424011"/>
                <a:gd name="connsiteX12" fmla="*/ 606341 w 1363571"/>
                <a:gd name="connsiteY12" fmla="*/ 346481 h 1424011"/>
                <a:gd name="connsiteX13" fmla="*/ 346481 w 1363571"/>
                <a:gd name="connsiteY13" fmla="*/ 606341 h 1424011"/>
                <a:gd name="connsiteX14" fmla="*/ 346481 w 1363571"/>
                <a:gd name="connsiteY14" fmla="*/ 1385922 h 1424011"/>
                <a:gd name="connsiteX15" fmla="*/ 0 w 1363571"/>
                <a:gd name="connsiteY15" fmla="*/ 1385922 h 1424011"/>
                <a:gd name="connsiteX0" fmla="*/ 0 w 1384768"/>
                <a:gd name="connsiteY0" fmla="*/ 1385922 h 1424085"/>
                <a:gd name="connsiteX1" fmla="*/ 0 w 1384768"/>
                <a:gd name="connsiteY1" fmla="*/ 606341 h 1424085"/>
                <a:gd name="connsiteX2" fmla="*/ 606341 w 1384768"/>
                <a:gd name="connsiteY2" fmla="*/ 0 h 1424085"/>
                <a:gd name="connsiteX3" fmla="*/ 757230 w 1384768"/>
                <a:gd name="connsiteY3" fmla="*/ 0 h 1424085"/>
                <a:gd name="connsiteX4" fmla="*/ 1363571 w 1384768"/>
                <a:gd name="connsiteY4" fmla="*/ 606341 h 1424085"/>
                <a:gd name="connsiteX5" fmla="*/ 1363571 w 1384768"/>
                <a:gd name="connsiteY5" fmla="*/ 1252569 h 1424085"/>
                <a:gd name="connsiteX6" fmla="*/ 1384768 w 1384768"/>
                <a:gd name="connsiteY6" fmla="*/ 1424085 h 1424085"/>
                <a:gd name="connsiteX7" fmla="*/ 1196681 w 1384768"/>
                <a:gd name="connsiteY7" fmla="*/ 1424011 h 1424085"/>
                <a:gd name="connsiteX8" fmla="*/ 984457 w 1384768"/>
                <a:gd name="connsiteY8" fmla="*/ 1169121 h 1424085"/>
                <a:gd name="connsiteX9" fmla="*/ 1017090 w 1384768"/>
                <a:gd name="connsiteY9" fmla="*/ 1252569 h 1424085"/>
                <a:gd name="connsiteX10" fmla="*/ 1017090 w 1384768"/>
                <a:gd name="connsiteY10" fmla="*/ 606341 h 1424085"/>
                <a:gd name="connsiteX11" fmla="*/ 757230 w 1384768"/>
                <a:gd name="connsiteY11" fmla="*/ 346481 h 1424085"/>
                <a:gd name="connsiteX12" fmla="*/ 606341 w 1384768"/>
                <a:gd name="connsiteY12" fmla="*/ 346481 h 1424085"/>
                <a:gd name="connsiteX13" fmla="*/ 346481 w 1384768"/>
                <a:gd name="connsiteY13" fmla="*/ 606341 h 1424085"/>
                <a:gd name="connsiteX14" fmla="*/ 346481 w 1384768"/>
                <a:gd name="connsiteY14" fmla="*/ 1385922 h 1424085"/>
                <a:gd name="connsiteX15" fmla="*/ 0 w 1384768"/>
                <a:gd name="connsiteY15" fmla="*/ 1385922 h 1424085"/>
                <a:gd name="connsiteX0" fmla="*/ 0 w 1363571"/>
                <a:gd name="connsiteY0" fmla="*/ 1385922 h 1424085"/>
                <a:gd name="connsiteX1" fmla="*/ 0 w 1363571"/>
                <a:gd name="connsiteY1" fmla="*/ 606341 h 1424085"/>
                <a:gd name="connsiteX2" fmla="*/ 606341 w 1363571"/>
                <a:gd name="connsiteY2" fmla="*/ 0 h 1424085"/>
                <a:gd name="connsiteX3" fmla="*/ 757230 w 1363571"/>
                <a:gd name="connsiteY3" fmla="*/ 0 h 1424085"/>
                <a:gd name="connsiteX4" fmla="*/ 1363571 w 1363571"/>
                <a:gd name="connsiteY4" fmla="*/ 606341 h 1424085"/>
                <a:gd name="connsiteX5" fmla="*/ 1363571 w 1363571"/>
                <a:gd name="connsiteY5" fmla="*/ 1252569 h 1424085"/>
                <a:gd name="connsiteX6" fmla="*/ 1359010 w 1363571"/>
                <a:gd name="connsiteY6" fmla="*/ 1424085 h 1424085"/>
                <a:gd name="connsiteX7" fmla="*/ 1196681 w 1363571"/>
                <a:gd name="connsiteY7" fmla="*/ 1424011 h 1424085"/>
                <a:gd name="connsiteX8" fmla="*/ 984457 w 1363571"/>
                <a:gd name="connsiteY8" fmla="*/ 1169121 h 1424085"/>
                <a:gd name="connsiteX9" fmla="*/ 1017090 w 1363571"/>
                <a:gd name="connsiteY9" fmla="*/ 1252569 h 1424085"/>
                <a:gd name="connsiteX10" fmla="*/ 1017090 w 1363571"/>
                <a:gd name="connsiteY10" fmla="*/ 606341 h 1424085"/>
                <a:gd name="connsiteX11" fmla="*/ 757230 w 1363571"/>
                <a:gd name="connsiteY11" fmla="*/ 346481 h 1424085"/>
                <a:gd name="connsiteX12" fmla="*/ 606341 w 1363571"/>
                <a:gd name="connsiteY12" fmla="*/ 346481 h 1424085"/>
                <a:gd name="connsiteX13" fmla="*/ 346481 w 1363571"/>
                <a:gd name="connsiteY13" fmla="*/ 606341 h 1424085"/>
                <a:gd name="connsiteX14" fmla="*/ 346481 w 1363571"/>
                <a:gd name="connsiteY14" fmla="*/ 1385922 h 1424085"/>
                <a:gd name="connsiteX15" fmla="*/ 0 w 1363571"/>
                <a:gd name="connsiteY15" fmla="*/ 1385922 h 1424085"/>
                <a:gd name="connsiteX0" fmla="*/ 0 w 1363571"/>
                <a:gd name="connsiteY0" fmla="*/ 1385922 h 1424085"/>
                <a:gd name="connsiteX1" fmla="*/ 0 w 1363571"/>
                <a:gd name="connsiteY1" fmla="*/ 606341 h 1424085"/>
                <a:gd name="connsiteX2" fmla="*/ 606341 w 1363571"/>
                <a:gd name="connsiteY2" fmla="*/ 0 h 1424085"/>
                <a:gd name="connsiteX3" fmla="*/ 757230 w 1363571"/>
                <a:gd name="connsiteY3" fmla="*/ 0 h 1424085"/>
                <a:gd name="connsiteX4" fmla="*/ 1363571 w 1363571"/>
                <a:gd name="connsiteY4" fmla="*/ 606341 h 1424085"/>
                <a:gd name="connsiteX5" fmla="*/ 1363571 w 1363571"/>
                <a:gd name="connsiteY5" fmla="*/ 1252569 h 1424085"/>
                <a:gd name="connsiteX6" fmla="*/ 1359010 w 1363571"/>
                <a:gd name="connsiteY6" fmla="*/ 1424085 h 1424085"/>
                <a:gd name="connsiteX7" fmla="*/ 1196681 w 1363571"/>
                <a:gd name="connsiteY7" fmla="*/ 1424011 h 1424085"/>
                <a:gd name="connsiteX8" fmla="*/ 1029533 w 1363571"/>
                <a:gd name="connsiteY8" fmla="*/ 1151413 h 1424085"/>
                <a:gd name="connsiteX9" fmla="*/ 1017090 w 1363571"/>
                <a:gd name="connsiteY9" fmla="*/ 1252569 h 1424085"/>
                <a:gd name="connsiteX10" fmla="*/ 1017090 w 1363571"/>
                <a:gd name="connsiteY10" fmla="*/ 606341 h 1424085"/>
                <a:gd name="connsiteX11" fmla="*/ 757230 w 1363571"/>
                <a:gd name="connsiteY11" fmla="*/ 346481 h 1424085"/>
                <a:gd name="connsiteX12" fmla="*/ 606341 w 1363571"/>
                <a:gd name="connsiteY12" fmla="*/ 346481 h 1424085"/>
                <a:gd name="connsiteX13" fmla="*/ 346481 w 1363571"/>
                <a:gd name="connsiteY13" fmla="*/ 606341 h 1424085"/>
                <a:gd name="connsiteX14" fmla="*/ 346481 w 1363571"/>
                <a:gd name="connsiteY14" fmla="*/ 1385922 h 1424085"/>
                <a:gd name="connsiteX15" fmla="*/ 0 w 1363571"/>
                <a:gd name="connsiteY15" fmla="*/ 1385922 h 1424085"/>
                <a:gd name="connsiteX0" fmla="*/ 0 w 1363571"/>
                <a:gd name="connsiteY0" fmla="*/ 1385922 h 1424085"/>
                <a:gd name="connsiteX1" fmla="*/ 0 w 1363571"/>
                <a:gd name="connsiteY1" fmla="*/ 606341 h 1424085"/>
                <a:gd name="connsiteX2" fmla="*/ 606341 w 1363571"/>
                <a:gd name="connsiteY2" fmla="*/ 0 h 1424085"/>
                <a:gd name="connsiteX3" fmla="*/ 757230 w 1363571"/>
                <a:gd name="connsiteY3" fmla="*/ 0 h 1424085"/>
                <a:gd name="connsiteX4" fmla="*/ 1363571 w 1363571"/>
                <a:gd name="connsiteY4" fmla="*/ 606341 h 1424085"/>
                <a:gd name="connsiteX5" fmla="*/ 1363571 w 1363571"/>
                <a:gd name="connsiteY5" fmla="*/ 1252569 h 1424085"/>
                <a:gd name="connsiteX6" fmla="*/ 1359010 w 1363571"/>
                <a:gd name="connsiteY6" fmla="*/ 1424085 h 1424085"/>
                <a:gd name="connsiteX7" fmla="*/ 1196681 w 1363571"/>
                <a:gd name="connsiteY7" fmla="*/ 1424011 h 1424085"/>
                <a:gd name="connsiteX8" fmla="*/ 1029533 w 1363571"/>
                <a:gd name="connsiteY8" fmla="*/ 1151413 h 1424085"/>
                <a:gd name="connsiteX9" fmla="*/ 1017090 w 1363571"/>
                <a:gd name="connsiteY9" fmla="*/ 1252569 h 1424085"/>
                <a:gd name="connsiteX10" fmla="*/ 1017090 w 1363571"/>
                <a:gd name="connsiteY10" fmla="*/ 606341 h 1424085"/>
                <a:gd name="connsiteX11" fmla="*/ 757230 w 1363571"/>
                <a:gd name="connsiteY11" fmla="*/ 346481 h 1424085"/>
                <a:gd name="connsiteX12" fmla="*/ 606341 w 1363571"/>
                <a:gd name="connsiteY12" fmla="*/ 346481 h 1424085"/>
                <a:gd name="connsiteX13" fmla="*/ 346481 w 1363571"/>
                <a:gd name="connsiteY13" fmla="*/ 606341 h 1424085"/>
                <a:gd name="connsiteX14" fmla="*/ 346481 w 1363571"/>
                <a:gd name="connsiteY14" fmla="*/ 1385922 h 1424085"/>
                <a:gd name="connsiteX15" fmla="*/ 0 w 1363571"/>
                <a:gd name="connsiteY15" fmla="*/ 1385922 h 1424085"/>
                <a:gd name="connsiteX0" fmla="*/ 0 w 1363571"/>
                <a:gd name="connsiteY0" fmla="*/ 1385922 h 1424085"/>
                <a:gd name="connsiteX1" fmla="*/ 0 w 1363571"/>
                <a:gd name="connsiteY1" fmla="*/ 606341 h 1424085"/>
                <a:gd name="connsiteX2" fmla="*/ 606341 w 1363571"/>
                <a:gd name="connsiteY2" fmla="*/ 0 h 1424085"/>
                <a:gd name="connsiteX3" fmla="*/ 757230 w 1363571"/>
                <a:gd name="connsiteY3" fmla="*/ 0 h 1424085"/>
                <a:gd name="connsiteX4" fmla="*/ 1363571 w 1363571"/>
                <a:gd name="connsiteY4" fmla="*/ 606341 h 1424085"/>
                <a:gd name="connsiteX5" fmla="*/ 1363571 w 1363571"/>
                <a:gd name="connsiteY5" fmla="*/ 1252569 h 1424085"/>
                <a:gd name="connsiteX6" fmla="*/ 1359010 w 1363571"/>
                <a:gd name="connsiteY6" fmla="*/ 1424085 h 1424085"/>
                <a:gd name="connsiteX7" fmla="*/ 1196681 w 1363571"/>
                <a:gd name="connsiteY7" fmla="*/ 1424011 h 1424085"/>
                <a:gd name="connsiteX8" fmla="*/ 1029533 w 1363571"/>
                <a:gd name="connsiteY8" fmla="*/ 1151413 h 1424085"/>
                <a:gd name="connsiteX9" fmla="*/ 1017090 w 1363571"/>
                <a:gd name="connsiteY9" fmla="*/ 1252569 h 1424085"/>
                <a:gd name="connsiteX10" fmla="*/ 1017090 w 1363571"/>
                <a:gd name="connsiteY10" fmla="*/ 606341 h 1424085"/>
                <a:gd name="connsiteX11" fmla="*/ 757230 w 1363571"/>
                <a:gd name="connsiteY11" fmla="*/ 346481 h 1424085"/>
                <a:gd name="connsiteX12" fmla="*/ 606341 w 1363571"/>
                <a:gd name="connsiteY12" fmla="*/ 346481 h 1424085"/>
                <a:gd name="connsiteX13" fmla="*/ 346481 w 1363571"/>
                <a:gd name="connsiteY13" fmla="*/ 606341 h 1424085"/>
                <a:gd name="connsiteX14" fmla="*/ 346481 w 1363571"/>
                <a:gd name="connsiteY14" fmla="*/ 1385922 h 1424085"/>
                <a:gd name="connsiteX15" fmla="*/ 0 w 1363571"/>
                <a:gd name="connsiteY15" fmla="*/ 1385922 h 1424085"/>
                <a:gd name="connsiteX0" fmla="*/ 0 w 1363571"/>
                <a:gd name="connsiteY0" fmla="*/ 1385922 h 1424085"/>
                <a:gd name="connsiteX1" fmla="*/ 0 w 1363571"/>
                <a:gd name="connsiteY1" fmla="*/ 606341 h 1424085"/>
                <a:gd name="connsiteX2" fmla="*/ 606341 w 1363571"/>
                <a:gd name="connsiteY2" fmla="*/ 0 h 1424085"/>
                <a:gd name="connsiteX3" fmla="*/ 757230 w 1363571"/>
                <a:gd name="connsiteY3" fmla="*/ 0 h 1424085"/>
                <a:gd name="connsiteX4" fmla="*/ 1363571 w 1363571"/>
                <a:gd name="connsiteY4" fmla="*/ 606341 h 1424085"/>
                <a:gd name="connsiteX5" fmla="*/ 1363571 w 1363571"/>
                <a:gd name="connsiteY5" fmla="*/ 1252569 h 1424085"/>
                <a:gd name="connsiteX6" fmla="*/ 1359010 w 1363571"/>
                <a:gd name="connsiteY6" fmla="*/ 1424085 h 1424085"/>
                <a:gd name="connsiteX7" fmla="*/ 1196681 w 1363571"/>
                <a:gd name="connsiteY7" fmla="*/ 1424011 h 1424085"/>
                <a:gd name="connsiteX8" fmla="*/ 1029533 w 1363571"/>
                <a:gd name="connsiteY8" fmla="*/ 1151413 h 1424085"/>
                <a:gd name="connsiteX9" fmla="*/ 1029968 w 1363571"/>
                <a:gd name="connsiteY9" fmla="*/ 1403082 h 1424085"/>
                <a:gd name="connsiteX10" fmla="*/ 1017090 w 1363571"/>
                <a:gd name="connsiteY10" fmla="*/ 606341 h 1424085"/>
                <a:gd name="connsiteX11" fmla="*/ 757230 w 1363571"/>
                <a:gd name="connsiteY11" fmla="*/ 346481 h 1424085"/>
                <a:gd name="connsiteX12" fmla="*/ 606341 w 1363571"/>
                <a:gd name="connsiteY12" fmla="*/ 346481 h 1424085"/>
                <a:gd name="connsiteX13" fmla="*/ 346481 w 1363571"/>
                <a:gd name="connsiteY13" fmla="*/ 606341 h 1424085"/>
                <a:gd name="connsiteX14" fmla="*/ 346481 w 1363571"/>
                <a:gd name="connsiteY14" fmla="*/ 1385922 h 1424085"/>
                <a:gd name="connsiteX15" fmla="*/ 0 w 1363571"/>
                <a:gd name="connsiteY15" fmla="*/ 1385922 h 1424085"/>
                <a:gd name="connsiteX0" fmla="*/ 0 w 1363571"/>
                <a:gd name="connsiteY0" fmla="*/ 1385922 h 1495794"/>
                <a:gd name="connsiteX1" fmla="*/ 0 w 1363571"/>
                <a:gd name="connsiteY1" fmla="*/ 606341 h 1495794"/>
                <a:gd name="connsiteX2" fmla="*/ 606341 w 1363571"/>
                <a:gd name="connsiteY2" fmla="*/ 0 h 1495794"/>
                <a:gd name="connsiteX3" fmla="*/ 757230 w 1363571"/>
                <a:gd name="connsiteY3" fmla="*/ 0 h 1495794"/>
                <a:gd name="connsiteX4" fmla="*/ 1363571 w 1363571"/>
                <a:gd name="connsiteY4" fmla="*/ 606341 h 1495794"/>
                <a:gd name="connsiteX5" fmla="*/ 1363571 w 1363571"/>
                <a:gd name="connsiteY5" fmla="*/ 1252569 h 1495794"/>
                <a:gd name="connsiteX6" fmla="*/ 1359010 w 1363571"/>
                <a:gd name="connsiteY6" fmla="*/ 1424085 h 1495794"/>
                <a:gd name="connsiteX7" fmla="*/ 1196681 w 1363571"/>
                <a:gd name="connsiteY7" fmla="*/ 1424011 h 1495794"/>
                <a:gd name="connsiteX8" fmla="*/ 1023093 w 1363571"/>
                <a:gd name="connsiteY8" fmla="*/ 1381611 h 1495794"/>
                <a:gd name="connsiteX9" fmla="*/ 1029968 w 1363571"/>
                <a:gd name="connsiteY9" fmla="*/ 1403082 h 1495794"/>
                <a:gd name="connsiteX10" fmla="*/ 1017090 w 1363571"/>
                <a:gd name="connsiteY10" fmla="*/ 606341 h 1495794"/>
                <a:gd name="connsiteX11" fmla="*/ 757230 w 1363571"/>
                <a:gd name="connsiteY11" fmla="*/ 346481 h 1495794"/>
                <a:gd name="connsiteX12" fmla="*/ 606341 w 1363571"/>
                <a:gd name="connsiteY12" fmla="*/ 346481 h 1495794"/>
                <a:gd name="connsiteX13" fmla="*/ 346481 w 1363571"/>
                <a:gd name="connsiteY13" fmla="*/ 606341 h 1495794"/>
                <a:gd name="connsiteX14" fmla="*/ 346481 w 1363571"/>
                <a:gd name="connsiteY14" fmla="*/ 1385922 h 1495794"/>
                <a:gd name="connsiteX15" fmla="*/ 0 w 1363571"/>
                <a:gd name="connsiteY15" fmla="*/ 1385922 h 1495794"/>
                <a:gd name="connsiteX0" fmla="*/ 0 w 1363571"/>
                <a:gd name="connsiteY0" fmla="*/ 1385922 h 1493054"/>
                <a:gd name="connsiteX1" fmla="*/ 0 w 1363571"/>
                <a:gd name="connsiteY1" fmla="*/ 606341 h 1493054"/>
                <a:gd name="connsiteX2" fmla="*/ 606341 w 1363571"/>
                <a:gd name="connsiteY2" fmla="*/ 0 h 1493054"/>
                <a:gd name="connsiteX3" fmla="*/ 757230 w 1363571"/>
                <a:gd name="connsiteY3" fmla="*/ 0 h 1493054"/>
                <a:gd name="connsiteX4" fmla="*/ 1363571 w 1363571"/>
                <a:gd name="connsiteY4" fmla="*/ 606341 h 1493054"/>
                <a:gd name="connsiteX5" fmla="*/ 1363571 w 1363571"/>
                <a:gd name="connsiteY5" fmla="*/ 1252569 h 1493054"/>
                <a:gd name="connsiteX6" fmla="*/ 1359010 w 1363571"/>
                <a:gd name="connsiteY6" fmla="*/ 1424085 h 1493054"/>
                <a:gd name="connsiteX7" fmla="*/ 1196681 w 1363571"/>
                <a:gd name="connsiteY7" fmla="*/ 1424011 h 1493054"/>
                <a:gd name="connsiteX8" fmla="*/ 1023093 w 1363571"/>
                <a:gd name="connsiteY8" fmla="*/ 1381611 h 1493054"/>
                <a:gd name="connsiteX9" fmla="*/ 1029968 w 1363571"/>
                <a:gd name="connsiteY9" fmla="*/ 1403082 h 1493054"/>
                <a:gd name="connsiteX10" fmla="*/ 1017090 w 1363571"/>
                <a:gd name="connsiteY10" fmla="*/ 606341 h 1493054"/>
                <a:gd name="connsiteX11" fmla="*/ 757230 w 1363571"/>
                <a:gd name="connsiteY11" fmla="*/ 346481 h 1493054"/>
                <a:gd name="connsiteX12" fmla="*/ 606341 w 1363571"/>
                <a:gd name="connsiteY12" fmla="*/ 346481 h 1493054"/>
                <a:gd name="connsiteX13" fmla="*/ 346481 w 1363571"/>
                <a:gd name="connsiteY13" fmla="*/ 606341 h 1493054"/>
                <a:gd name="connsiteX14" fmla="*/ 346481 w 1363571"/>
                <a:gd name="connsiteY14" fmla="*/ 1385922 h 1493054"/>
                <a:gd name="connsiteX15" fmla="*/ 0 w 1363571"/>
                <a:gd name="connsiteY15" fmla="*/ 1385922 h 1493054"/>
                <a:gd name="connsiteX0" fmla="*/ 0 w 1363571"/>
                <a:gd name="connsiteY0" fmla="*/ 1385922 h 1493054"/>
                <a:gd name="connsiteX1" fmla="*/ 0 w 1363571"/>
                <a:gd name="connsiteY1" fmla="*/ 606341 h 1493054"/>
                <a:gd name="connsiteX2" fmla="*/ 606341 w 1363571"/>
                <a:gd name="connsiteY2" fmla="*/ 0 h 1493054"/>
                <a:gd name="connsiteX3" fmla="*/ 757230 w 1363571"/>
                <a:gd name="connsiteY3" fmla="*/ 0 h 1493054"/>
                <a:gd name="connsiteX4" fmla="*/ 1363571 w 1363571"/>
                <a:gd name="connsiteY4" fmla="*/ 606341 h 1493054"/>
                <a:gd name="connsiteX5" fmla="*/ 1363571 w 1363571"/>
                <a:gd name="connsiteY5" fmla="*/ 1252569 h 1493054"/>
                <a:gd name="connsiteX6" fmla="*/ 1359010 w 1363571"/>
                <a:gd name="connsiteY6" fmla="*/ 1370962 h 1493054"/>
                <a:gd name="connsiteX7" fmla="*/ 1196681 w 1363571"/>
                <a:gd name="connsiteY7" fmla="*/ 1424011 h 1493054"/>
                <a:gd name="connsiteX8" fmla="*/ 1023093 w 1363571"/>
                <a:gd name="connsiteY8" fmla="*/ 1381611 h 1493054"/>
                <a:gd name="connsiteX9" fmla="*/ 1029968 w 1363571"/>
                <a:gd name="connsiteY9" fmla="*/ 1403082 h 1493054"/>
                <a:gd name="connsiteX10" fmla="*/ 1017090 w 1363571"/>
                <a:gd name="connsiteY10" fmla="*/ 606341 h 1493054"/>
                <a:gd name="connsiteX11" fmla="*/ 757230 w 1363571"/>
                <a:gd name="connsiteY11" fmla="*/ 346481 h 1493054"/>
                <a:gd name="connsiteX12" fmla="*/ 606341 w 1363571"/>
                <a:gd name="connsiteY12" fmla="*/ 346481 h 1493054"/>
                <a:gd name="connsiteX13" fmla="*/ 346481 w 1363571"/>
                <a:gd name="connsiteY13" fmla="*/ 606341 h 1493054"/>
                <a:gd name="connsiteX14" fmla="*/ 346481 w 1363571"/>
                <a:gd name="connsiteY14" fmla="*/ 1385922 h 1493054"/>
                <a:gd name="connsiteX15" fmla="*/ 0 w 1363571"/>
                <a:gd name="connsiteY15" fmla="*/ 1385922 h 1493054"/>
                <a:gd name="connsiteX0" fmla="*/ 0 w 1363571"/>
                <a:gd name="connsiteY0" fmla="*/ 1385922 h 1493054"/>
                <a:gd name="connsiteX1" fmla="*/ 0 w 1363571"/>
                <a:gd name="connsiteY1" fmla="*/ 606341 h 1493054"/>
                <a:gd name="connsiteX2" fmla="*/ 606341 w 1363571"/>
                <a:gd name="connsiteY2" fmla="*/ 0 h 1493054"/>
                <a:gd name="connsiteX3" fmla="*/ 757230 w 1363571"/>
                <a:gd name="connsiteY3" fmla="*/ 0 h 1493054"/>
                <a:gd name="connsiteX4" fmla="*/ 1363571 w 1363571"/>
                <a:gd name="connsiteY4" fmla="*/ 606341 h 1493054"/>
                <a:gd name="connsiteX5" fmla="*/ 1363571 w 1363571"/>
                <a:gd name="connsiteY5" fmla="*/ 1252569 h 1493054"/>
                <a:gd name="connsiteX6" fmla="*/ 1359010 w 1363571"/>
                <a:gd name="connsiteY6" fmla="*/ 1370962 h 1493054"/>
                <a:gd name="connsiteX7" fmla="*/ 1196681 w 1363571"/>
                <a:gd name="connsiteY7" fmla="*/ 1388596 h 1493054"/>
                <a:gd name="connsiteX8" fmla="*/ 1023093 w 1363571"/>
                <a:gd name="connsiteY8" fmla="*/ 1381611 h 1493054"/>
                <a:gd name="connsiteX9" fmla="*/ 1029968 w 1363571"/>
                <a:gd name="connsiteY9" fmla="*/ 1403082 h 1493054"/>
                <a:gd name="connsiteX10" fmla="*/ 1017090 w 1363571"/>
                <a:gd name="connsiteY10" fmla="*/ 606341 h 1493054"/>
                <a:gd name="connsiteX11" fmla="*/ 757230 w 1363571"/>
                <a:gd name="connsiteY11" fmla="*/ 346481 h 1493054"/>
                <a:gd name="connsiteX12" fmla="*/ 606341 w 1363571"/>
                <a:gd name="connsiteY12" fmla="*/ 346481 h 1493054"/>
                <a:gd name="connsiteX13" fmla="*/ 346481 w 1363571"/>
                <a:gd name="connsiteY13" fmla="*/ 606341 h 1493054"/>
                <a:gd name="connsiteX14" fmla="*/ 346481 w 1363571"/>
                <a:gd name="connsiteY14" fmla="*/ 1385922 h 1493054"/>
                <a:gd name="connsiteX15" fmla="*/ 0 w 1363571"/>
                <a:gd name="connsiteY15" fmla="*/ 1385922 h 1493054"/>
                <a:gd name="connsiteX0" fmla="*/ 0 w 1363571"/>
                <a:gd name="connsiteY0" fmla="*/ 1385922 h 1493054"/>
                <a:gd name="connsiteX1" fmla="*/ 0 w 1363571"/>
                <a:gd name="connsiteY1" fmla="*/ 606341 h 1493054"/>
                <a:gd name="connsiteX2" fmla="*/ 606341 w 1363571"/>
                <a:gd name="connsiteY2" fmla="*/ 0 h 1493054"/>
                <a:gd name="connsiteX3" fmla="*/ 757230 w 1363571"/>
                <a:gd name="connsiteY3" fmla="*/ 0 h 1493054"/>
                <a:gd name="connsiteX4" fmla="*/ 1363571 w 1363571"/>
                <a:gd name="connsiteY4" fmla="*/ 606341 h 1493054"/>
                <a:gd name="connsiteX5" fmla="*/ 1363571 w 1363571"/>
                <a:gd name="connsiteY5" fmla="*/ 1252569 h 1493054"/>
                <a:gd name="connsiteX6" fmla="*/ 1359010 w 1363571"/>
                <a:gd name="connsiteY6" fmla="*/ 1370962 h 1493054"/>
                <a:gd name="connsiteX7" fmla="*/ 1196681 w 1363571"/>
                <a:gd name="connsiteY7" fmla="*/ 1388596 h 1493054"/>
                <a:gd name="connsiteX8" fmla="*/ 1023093 w 1363571"/>
                <a:gd name="connsiteY8" fmla="*/ 1381611 h 1493054"/>
                <a:gd name="connsiteX9" fmla="*/ 1029968 w 1363571"/>
                <a:gd name="connsiteY9" fmla="*/ 1403082 h 1493054"/>
                <a:gd name="connsiteX10" fmla="*/ 1017090 w 1363571"/>
                <a:gd name="connsiteY10" fmla="*/ 606341 h 1493054"/>
                <a:gd name="connsiteX11" fmla="*/ 757230 w 1363571"/>
                <a:gd name="connsiteY11" fmla="*/ 346481 h 1493054"/>
                <a:gd name="connsiteX12" fmla="*/ 606341 w 1363571"/>
                <a:gd name="connsiteY12" fmla="*/ 346481 h 1493054"/>
                <a:gd name="connsiteX13" fmla="*/ 346481 w 1363571"/>
                <a:gd name="connsiteY13" fmla="*/ 606341 h 1493054"/>
                <a:gd name="connsiteX14" fmla="*/ 346481 w 1363571"/>
                <a:gd name="connsiteY14" fmla="*/ 1385922 h 1493054"/>
                <a:gd name="connsiteX15" fmla="*/ 0 w 1363571"/>
                <a:gd name="connsiteY15" fmla="*/ 1385922 h 1493054"/>
                <a:gd name="connsiteX0" fmla="*/ 0 w 1363571"/>
                <a:gd name="connsiteY0" fmla="*/ 1385922 h 1493054"/>
                <a:gd name="connsiteX1" fmla="*/ 0 w 1363571"/>
                <a:gd name="connsiteY1" fmla="*/ 606341 h 1493054"/>
                <a:gd name="connsiteX2" fmla="*/ 606341 w 1363571"/>
                <a:gd name="connsiteY2" fmla="*/ 0 h 1493054"/>
                <a:gd name="connsiteX3" fmla="*/ 757230 w 1363571"/>
                <a:gd name="connsiteY3" fmla="*/ 0 h 1493054"/>
                <a:gd name="connsiteX4" fmla="*/ 1363571 w 1363571"/>
                <a:gd name="connsiteY4" fmla="*/ 606341 h 1493054"/>
                <a:gd name="connsiteX5" fmla="*/ 1363571 w 1363571"/>
                <a:gd name="connsiteY5" fmla="*/ 1252569 h 1493054"/>
                <a:gd name="connsiteX6" fmla="*/ 1359010 w 1363571"/>
                <a:gd name="connsiteY6" fmla="*/ 1370962 h 1493054"/>
                <a:gd name="connsiteX7" fmla="*/ 1196681 w 1363571"/>
                <a:gd name="connsiteY7" fmla="*/ 1388596 h 1493054"/>
                <a:gd name="connsiteX8" fmla="*/ 1023093 w 1363571"/>
                <a:gd name="connsiteY8" fmla="*/ 1381611 h 1493054"/>
                <a:gd name="connsiteX9" fmla="*/ 1029968 w 1363571"/>
                <a:gd name="connsiteY9" fmla="*/ 1403082 h 1493054"/>
                <a:gd name="connsiteX10" fmla="*/ 1017090 w 1363571"/>
                <a:gd name="connsiteY10" fmla="*/ 606341 h 1493054"/>
                <a:gd name="connsiteX11" fmla="*/ 757230 w 1363571"/>
                <a:gd name="connsiteY11" fmla="*/ 346481 h 1493054"/>
                <a:gd name="connsiteX12" fmla="*/ 606341 w 1363571"/>
                <a:gd name="connsiteY12" fmla="*/ 346481 h 1493054"/>
                <a:gd name="connsiteX13" fmla="*/ 346481 w 1363571"/>
                <a:gd name="connsiteY13" fmla="*/ 606341 h 1493054"/>
                <a:gd name="connsiteX14" fmla="*/ 346481 w 1363571"/>
                <a:gd name="connsiteY14" fmla="*/ 1385922 h 1493054"/>
                <a:gd name="connsiteX15" fmla="*/ 0 w 1363571"/>
                <a:gd name="connsiteY15" fmla="*/ 1385922 h 1493054"/>
                <a:gd name="connsiteX0" fmla="*/ 0 w 1363571"/>
                <a:gd name="connsiteY0" fmla="*/ 1385922 h 1493054"/>
                <a:gd name="connsiteX1" fmla="*/ 0 w 1363571"/>
                <a:gd name="connsiteY1" fmla="*/ 606341 h 1493054"/>
                <a:gd name="connsiteX2" fmla="*/ 606341 w 1363571"/>
                <a:gd name="connsiteY2" fmla="*/ 0 h 1493054"/>
                <a:gd name="connsiteX3" fmla="*/ 757230 w 1363571"/>
                <a:gd name="connsiteY3" fmla="*/ 0 h 1493054"/>
                <a:gd name="connsiteX4" fmla="*/ 1363571 w 1363571"/>
                <a:gd name="connsiteY4" fmla="*/ 606341 h 1493054"/>
                <a:gd name="connsiteX5" fmla="*/ 1363571 w 1363571"/>
                <a:gd name="connsiteY5" fmla="*/ 1252569 h 1493054"/>
                <a:gd name="connsiteX6" fmla="*/ 1352570 w 1363571"/>
                <a:gd name="connsiteY6" fmla="*/ 1415231 h 1493054"/>
                <a:gd name="connsiteX7" fmla="*/ 1196681 w 1363571"/>
                <a:gd name="connsiteY7" fmla="*/ 1388596 h 1493054"/>
                <a:gd name="connsiteX8" fmla="*/ 1023093 w 1363571"/>
                <a:gd name="connsiteY8" fmla="*/ 1381611 h 1493054"/>
                <a:gd name="connsiteX9" fmla="*/ 1029968 w 1363571"/>
                <a:gd name="connsiteY9" fmla="*/ 1403082 h 1493054"/>
                <a:gd name="connsiteX10" fmla="*/ 1017090 w 1363571"/>
                <a:gd name="connsiteY10" fmla="*/ 606341 h 1493054"/>
                <a:gd name="connsiteX11" fmla="*/ 757230 w 1363571"/>
                <a:gd name="connsiteY11" fmla="*/ 346481 h 1493054"/>
                <a:gd name="connsiteX12" fmla="*/ 606341 w 1363571"/>
                <a:gd name="connsiteY12" fmla="*/ 346481 h 1493054"/>
                <a:gd name="connsiteX13" fmla="*/ 346481 w 1363571"/>
                <a:gd name="connsiteY13" fmla="*/ 606341 h 1493054"/>
                <a:gd name="connsiteX14" fmla="*/ 346481 w 1363571"/>
                <a:gd name="connsiteY14" fmla="*/ 1385922 h 1493054"/>
                <a:gd name="connsiteX15" fmla="*/ 0 w 1363571"/>
                <a:gd name="connsiteY15" fmla="*/ 1385922 h 14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63571" h="1493054">
                  <a:moveTo>
                    <a:pt x="0" y="1385922"/>
                  </a:moveTo>
                  <a:lnTo>
                    <a:pt x="0" y="606341"/>
                  </a:lnTo>
                  <a:cubicBezTo>
                    <a:pt x="0" y="271468"/>
                    <a:pt x="271468" y="0"/>
                    <a:pt x="606341" y="0"/>
                  </a:cubicBezTo>
                  <a:lnTo>
                    <a:pt x="757230" y="0"/>
                  </a:lnTo>
                  <a:cubicBezTo>
                    <a:pt x="1092103" y="0"/>
                    <a:pt x="1363571" y="271468"/>
                    <a:pt x="1363571" y="606341"/>
                  </a:cubicBezTo>
                  <a:lnTo>
                    <a:pt x="1363571" y="1252569"/>
                  </a:lnTo>
                  <a:lnTo>
                    <a:pt x="1352570" y="1415231"/>
                  </a:lnTo>
                  <a:lnTo>
                    <a:pt x="1196681" y="1388596"/>
                  </a:lnTo>
                  <a:cubicBezTo>
                    <a:pt x="1115208" y="1403974"/>
                    <a:pt x="1007975" y="1428208"/>
                    <a:pt x="1023093" y="1381611"/>
                  </a:cubicBezTo>
                  <a:cubicBezTo>
                    <a:pt x="1031824" y="1636673"/>
                    <a:pt x="1034116" y="1369363"/>
                    <a:pt x="1029968" y="1403082"/>
                  </a:cubicBezTo>
                  <a:lnTo>
                    <a:pt x="1017090" y="606341"/>
                  </a:lnTo>
                  <a:cubicBezTo>
                    <a:pt x="1017090" y="462824"/>
                    <a:pt x="900747" y="346481"/>
                    <a:pt x="757230" y="346481"/>
                  </a:cubicBezTo>
                  <a:lnTo>
                    <a:pt x="606341" y="346481"/>
                  </a:lnTo>
                  <a:cubicBezTo>
                    <a:pt x="462824" y="346481"/>
                    <a:pt x="346481" y="462824"/>
                    <a:pt x="346481" y="606341"/>
                  </a:cubicBezTo>
                  <a:lnTo>
                    <a:pt x="346481" y="1385922"/>
                  </a:lnTo>
                  <a:lnTo>
                    <a:pt x="0" y="1385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9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80000" cy="6858000"/>
          </a:xfrm>
          <a:prstGeom prst="rect">
            <a:avLst/>
          </a:prstGeom>
          <a:solidFill>
            <a:srgbClr val="EF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smtClean="0">
                <a:solidFill>
                  <a:schemeClr val="tx1"/>
                </a:solidFill>
              </a:rPr>
              <a:t>Encontra</a:t>
            </a:r>
            <a:r>
              <a:rPr lang="es-CO" sz="3200" dirty="0" smtClean="0">
                <a:solidFill>
                  <a:schemeClr val="tx1"/>
                </a:solidFill>
              </a:rPr>
              <a:t>r la contraseña utilizando la clave pública que está publicada en la página y la herramienta </a:t>
            </a:r>
            <a:r>
              <a:rPr lang="es-CO" sz="3200" dirty="0" err="1" smtClean="0">
                <a:solidFill>
                  <a:schemeClr val="tx1"/>
                </a:solidFill>
              </a:rPr>
              <a:t>cryptool</a:t>
            </a:r>
            <a:r>
              <a:rPr lang="es-CO" sz="3200" dirty="0">
                <a:solidFill>
                  <a:schemeClr val="tx1"/>
                </a:solidFill>
              </a:rPr>
              <a:t>.</a:t>
            </a:r>
            <a:endParaRPr lang="es-CO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5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181</Words>
  <Application>Microsoft Office PowerPoint</Application>
  <PresentationFormat>Presentación en pantalla (4:3)</PresentationFormat>
  <Paragraphs>104</Paragraphs>
  <Slides>6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Semillero de Seguridad de la Información</vt:lpstr>
      <vt:lpstr>RETO</vt:lpstr>
      <vt:lpstr>Reto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Retos</dc:title>
  <dc:creator>rpaez</dc:creator>
  <cp:lastModifiedBy>rpaez</cp:lastModifiedBy>
  <cp:revision>3</cp:revision>
  <dcterms:created xsi:type="dcterms:W3CDTF">2015-11-09T21:38:06Z</dcterms:created>
  <dcterms:modified xsi:type="dcterms:W3CDTF">2015-11-09T21:59:52Z</dcterms:modified>
</cp:coreProperties>
</file>