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72" r:id="rId12"/>
    <p:sldId id="263" r:id="rId13"/>
    <p:sldId id="271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5"/>
        <p:guide pos="2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1358900" y="1772920"/>
            <a:ext cx="64255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基于元宇宙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的文字冒险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蛮荒人族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8080" y="5733415"/>
            <a:ext cx="2503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团队成员：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，熊猫人，浅浅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>
            <a:off x="323850" y="188913"/>
            <a:ext cx="5286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的扩展机制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0230" y="1917065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冒险类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AVG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0230" y="2714625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角色扮演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RPG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1985" y="3644900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模拟经营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SIM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1985" y="4436745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策略类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SLG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1124585"/>
            <a:ext cx="32334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以主角视角一起进行故事性推进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升级打怪修炼功法，修炼完美道基进阶八大等级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捕捉万族妖兽进行御灵培养和战斗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建设人族文明与万族竞争扩大蛮荒地盘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收集并使用各自妖兽、神通的卡牌进行战斗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0230" y="1268730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文字冒险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5733415"/>
            <a:ext cx="5733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在【蛮荒人族】的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中，可以演化出不同的游戏类型，这些游戏类型又能基于同一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>
            <a:off x="323850" y="188913"/>
            <a:ext cx="5286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的飞轮效应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3910" y="1052830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多元链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00" y="980440"/>
            <a:ext cx="94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填充与塑造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0035" y="1917065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3337560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玩家社区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7540" y="2924810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开放式开发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曲线连接符 11"/>
          <p:cNvCxnSpPr>
            <a:stCxn id="4" idx="3"/>
            <a:endCxn id="2" idx="0"/>
          </p:cNvCxnSpPr>
          <p:nvPr/>
        </p:nvCxnSpPr>
        <p:spPr>
          <a:xfrm>
            <a:off x="4610735" y="1375410"/>
            <a:ext cx="1383030" cy="5416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5373370" y="2766060"/>
            <a:ext cx="1301750" cy="312420"/>
          </a:xfrm>
          <a:prstGeom prst="curved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0800000">
            <a:off x="2987675" y="3140075"/>
            <a:ext cx="1809750" cy="41465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1" idx="0"/>
          </p:cNvCxnSpPr>
          <p:nvPr/>
        </p:nvCxnSpPr>
        <p:spPr>
          <a:xfrm rot="16200000">
            <a:off x="2259965" y="1693545"/>
            <a:ext cx="1511935" cy="950595"/>
          </a:xfrm>
          <a:prstGeom prst="curvedConnector3">
            <a:avLst>
              <a:gd name="adj1" fmla="val 49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83935" y="2638425"/>
            <a:ext cx="946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积累和增加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4365" y="3500755"/>
            <a:ext cx="1171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吸引开发者开发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3440" y="1484630"/>
            <a:ext cx="1171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增加更多此元宇宙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的游戏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5740" y="5270500"/>
            <a:ext cx="5733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游戏中的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是游戏与游戏之间的枢纽。在该元宇宙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下一个游戏的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可以在另一个游戏中使用，从而促使更多玩家沉淀下来并且帮助其他游戏冷启动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1"/>
          <p:cNvSpPr txBox="1"/>
          <p:nvPr/>
        </p:nvSpPr>
        <p:spPr>
          <a:xfrm>
            <a:off x="323850" y="188913"/>
            <a:ext cx="24304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项目概述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9" name="文本框 2"/>
          <p:cNvSpPr txBox="1"/>
          <p:nvPr/>
        </p:nvSpPr>
        <p:spPr>
          <a:xfrm>
            <a:off x="251460" y="1412875"/>
            <a:ext cx="3529330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【蛮荒人族】是基于超古代神话构建的元宇宙世界。在那里人类将与万族竞争寻求生存。目前我们推出基于此IP的ADV文字冒险游戏和NFT。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同时基于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和该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，可以开放构建不同类型的游戏，如RPG、SLG等。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597" name="矩形 1"/>
          <p:cNvSpPr/>
          <p:nvPr/>
        </p:nvSpPr>
        <p:spPr>
          <a:xfrm>
            <a:off x="4077335" y="1268730"/>
            <a:ext cx="2224405" cy="13957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元宇宙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采用具有宏大叙事、核心精神、超延展性的世界观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endParaRPr lang="en-US" alt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6660515" y="1268730"/>
            <a:ext cx="2224405" cy="13957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ADV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游戏</a:t>
            </a:r>
            <a:endParaRPr lang="en-US" altLang="zh-CN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ADV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文字冒险游戏是最强调故事性的，适合塑造世界观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endParaRPr lang="en-US" alt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4068445" y="3356610"/>
            <a:ext cx="2224405" cy="14141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开放性开发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开放世界观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，开发者可以直接基于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的背景和玩家社区开发游戏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6659880" y="3356610"/>
            <a:ext cx="2224405" cy="14141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互操</a:t>
            </a:r>
            <a:endParaRPr lang="en-US" altLang="zh-CN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世界观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可以互通使用在不同类型游戏，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RPG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SLG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等等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>
            <a:off x="323850" y="188913"/>
            <a:ext cx="5286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元宇宙与链游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33470" y="1772285"/>
            <a:ext cx="2606040" cy="2543175"/>
          </a:xfrm>
          <a:prstGeom prst="ellips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905635" y="1772285"/>
            <a:ext cx="2606040" cy="2543175"/>
          </a:xfrm>
          <a:prstGeom prst="ellips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3925" y="2780665"/>
            <a:ext cx="137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blockchain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900" y="2816860"/>
            <a:ext cx="137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game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0005" y="2721610"/>
            <a:ext cx="560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链游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5195" y="5229225"/>
            <a:ext cx="400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元宇宙最底层的技术是区块链，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元宇宙当下最可行的应用是游戏，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区块链游戏是元宇宙最先落地的赛道！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>
            <a:off x="323850" y="188913"/>
            <a:ext cx="5286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元宇宙与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d6189468679bc4fa7b91c33e59be76e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1052830"/>
            <a:ext cx="2441575" cy="1950085"/>
          </a:xfrm>
          <a:prstGeom prst="rect">
            <a:avLst/>
          </a:prstGeom>
        </p:spPr>
      </p:pic>
      <p:pic>
        <p:nvPicPr>
          <p:cNvPr id="3" name="图片 2" descr="ab1fd48e8a23e579d54c5979a1e64e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75" y="1104900"/>
            <a:ext cx="3787140" cy="1898015"/>
          </a:xfrm>
          <a:prstGeom prst="rect">
            <a:avLst/>
          </a:prstGeom>
        </p:spPr>
      </p:pic>
      <p:pic>
        <p:nvPicPr>
          <p:cNvPr id="4" name="图片 3" descr="f425cb4c216b232eaf365500dc16faaa"/>
          <p:cNvPicPr>
            <a:picLocks noChangeAspect="1"/>
          </p:cNvPicPr>
          <p:nvPr/>
        </p:nvPicPr>
        <p:blipFill>
          <a:blip r:embed="rId3"/>
          <a:srcRect t="5324"/>
          <a:stretch>
            <a:fillRect/>
          </a:stretch>
        </p:blipFill>
        <p:spPr>
          <a:xfrm>
            <a:off x="2194560" y="3284855"/>
            <a:ext cx="4363720" cy="2032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3350" y="5599430"/>
            <a:ext cx="6831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是人类心智的共识，起源于想象力散发到游戏、漫画、电影、小说乃至于物理空间。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和元宇宙高度契合，也是能加速形成元宇宙位面的优先策略。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文本框 1"/>
          <p:cNvSpPr txBox="1"/>
          <p:nvPr/>
        </p:nvSpPr>
        <p:spPr>
          <a:xfrm>
            <a:off x="323850" y="188913"/>
            <a:ext cx="4079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元宇宙链游市场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微信图片_202109131416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205" y="1124585"/>
            <a:ext cx="6359525" cy="3921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0170" y="5373370"/>
            <a:ext cx="6258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目前区块链游戏用户超过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万，而整个区块链用户超过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亿，市场占有率仅为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0.53%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而区块链外的游戏玩家数量超过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亿。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整个市场还处于萌芽期的蓝海市场。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1"/>
          <p:cNvSpPr txBox="1"/>
          <p:nvPr/>
        </p:nvSpPr>
        <p:spPr>
          <a:xfrm>
            <a:off x="323850" y="188913"/>
            <a:ext cx="413543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链游的类型和分布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547495" y="3213100"/>
            <a:ext cx="5256530" cy="69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78935" y="981710"/>
            <a:ext cx="0" cy="46088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951480" y="1990090"/>
            <a:ext cx="2454275" cy="2437130"/>
          </a:xfrm>
          <a:prstGeom prst="ellips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59430" y="3285490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策略类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SLG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7175" y="2493645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角色扮演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RPG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9430" y="2502535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冒险类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AVG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175" y="3285490"/>
            <a:ext cx="1266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模拟经营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SIM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5510" y="1341755"/>
            <a:ext cx="2352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Lost Relics、Illuvium、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chainmonsters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axie Infinity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1595" y="4293870"/>
            <a:ext cx="2352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Dark Forest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Star Atlas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、SkyWeaver、SkyWeaver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0320" y="1413510"/>
            <a:ext cx="235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gold fever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74235" y="4365625"/>
            <a:ext cx="2352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+mn-ea"/>
              </a:rPr>
              <a:t>Town Star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sandbox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decentreland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my neighber alice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5150" y="5805805"/>
            <a:ext cx="5191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在目前的链游市场上，注重叙事的冒险类游戏相对较少，而极度塑造世界观的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文字冒险游戏更少。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可以说是非常适合塑造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323850" y="189230"/>
            <a:ext cx="73831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文字冒险游戏的成功案例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-fate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系列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1988820"/>
            <a:ext cx="29641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fate</a:t>
            </a:r>
            <a:r>
              <a:rPr lang="zh-CN" altLang="en-US">
                <a:solidFill>
                  <a:schemeClr val="bg1"/>
                </a:solidFill>
              </a:rPr>
              <a:t>系列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部</a:t>
            </a:r>
            <a:r>
              <a:rPr lang="en-US" altLang="zh-CN">
                <a:solidFill>
                  <a:schemeClr val="bg1"/>
                </a:solidFill>
              </a:rPr>
              <a:t>TV</a:t>
            </a:r>
            <a:r>
              <a:rPr lang="zh-CN" altLang="en-US">
                <a:solidFill>
                  <a:schemeClr val="bg1"/>
                </a:solidFill>
              </a:rPr>
              <a:t>动画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部剧场版动画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部</a:t>
            </a:r>
            <a:r>
              <a:rPr lang="en-US" altLang="zh-CN">
                <a:solidFill>
                  <a:schemeClr val="bg1"/>
                </a:solidFill>
              </a:rPr>
              <a:t>OVA\Web</a:t>
            </a:r>
            <a:r>
              <a:rPr lang="zh-CN" altLang="en-US">
                <a:solidFill>
                  <a:schemeClr val="bg1"/>
                </a:solidFill>
              </a:rPr>
              <a:t>动画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11</a:t>
            </a:r>
            <a:r>
              <a:rPr lang="zh-CN" altLang="en-US">
                <a:solidFill>
                  <a:schemeClr val="bg1"/>
                </a:solidFill>
              </a:rPr>
              <a:t>部小说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部游戏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24</a:t>
            </a:r>
            <a:r>
              <a:rPr lang="zh-CN" altLang="en-US">
                <a:solidFill>
                  <a:schemeClr val="bg1"/>
                </a:solidFill>
              </a:rPr>
              <a:t>部漫画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5195" y="5876925"/>
            <a:ext cx="541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文字冒险游戏是塑造元宇宙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的优秀路径之一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988310" y="1268730"/>
            <a:ext cx="3168650" cy="1642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1c458c73ec0a6ead9ea84a54dcb6a7d0"/>
          <p:cNvPicPr>
            <a:picLocks noChangeAspect="1"/>
          </p:cNvPicPr>
          <p:nvPr/>
        </p:nvPicPr>
        <p:blipFill>
          <a:blip r:embed="rId2"/>
          <a:srcRect l="8161" r="6979" b="20578"/>
          <a:stretch>
            <a:fillRect/>
          </a:stretch>
        </p:blipFill>
        <p:spPr>
          <a:xfrm>
            <a:off x="2957195" y="3428365"/>
            <a:ext cx="3281680" cy="1727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2070" y="3429000"/>
            <a:ext cx="2625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FGO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fate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系列最优秀的商业化游戏，基于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fate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的庞大粉丝、优秀角色和故事，全球活跃玩家数百万，收入超过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亿美金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6520" y="1611630"/>
            <a:ext cx="2539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FSN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塑造了整个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fate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世界的设定和战斗机制，并且延伸出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fate zero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fate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带来海量粉丝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323850" y="188913"/>
            <a:ext cx="5848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链游设计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7" name="矩形 1"/>
          <p:cNvSpPr/>
          <p:nvPr/>
        </p:nvSpPr>
        <p:spPr>
          <a:xfrm>
            <a:off x="2122805" y="1341120"/>
            <a:ext cx="2643505" cy="4305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fate</a:t>
            </a:r>
            <a:endParaRPr lang="en-US" altLang="zh-CN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5147310" y="1341120"/>
            <a:ext cx="2643505" cy="4305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蛮荒人族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2419985"/>
            <a:ext cx="1139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可扩展的世界观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3643630"/>
            <a:ext cx="1139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可塑造的角色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4940300"/>
            <a:ext cx="1139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可玩的机制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9700" y="2419350"/>
            <a:ext cx="2699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人类将与万族竞争寻求生存和强大的铁与血的故事（起点相关题材有千万以上读者）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2805" y="2420620"/>
            <a:ext cx="269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召唤古代英灵斗争拯救世界的故事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440" y="3662045"/>
            <a:ext cx="269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古代知名人物英灵化以及萌化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19700" y="3712210"/>
            <a:ext cx="269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人族和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万族角色以及化形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9295" y="4932045"/>
            <a:ext cx="269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七大职阶以及互克机制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6205" y="4940300"/>
            <a:ext cx="269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八大修炼等级、五大职业与多种体质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文本框 1"/>
          <p:cNvSpPr txBox="1"/>
          <p:nvPr/>
        </p:nvSpPr>
        <p:spPr>
          <a:xfrm>
            <a:off x="323850" y="188913"/>
            <a:ext cx="5848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元宇宙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链游设计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3850" y="980440"/>
            <a:ext cx="826262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核心思想：</a:t>
            </a:r>
            <a:r>
              <a:rPr 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死亡无法压弯我们的脊梁。人类的赞歌是勇气的赞歌，人类的伟大是勇气的伟大。</a:t>
            </a:r>
            <a:endParaRPr lang="zh-CN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修炼体系: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炼气：感悟天地灵气并化为己身能量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换血：以灵气刺激新血换旧血，人体筋骨膜会壮大皮五脏骨髓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灵相：观想古人从万族万物凝练的观想图，精神凝练脱变灵相产生天赋特性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道宫：法理交织而成，吸收天地能量自成空间，夺天地造化。自身对天地的反照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化神：以洞天为根基感悟法则碎片，并凝练为神通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归一：肉身、灵体、能量三合一凝为一，三者随意转化能量不再是限制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合道：掌握规则力量，一定程度直接无视力量能力，从规则层面修改信息改天换地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帝境：无敌者，具有唯一性，万年更迭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职业路线：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体修：持续锤炼肉身，将所有的灵力、精神力、身体都用于强化肉身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法修：持续强化精神，以精神调用灵力，钻研神通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御灵师：操控万族将他们收为己用，可培育可战斗可化形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旅法师：游行在各大位面之中，从物品、生物、神通中凝聚法则封装为概念卡牌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文明师：专注于培养文明能以大脑操控布局文明加以竞争与壮大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695,&quot;width&quot;:12480}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WPS 演示</Application>
  <PresentationFormat/>
  <Paragraphs>177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光武</cp:lastModifiedBy>
  <cp:revision>14</cp:revision>
  <dcterms:created xsi:type="dcterms:W3CDTF">2021-09-12T12:18:00Z</dcterms:created>
  <dcterms:modified xsi:type="dcterms:W3CDTF">2021-09-13T10:48:40Z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C8DBDEB8B2FF408CB0A0945DDBEF4E62</vt:lpwstr>
  </property>
</Properties>
</file>