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D383B-5B10-4B1C-A1B2-8C6545B4C8BA}" v="639" dt="2025-06-24T07:21:5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FC105-11A5-467D-AE8C-4AD95EBE027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AF2CAE-B872-4B9C-84F7-F4D731DBF202}">
      <dgm:prSet/>
      <dgm:spPr/>
      <dgm:t>
        <a:bodyPr/>
        <a:lstStyle/>
        <a:p>
          <a:pPr>
            <a:defRPr b="1"/>
          </a:pPr>
          <a:r>
            <a:rPr lang="en-GB"/>
            <a:t>Project Title:</a:t>
          </a:r>
          <a:br>
            <a:rPr lang="en-GB"/>
          </a:br>
          <a:r>
            <a:rPr lang="en-GB"/>
            <a:t>	SAM E-Commerce Store</a:t>
          </a:r>
          <a:endParaRPr lang="en-US"/>
        </a:p>
      </dgm:t>
    </dgm:pt>
    <dgm:pt modelId="{DA69B41C-B2C6-49FA-8CB9-F86035CAF3CC}" type="parTrans" cxnId="{EFFA464D-36E9-466C-A7D9-012EE0B1F8A4}">
      <dgm:prSet/>
      <dgm:spPr/>
      <dgm:t>
        <a:bodyPr/>
        <a:lstStyle/>
        <a:p>
          <a:endParaRPr lang="en-US"/>
        </a:p>
      </dgm:t>
    </dgm:pt>
    <dgm:pt modelId="{CEFD702A-99BE-44FE-A4C3-D979F846CAA5}" type="sibTrans" cxnId="{EFFA464D-36E9-466C-A7D9-012EE0B1F8A4}">
      <dgm:prSet/>
      <dgm:spPr/>
      <dgm:t>
        <a:bodyPr/>
        <a:lstStyle/>
        <a:p>
          <a:endParaRPr lang="en-US"/>
        </a:p>
      </dgm:t>
    </dgm:pt>
    <dgm:pt modelId="{8888AFD8-FFDB-46AB-837E-19605D94AD90}">
      <dgm:prSet/>
      <dgm:spPr/>
      <dgm:t>
        <a:bodyPr/>
        <a:lstStyle/>
        <a:p>
          <a:pPr>
            <a:defRPr b="1"/>
          </a:pPr>
          <a:r>
            <a:rPr lang="en-GB"/>
            <a:t>Purpose:</a:t>
          </a:r>
          <a:endParaRPr lang="en-US"/>
        </a:p>
      </dgm:t>
    </dgm:pt>
    <dgm:pt modelId="{1F3BF98A-0142-49F1-9CF3-CFC730F1D447}" type="parTrans" cxnId="{063EAE54-5CBC-4FEE-A162-E38343EA7EAA}">
      <dgm:prSet/>
      <dgm:spPr/>
      <dgm:t>
        <a:bodyPr/>
        <a:lstStyle/>
        <a:p>
          <a:endParaRPr lang="en-US"/>
        </a:p>
      </dgm:t>
    </dgm:pt>
    <dgm:pt modelId="{FB35530B-3B13-44CB-B4F9-14F7480DDDE1}" type="sibTrans" cxnId="{063EAE54-5CBC-4FEE-A162-E38343EA7EAA}">
      <dgm:prSet/>
      <dgm:spPr/>
      <dgm:t>
        <a:bodyPr/>
        <a:lstStyle/>
        <a:p>
          <a:endParaRPr lang="en-US"/>
        </a:p>
      </dgm:t>
    </dgm:pt>
    <dgm:pt modelId="{21081133-A0ED-4863-AB49-DF79A864F969}">
      <dgm:prSet custT="1"/>
      <dgm:spPr/>
      <dgm:t>
        <a:bodyPr/>
        <a:lstStyle/>
        <a:p>
          <a:r>
            <a:rPr lang="en-US" sz="1400" b="1" dirty="0"/>
            <a:t>A terminal-based mini e-commerce system to simulate real-world shopping and admin functionalities using Data Structures &amp; Algorithms</a:t>
          </a:r>
          <a:r>
            <a:rPr lang="en-US" sz="1100" dirty="0"/>
            <a:t>.</a:t>
          </a:r>
        </a:p>
      </dgm:t>
    </dgm:pt>
    <dgm:pt modelId="{768DB8B9-4738-4F8C-835A-ACAEACB75444}" type="parTrans" cxnId="{51111DDB-F2F7-4B1F-BAE0-9F02D69BD3F8}">
      <dgm:prSet/>
      <dgm:spPr/>
      <dgm:t>
        <a:bodyPr/>
        <a:lstStyle/>
        <a:p>
          <a:endParaRPr lang="en-US"/>
        </a:p>
      </dgm:t>
    </dgm:pt>
    <dgm:pt modelId="{537EEFC6-7D87-4C0B-AA1F-2787DB17179F}" type="sibTrans" cxnId="{51111DDB-F2F7-4B1F-BAE0-9F02D69BD3F8}">
      <dgm:prSet/>
      <dgm:spPr/>
      <dgm:t>
        <a:bodyPr/>
        <a:lstStyle/>
        <a:p>
          <a:endParaRPr lang="en-US"/>
        </a:p>
      </dgm:t>
    </dgm:pt>
    <dgm:pt modelId="{66BE26D4-C750-41CD-AFD7-1D07F4944402}">
      <dgm:prSet/>
      <dgm:spPr/>
      <dgm:t>
        <a:bodyPr/>
        <a:lstStyle/>
        <a:p>
          <a:pPr>
            <a:defRPr b="1"/>
          </a:pPr>
          <a:r>
            <a:rPr lang="en-US"/>
            <a:t>This project was developed as part of our Data Structures &amp; Algorithms course in 4th semester under the guidance of Mr. Shakeel Ahmed.</a:t>
          </a:r>
        </a:p>
      </dgm:t>
    </dgm:pt>
    <dgm:pt modelId="{3EE4D29A-89D2-4363-88B7-E1B5BAF8376D}" type="parTrans" cxnId="{417A8782-1AE4-4DB8-8E4C-CF0871412E10}">
      <dgm:prSet/>
      <dgm:spPr/>
      <dgm:t>
        <a:bodyPr/>
        <a:lstStyle/>
        <a:p>
          <a:endParaRPr lang="en-US"/>
        </a:p>
      </dgm:t>
    </dgm:pt>
    <dgm:pt modelId="{1DC8385B-3C00-49E2-B72A-AF2533BC0EAE}" type="sibTrans" cxnId="{417A8782-1AE4-4DB8-8E4C-CF0871412E10}">
      <dgm:prSet/>
      <dgm:spPr/>
      <dgm:t>
        <a:bodyPr/>
        <a:lstStyle/>
        <a:p>
          <a:endParaRPr lang="en-US"/>
        </a:p>
      </dgm:t>
    </dgm:pt>
    <dgm:pt modelId="{6F6D5310-564D-4588-9491-2583FC7EBEC5}" type="pres">
      <dgm:prSet presAssocID="{26CFC105-11A5-467D-AE8C-4AD95EBE027A}" presName="root" presStyleCnt="0">
        <dgm:presLayoutVars>
          <dgm:dir/>
          <dgm:resizeHandles val="exact"/>
        </dgm:presLayoutVars>
      </dgm:prSet>
      <dgm:spPr/>
    </dgm:pt>
    <dgm:pt modelId="{0D726891-4B5D-4DD0-BF26-5B250095AAAC}" type="pres">
      <dgm:prSet presAssocID="{6FAF2CAE-B872-4B9C-84F7-F4D731DBF202}" presName="compNode" presStyleCnt="0"/>
      <dgm:spPr/>
    </dgm:pt>
    <dgm:pt modelId="{EF3ABA73-F399-4501-A177-D0CF04D3810E}" type="pres">
      <dgm:prSet presAssocID="{6FAF2CAE-B872-4B9C-84F7-F4D731DBF2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5B6F35D5-67A0-4FBB-B7D9-65E7968BD6E4}" type="pres">
      <dgm:prSet presAssocID="{6FAF2CAE-B872-4B9C-84F7-F4D731DBF202}" presName="iconSpace" presStyleCnt="0"/>
      <dgm:spPr/>
    </dgm:pt>
    <dgm:pt modelId="{9E94409D-D3BC-4AC9-B451-E16C807D9F85}" type="pres">
      <dgm:prSet presAssocID="{6FAF2CAE-B872-4B9C-84F7-F4D731DBF202}" presName="parTx" presStyleLbl="revTx" presStyleIdx="0" presStyleCnt="6">
        <dgm:presLayoutVars>
          <dgm:chMax val="0"/>
          <dgm:chPref val="0"/>
        </dgm:presLayoutVars>
      </dgm:prSet>
      <dgm:spPr/>
    </dgm:pt>
    <dgm:pt modelId="{9C539856-1C8E-406C-B690-84AD395C109A}" type="pres">
      <dgm:prSet presAssocID="{6FAF2CAE-B872-4B9C-84F7-F4D731DBF202}" presName="txSpace" presStyleCnt="0"/>
      <dgm:spPr/>
    </dgm:pt>
    <dgm:pt modelId="{E10FBA0D-4122-40C1-9C9E-01FC9AB80706}" type="pres">
      <dgm:prSet presAssocID="{6FAF2CAE-B872-4B9C-84F7-F4D731DBF202}" presName="desTx" presStyleLbl="revTx" presStyleIdx="1" presStyleCnt="6">
        <dgm:presLayoutVars/>
      </dgm:prSet>
      <dgm:spPr/>
    </dgm:pt>
    <dgm:pt modelId="{1C02CC01-319A-4129-84EE-0C11D329DFE1}" type="pres">
      <dgm:prSet presAssocID="{CEFD702A-99BE-44FE-A4C3-D979F846CAA5}" presName="sibTrans" presStyleCnt="0"/>
      <dgm:spPr/>
    </dgm:pt>
    <dgm:pt modelId="{D4AA8A56-6D2A-4ADD-9798-BB65425DDC62}" type="pres">
      <dgm:prSet presAssocID="{8888AFD8-FFDB-46AB-837E-19605D94AD90}" presName="compNode" presStyleCnt="0"/>
      <dgm:spPr/>
    </dgm:pt>
    <dgm:pt modelId="{27AB109D-4875-409B-BF8B-5C9BD6E91EE3}" type="pres">
      <dgm:prSet presAssocID="{8888AFD8-FFDB-46AB-837E-19605D94AD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C2FB4E-2903-4AE1-98EB-255396E6A039}" type="pres">
      <dgm:prSet presAssocID="{8888AFD8-FFDB-46AB-837E-19605D94AD90}" presName="iconSpace" presStyleCnt="0"/>
      <dgm:spPr/>
    </dgm:pt>
    <dgm:pt modelId="{6ABD57F8-374C-43E1-ABFC-B98A205312E5}" type="pres">
      <dgm:prSet presAssocID="{8888AFD8-FFDB-46AB-837E-19605D94AD90}" presName="parTx" presStyleLbl="revTx" presStyleIdx="2" presStyleCnt="6">
        <dgm:presLayoutVars>
          <dgm:chMax val="0"/>
          <dgm:chPref val="0"/>
        </dgm:presLayoutVars>
      </dgm:prSet>
      <dgm:spPr/>
    </dgm:pt>
    <dgm:pt modelId="{F7554573-20CB-4F60-B912-77DECB7F478F}" type="pres">
      <dgm:prSet presAssocID="{8888AFD8-FFDB-46AB-837E-19605D94AD90}" presName="txSpace" presStyleCnt="0"/>
      <dgm:spPr/>
    </dgm:pt>
    <dgm:pt modelId="{184B5325-9372-4A95-9B03-04E51DCF90AB}" type="pres">
      <dgm:prSet presAssocID="{8888AFD8-FFDB-46AB-837E-19605D94AD90}" presName="desTx" presStyleLbl="revTx" presStyleIdx="3" presStyleCnt="6">
        <dgm:presLayoutVars/>
      </dgm:prSet>
      <dgm:spPr/>
    </dgm:pt>
    <dgm:pt modelId="{9A76743A-2DC2-4346-9129-B367F4A00597}" type="pres">
      <dgm:prSet presAssocID="{FB35530B-3B13-44CB-B4F9-14F7480DDDE1}" presName="sibTrans" presStyleCnt="0"/>
      <dgm:spPr/>
    </dgm:pt>
    <dgm:pt modelId="{11530F1D-2E5D-4A24-8C91-F46AB8F3CE9B}" type="pres">
      <dgm:prSet presAssocID="{66BE26D4-C750-41CD-AFD7-1D07F4944402}" presName="compNode" presStyleCnt="0"/>
      <dgm:spPr/>
    </dgm:pt>
    <dgm:pt modelId="{DFA6B87A-A2F9-4CCB-A97B-EAB67A7B6D43}" type="pres">
      <dgm:prSet presAssocID="{66BE26D4-C750-41CD-AFD7-1D07F49444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1B6F156-290B-47AA-9005-085CC17E394D}" type="pres">
      <dgm:prSet presAssocID="{66BE26D4-C750-41CD-AFD7-1D07F4944402}" presName="iconSpace" presStyleCnt="0"/>
      <dgm:spPr/>
    </dgm:pt>
    <dgm:pt modelId="{4ADF1082-B852-44E6-89B6-3084B237436D}" type="pres">
      <dgm:prSet presAssocID="{66BE26D4-C750-41CD-AFD7-1D07F4944402}" presName="parTx" presStyleLbl="revTx" presStyleIdx="4" presStyleCnt="6">
        <dgm:presLayoutVars>
          <dgm:chMax val="0"/>
          <dgm:chPref val="0"/>
        </dgm:presLayoutVars>
      </dgm:prSet>
      <dgm:spPr/>
    </dgm:pt>
    <dgm:pt modelId="{AA41D4CB-2E22-401D-A697-16FE2D05133F}" type="pres">
      <dgm:prSet presAssocID="{66BE26D4-C750-41CD-AFD7-1D07F4944402}" presName="txSpace" presStyleCnt="0"/>
      <dgm:spPr/>
    </dgm:pt>
    <dgm:pt modelId="{683EF74D-DA99-43B5-85E0-40FDD88BCEA4}" type="pres">
      <dgm:prSet presAssocID="{66BE26D4-C750-41CD-AFD7-1D07F4944402}" presName="desTx" presStyleLbl="revTx" presStyleIdx="5" presStyleCnt="6">
        <dgm:presLayoutVars/>
      </dgm:prSet>
      <dgm:spPr/>
    </dgm:pt>
  </dgm:ptLst>
  <dgm:cxnLst>
    <dgm:cxn modelId="{1B1BC51E-21B8-4EEF-905A-25BB234D03FA}" type="presOf" srcId="{26CFC105-11A5-467D-AE8C-4AD95EBE027A}" destId="{6F6D5310-564D-4588-9491-2583FC7EBEC5}" srcOrd="0" destOrd="0" presId="urn:microsoft.com/office/officeart/2018/5/layout/CenteredIconLabelDescriptionList"/>
    <dgm:cxn modelId="{EE370A3E-1425-44F1-AE8F-D668110CEFAE}" type="presOf" srcId="{8888AFD8-FFDB-46AB-837E-19605D94AD90}" destId="{6ABD57F8-374C-43E1-ABFC-B98A205312E5}" srcOrd="0" destOrd="0" presId="urn:microsoft.com/office/officeart/2018/5/layout/CenteredIconLabelDescriptionList"/>
    <dgm:cxn modelId="{5CBBEC6B-4ED4-4BB2-8179-552A48F2F335}" type="presOf" srcId="{21081133-A0ED-4863-AB49-DF79A864F969}" destId="{184B5325-9372-4A95-9B03-04E51DCF90AB}" srcOrd="0" destOrd="0" presId="urn:microsoft.com/office/officeart/2018/5/layout/CenteredIconLabelDescriptionList"/>
    <dgm:cxn modelId="{EFFA464D-36E9-466C-A7D9-012EE0B1F8A4}" srcId="{26CFC105-11A5-467D-AE8C-4AD95EBE027A}" destId="{6FAF2CAE-B872-4B9C-84F7-F4D731DBF202}" srcOrd="0" destOrd="0" parTransId="{DA69B41C-B2C6-49FA-8CB9-F86035CAF3CC}" sibTransId="{CEFD702A-99BE-44FE-A4C3-D979F846CAA5}"/>
    <dgm:cxn modelId="{063EAE54-5CBC-4FEE-A162-E38343EA7EAA}" srcId="{26CFC105-11A5-467D-AE8C-4AD95EBE027A}" destId="{8888AFD8-FFDB-46AB-837E-19605D94AD90}" srcOrd="1" destOrd="0" parTransId="{1F3BF98A-0142-49F1-9CF3-CFC730F1D447}" sibTransId="{FB35530B-3B13-44CB-B4F9-14F7480DDDE1}"/>
    <dgm:cxn modelId="{417A8782-1AE4-4DB8-8E4C-CF0871412E10}" srcId="{26CFC105-11A5-467D-AE8C-4AD95EBE027A}" destId="{66BE26D4-C750-41CD-AFD7-1D07F4944402}" srcOrd="2" destOrd="0" parTransId="{3EE4D29A-89D2-4363-88B7-E1B5BAF8376D}" sibTransId="{1DC8385B-3C00-49E2-B72A-AF2533BC0EAE}"/>
    <dgm:cxn modelId="{FF87BB89-22BD-4770-B153-9FB88DF045C0}" type="presOf" srcId="{6FAF2CAE-B872-4B9C-84F7-F4D731DBF202}" destId="{9E94409D-D3BC-4AC9-B451-E16C807D9F85}" srcOrd="0" destOrd="0" presId="urn:microsoft.com/office/officeart/2018/5/layout/CenteredIconLabelDescriptionList"/>
    <dgm:cxn modelId="{B77961AB-B9E4-41D8-A166-B8120964D5AD}" type="presOf" srcId="{66BE26D4-C750-41CD-AFD7-1D07F4944402}" destId="{4ADF1082-B852-44E6-89B6-3084B237436D}" srcOrd="0" destOrd="0" presId="urn:microsoft.com/office/officeart/2018/5/layout/CenteredIconLabelDescriptionList"/>
    <dgm:cxn modelId="{51111DDB-F2F7-4B1F-BAE0-9F02D69BD3F8}" srcId="{8888AFD8-FFDB-46AB-837E-19605D94AD90}" destId="{21081133-A0ED-4863-AB49-DF79A864F969}" srcOrd="0" destOrd="0" parTransId="{768DB8B9-4738-4F8C-835A-ACAEACB75444}" sibTransId="{537EEFC6-7D87-4C0B-AA1F-2787DB17179F}"/>
    <dgm:cxn modelId="{A006DAAF-5EFC-4DC1-BA0B-B65521F1F9D5}" type="presParOf" srcId="{6F6D5310-564D-4588-9491-2583FC7EBEC5}" destId="{0D726891-4B5D-4DD0-BF26-5B250095AAAC}" srcOrd="0" destOrd="0" presId="urn:microsoft.com/office/officeart/2018/5/layout/CenteredIconLabelDescriptionList"/>
    <dgm:cxn modelId="{293E59CE-7A3F-4638-B3C4-BD217EFA0E81}" type="presParOf" srcId="{0D726891-4B5D-4DD0-BF26-5B250095AAAC}" destId="{EF3ABA73-F399-4501-A177-D0CF04D3810E}" srcOrd="0" destOrd="0" presId="urn:microsoft.com/office/officeart/2018/5/layout/CenteredIconLabelDescriptionList"/>
    <dgm:cxn modelId="{7943DA2F-D42E-4C62-99EE-8523BC3C00F7}" type="presParOf" srcId="{0D726891-4B5D-4DD0-BF26-5B250095AAAC}" destId="{5B6F35D5-67A0-4FBB-B7D9-65E7968BD6E4}" srcOrd="1" destOrd="0" presId="urn:microsoft.com/office/officeart/2018/5/layout/CenteredIconLabelDescriptionList"/>
    <dgm:cxn modelId="{33A36335-3E96-47DD-9AA7-9B368D214DA2}" type="presParOf" srcId="{0D726891-4B5D-4DD0-BF26-5B250095AAAC}" destId="{9E94409D-D3BC-4AC9-B451-E16C807D9F85}" srcOrd="2" destOrd="0" presId="urn:microsoft.com/office/officeart/2018/5/layout/CenteredIconLabelDescriptionList"/>
    <dgm:cxn modelId="{F49EA512-55E3-4BDC-8C02-FAEE2D1B8BD0}" type="presParOf" srcId="{0D726891-4B5D-4DD0-BF26-5B250095AAAC}" destId="{9C539856-1C8E-406C-B690-84AD395C109A}" srcOrd="3" destOrd="0" presId="urn:microsoft.com/office/officeart/2018/5/layout/CenteredIconLabelDescriptionList"/>
    <dgm:cxn modelId="{8A3C04FF-81FC-4B75-A2CD-0CA09F02C93E}" type="presParOf" srcId="{0D726891-4B5D-4DD0-BF26-5B250095AAAC}" destId="{E10FBA0D-4122-40C1-9C9E-01FC9AB80706}" srcOrd="4" destOrd="0" presId="urn:microsoft.com/office/officeart/2018/5/layout/CenteredIconLabelDescriptionList"/>
    <dgm:cxn modelId="{252F59B9-F298-4FFC-88FB-790A44C4840D}" type="presParOf" srcId="{6F6D5310-564D-4588-9491-2583FC7EBEC5}" destId="{1C02CC01-319A-4129-84EE-0C11D329DFE1}" srcOrd="1" destOrd="0" presId="urn:microsoft.com/office/officeart/2018/5/layout/CenteredIconLabelDescriptionList"/>
    <dgm:cxn modelId="{BF0A1233-7843-4271-BBEB-41D08F38FD21}" type="presParOf" srcId="{6F6D5310-564D-4588-9491-2583FC7EBEC5}" destId="{D4AA8A56-6D2A-4ADD-9798-BB65425DDC62}" srcOrd="2" destOrd="0" presId="urn:microsoft.com/office/officeart/2018/5/layout/CenteredIconLabelDescriptionList"/>
    <dgm:cxn modelId="{358539C0-8714-4049-BB31-03DF46CD1428}" type="presParOf" srcId="{D4AA8A56-6D2A-4ADD-9798-BB65425DDC62}" destId="{27AB109D-4875-409B-BF8B-5C9BD6E91EE3}" srcOrd="0" destOrd="0" presId="urn:microsoft.com/office/officeart/2018/5/layout/CenteredIconLabelDescriptionList"/>
    <dgm:cxn modelId="{B2B81358-3BCC-4395-8939-EED243EBE531}" type="presParOf" srcId="{D4AA8A56-6D2A-4ADD-9798-BB65425DDC62}" destId="{73C2FB4E-2903-4AE1-98EB-255396E6A039}" srcOrd="1" destOrd="0" presId="urn:microsoft.com/office/officeart/2018/5/layout/CenteredIconLabelDescriptionList"/>
    <dgm:cxn modelId="{16FE08A8-8D02-48B0-B918-6B25B06304DF}" type="presParOf" srcId="{D4AA8A56-6D2A-4ADD-9798-BB65425DDC62}" destId="{6ABD57F8-374C-43E1-ABFC-B98A205312E5}" srcOrd="2" destOrd="0" presId="urn:microsoft.com/office/officeart/2018/5/layout/CenteredIconLabelDescriptionList"/>
    <dgm:cxn modelId="{317DC869-58AD-481C-B5CF-93E9E8A55E32}" type="presParOf" srcId="{D4AA8A56-6D2A-4ADD-9798-BB65425DDC62}" destId="{F7554573-20CB-4F60-B912-77DECB7F478F}" srcOrd="3" destOrd="0" presId="urn:microsoft.com/office/officeart/2018/5/layout/CenteredIconLabelDescriptionList"/>
    <dgm:cxn modelId="{127BE744-82F2-48C3-B6CE-B2DDEC335650}" type="presParOf" srcId="{D4AA8A56-6D2A-4ADD-9798-BB65425DDC62}" destId="{184B5325-9372-4A95-9B03-04E51DCF90AB}" srcOrd="4" destOrd="0" presId="urn:microsoft.com/office/officeart/2018/5/layout/CenteredIconLabelDescriptionList"/>
    <dgm:cxn modelId="{51DA67C9-9930-4277-BF2F-06FA2569B9AE}" type="presParOf" srcId="{6F6D5310-564D-4588-9491-2583FC7EBEC5}" destId="{9A76743A-2DC2-4346-9129-B367F4A00597}" srcOrd="3" destOrd="0" presId="urn:microsoft.com/office/officeart/2018/5/layout/CenteredIconLabelDescriptionList"/>
    <dgm:cxn modelId="{DD69A9B5-DFA2-4839-A3D7-215FBCC1D1D3}" type="presParOf" srcId="{6F6D5310-564D-4588-9491-2583FC7EBEC5}" destId="{11530F1D-2E5D-4A24-8C91-F46AB8F3CE9B}" srcOrd="4" destOrd="0" presId="urn:microsoft.com/office/officeart/2018/5/layout/CenteredIconLabelDescriptionList"/>
    <dgm:cxn modelId="{BB4F411E-B9C8-4E63-8323-EE03E15192FF}" type="presParOf" srcId="{11530F1D-2E5D-4A24-8C91-F46AB8F3CE9B}" destId="{DFA6B87A-A2F9-4CCB-A97B-EAB67A7B6D43}" srcOrd="0" destOrd="0" presId="urn:microsoft.com/office/officeart/2018/5/layout/CenteredIconLabelDescriptionList"/>
    <dgm:cxn modelId="{C476AC49-ADC8-43C6-B799-8186B2AD5A6C}" type="presParOf" srcId="{11530F1D-2E5D-4A24-8C91-F46AB8F3CE9B}" destId="{B1B6F156-290B-47AA-9005-085CC17E394D}" srcOrd="1" destOrd="0" presId="urn:microsoft.com/office/officeart/2018/5/layout/CenteredIconLabelDescriptionList"/>
    <dgm:cxn modelId="{6C033866-0962-475C-B540-DAC72B044703}" type="presParOf" srcId="{11530F1D-2E5D-4A24-8C91-F46AB8F3CE9B}" destId="{4ADF1082-B852-44E6-89B6-3084B237436D}" srcOrd="2" destOrd="0" presId="urn:microsoft.com/office/officeart/2018/5/layout/CenteredIconLabelDescriptionList"/>
    <dgm:cxn modelId="{711052D3-0CF7-472B-93B9-FA67A1E62A02}" type="presParOf" srcId="{11530F1D-2E5D-4A24-8C91-F46AB8F3CE9B}" destId="{AA41D4CB-2E22-401D-A697-16FE2D05133F}" srcOrd="3" destOrd="0" presId="urn:microsoft.com/office/officeart/2018/5/layout/CenteredIconLabelDescriptionList"/>
    <dgm:cxn modelId="{3693AD43-099F-49C6-A7B9-832792C4A697}" type="presParOf" srcId="{11530F1D-2E5D-4A24-8C91-F46AB8F3CE9B}" destId="{683EF74D-DA99-43B5-85E0-40FDD88BCEA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D37FB-2EF9-4E92-8B8C-EED21F59CE0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93C17B-D477-4860-92AD-15F77193592F}">
      <dgm:prSet custT="1"/>
      <dgm:spPr/>
      <dgm:t>
        <a:bodyPr/>
        <a:lstStyle/>
        <a:p>
          <a:pPr>
            <a:defRPr b="1"/>
          </a:pPr>
          <a:r>
            <a:rPr lang="en-GB" sz="1800" b="1" dirty="0"/>
            <a:t>Admin:</a:t>
          </a:r>
          <a:endParaRPr lang="en-US" sz="1800" b="1" dirty="0"/>
        </a:p>
      </dgm:t>
    </dgm:pt>
    <dgm:pt modelId="{8CEF5F14-08B8-497F-BF43-556EE243AA94}" type="parTrans" cxnId="{9C4DFE75-E110-427B-BDBF-E6C35DDCF108}">
      <dgm:prSet/>
      <dgm:spPr/>
      <dgm:t>
        <a:bodyPr/>
        <a:lstStyle/>
        <a:p>
          <a:endParaRPr lang="en-US"/>
        </a:p>
      </dgm:t>
    </dgm:pt>
    <dgm:pt modelId="{9E0F45A2-5CD8-43B3-AA26-1327F5E606A5}" type="sibTrans" cxnId="{9C4DFE75-E110-427B-BDBF-E6C35DDCF108}">
      <dgm:prSet/>
      <dgm:spPr/>
      <dgm:t>
        <a:bodyPr/>
        <a:lstStyle/>
        <a:p>
          <a:endParaRPr lang="en-US"/>
        </a:p>
      </dgm:t>
    </dgm:pt>
    <dgm:pt modelId="{31C5A14E-5EAF-4F40-835C-0978C70A07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Add/Edit/Delete/Search Products.</a:t>
          </a:r>
          <a:endParaRPr lang="en-US" dirty="0"/>
        </a:p>
      </dgm:t>
    </dgm:pt>
    <dgm:pt modelId="{8AB1D0E4-4D76-4079-94C8-BC1D438C8135}" type="parTrans" cxnId="{F9EB7B06-D051-485D-9BB2-A060497247F5}">
      <dgm:prSet/>
      <dgm:spPr/>
      <dgm:t>
        <a:bodyPr/>
        <a:lstStyle/>
        <a:p>
          <a:endParaRPr lang="en-US"/>
        </a:p>
      </dgm:t>
    </dgm:pt>
    <dgm:pt modelId="{EB31EDD2-360E-48E9-9638-AEF0C7D48EF5}" type="sibTrans" cxnId="{F9EB7B06-D051-485D-9BB2-A060497247F5}">
      <dgm:prSet/>
      <dgm:spPr/>
      <dgm:t>
        <a:bodyPr/>
        <a:lstStyle/>
        <a:p>
          <a:endParaRPr lang="en-US"/>
        </a:p>
      </dgm:t>
    </dgm:pt>
    <dgm:pt modelId="{0D7C0604-4E62-4AE8-AFDE-3D0D2BC571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Sort by Price.</a:t>
          </a:r>
          <a:endParaRPr lang="en-US" dirty="0"/>
        </a:p>
      </dgm:t>
    </dgm:pt>
    <dgm:pt modelId="{F248F479-06C5-4D40-98FB-DE9BFE427FB1}" type="parTrans" cxnId="{677DD362-218E-42C6-B254-800920EAD3B1}">
      <dgm:prSet/>
      <dgm:spPr/>
      <dgm:t>
        <a:bodyPr/>
        <a:lstStyle/>
        <a:p>
          <a:endParaRPr lang="en-US"/>
        </a:p>
      </dgm:t>
    </dgm:pt>
    <dgm:pt modelId="{08B596B5-A405-4602-B344-0174B7EFF5BE}" type="sibTrans" cxnId="{677DD362-218E-42C6-B254-800920EAD3B1}">
      <dgm:prSet/>
      <dgm:spPr/>
      <dgm:t>
        <a:bodyPr/>
        <a:lstStyle/>
        <a:p>
          <a:endParaRPr lang="en-US"/>
        </a:p>
      </dgm:t>
    </dgm:pt>
    <dgm:pt modelId="{501D87EC-BEED-441E-A1D5-AA4B397F48A9}">
      <dgm:prSet custT="1"/>
      <dgm:spPr/>
      <dgm:t>
        <a:bodyPr/>
        <a:lstStyle/>
        <a:p>
          <a:pPr>
            <a:defRPr b="1"/>
          </a:pPr>
          <a:r>
            <a:rPr lang="en-GB" sz="1800" b="1" dirty="0"/>
            <a:t>Customer:</a:t>
          </a:r>
          <a:endParaRPr lang="en-US" sz="1800" b="1" dirty="0"/>
        </a:p>
      </dgm:t>
    </dgm:pt>
    <dgm:pt modelId="{22F10927-6293-49F1-9892-0973CC59A249}" type="parTrans" cxnId="{7B222314-E328-477C-AF0F-1C62F70B20E4}">
      <dgm:prSet/>
      <dgm:spPr/>
      <dgm:t>
        <a:bodyPr/>
        <a:lstStyle/>
        <a:p>
          <a:endParaRPr lang="en-US"/>
        </a:p>
      </dgm:t>
    </dgm:pt>
    <dgm:pt modelId="{9D0FDB07-6795-48DB-8131-F70BF10EFF17}" type="sibTrans" cxnId="{7B222314-E328-477C-AF0F-1C62F70B20E4}">
      <dgm:prSet/>
      <dgm:spPr/>
      <dgm:t>
        <a:bodyPr/>
        <a:lstStyle/>
        <a:p>
          <a:endParaRPr lang="en-US"/>
        </a:p>
      </dgm:t>
    </dgm:pt>
    <dgm:pt modelId="{DD5EB426-E2AC-407A-BAFE-EBA6DBE21DED}">
      <dgm:prSet/>
      <dgm:spPr/>
      <dgm:t>
        <a:bodyPr/>
        <a:lstStyle/>
        <a:p>
          <a:r>
            <a:rPr lang="en-GB" dirty="0"/>
            <a:t>Browse &amp; Search Products.</a:t>
          </a:r>
          <a:endParaRPr lang="en-US" dirty="0"/>
        </a:p>
      </dgm:t>
    </dgm:pt>
    <dgm:pt modelId="{76C67844-4546-4B27-9EBF-74EB24161715}" type="parTrans" cxnId="{9E339BA6-1EC4-48B5-8964-CAFFECD05316}">
      <dgm:prSet/>
      <dgm:spPr/>
      <dgm:t>
        <a:bodyPr/>
        <a:lstStyle/>
        <a:p>
          <a:endParaRPr lang="en-US"/>
        </a:p>
      </dgm:t>
    </dgm:pt>
    <dgm:pt modelId="{6A89C9F6-4988-48DB-B95B-6852A26F1D96}" type="sibTrans" cxnId="{9E339BA6-1EC4-48B5-8964-CAFFECD05316}">
      <dgm:prSet/>
      <dgm:spPr/>
      <dgm:t>
        <a:bodyPr/>
        <a:lstStyle/>
        <a:p>
          <a:endParaRPr lang="en-US"/>
        </a:p>
      </dgm:t>
    </dgm:pt>
    <dgm:pt modelId="{CA97C5FB-01A0-461C-AC36-453F8F2E8F53}">
      <dgm:prSet/>
      <dgm:spPr/>
      <dgm:t>
        <a:bodyPr/>
        <a:lstStyle/>
        <a:p>
          <a:r>
            <a:rPr lang="en-GB"/>
            <a:t>Add to Cart.</a:t>
          </a:r>
          <a:endParaRPr lang="en-US"/>
        </a:p>
      </dgm:t>
    </dgm:pt>
    <dgm:pt modelId="{EA8ED8F0-9173-4AEF-BF09-F04A4DE2608E}" type="parTrans" cxnId="{6A3AE522-4BFA-43FE-AA67-813980D8FE64}">
      <dgm:prSet/>
      <dgm:spPr/>
      <dgm:t>
        <a:bodyPr/>
        <a:lstStyle/>
        <a:p>
          <a:endParaRPr lang="en-US"/>
        </a:p>
      </dgm:t>
    </dgm:pt>
    <dgm:pt modelId="{AFDC4370-D9BB-4241-8D9B-B7B5AD152865}" type="sibTrans" cxnId="{6A3AE522-4BFA-43FE-AA67-813980D8FE64}">
      <dgm:prSet/>
      <dgm:spPr/>
      <dgm:t>
        <a:bodyPr/>
        <a:lstStyle/>
        <a:p>
          <a:endParaRPr lang="en-US"/>
        </a:p>
      </dgm:t>
    </dgm:pt>
    <dgm:pt modelId="{21F95615-95D5-4A0C-BB94-5E50BA87647F}">
      <dgm:prSet/>
      <dgm:spPr/>
      <dgm:t>
        <a:bodyPr/>
        <a:lstStyle/>
        <a:p>
          <a:r>
            <a:rPr lang="en-GB"/>
            <a:t>Undo Last Cart Action.</a:t>
          </a:r>
          <a:endParaRPr lang="en-US"/>
        </a:p>
      </dgm:t>
    </dgm:pt>
    <dgm:pt modelId="{FF9A88BC-AEFE-4FD0-951F-CBA8039AE4E6}" type="parTrans" cxnId="{D3BEECE1-65CB-43CB-9567-9B019AE1AF91}">
      <dgm:prSet/>
      <dgm:spPr/>
      <dgm:t>
        <a:bodyPr/>
        <a:lstStyle/>
        <a:p>
          <a:endParaRPr lang="en-US"/>
        </a:p>
      </dgm:t>
    </dgm:pt>
    <dgm:pt modelId="{880AE3D6-D2EE-4A27-916C-0C5BDDC4DFC3}" type="sibTrans" cxnId="{D3BEECE1-65CB-43CB-9567-9B019AE1AF91}">
      <dgm:prSet/>
      <dgm:spPr/>
      <dgm:t>
        <a:bodyPr/>
        <a:lstStyle/>
        <a:p>
          <a:endParaRPr lang="en-US"/>
        </a:p>
      </dgm:t>
    </dgm:pt>
    <dgm:pt modelId="{8997BDC4-584B-4557-9CF5-4523C8B6D150}">
      <dgm:prSet/>
      <dgm:spPr/>
      <dgm:t>
        <a:bodyPr/>
        <a:lstStyle/>
        <a:p>
          <a:r>
            <a:rPr lang="en-GB"/>
            <a:t>Checkout Process</a:t>
          </a:r>
          <a:endParaRPr lang="en-US"/>
        </a:p>
      </dgm:t>
    </dgm:pt>
    <dgm:pt modelId="{F44F29BA-EA6B-44A2-B0B1-5259FB3C375A}" type="parTrans" cxnId="{879D2860-5B1C-44C1-AF89-4503C3D6B1C6}">
      <dgm:prSet/>
      <dgm:spPr/>
      <dgm:t>
        <a:bodyPr/>
        <a:lstStyle/>
        <a:p>
          <a:endParaRPr lang="en-US"/>
        </a:p>
      </dgm:t>
    </dgm:pt>
    <dgm:pt modelId="{EF5C0425-6CF9-4A94-94B5-567268EEE550}" type="sibTrans" cxnId="{879D2860-5B1C-44C1-AF89-4503C3D6B1C6}">
      <dgm:prSet/>
      <dgm:spPr/>
      <dgm:t>
        <a:bodyPr/>
        <a:lstStyle/>
        <a:p>
          <a:endParaRPr lang="en-US"/>
        </a:p>
      </dgm:t>
    </dgm:pt>
    <dgm:pt modelId="{EC14CE85-79B1-4742-B62E-D5A80DB399DB}">
      <dgm:prSet custT="1"/>
      <dgm:spPr/>
      <dgm:t>
        <a:bodyPr/>
        <a:lstStyle/>
        <a:p>
          <a:pPr>
            <a:defRPr b="1"/>
          </a:pPr>
          <a:r>
            <a:rPr lang="en-GB" sz="1800" dirty="0"/>
            <a:t>Log in/ Sign up.</a:t>
          </a:r>
          <a:endParaRPr lang="en-US" sz="1800" dirty="0"/>
        </a:p>
      </dgm:t>
    </dgm:pt>
    <dgm:pt modelId="{78628A2F-A832-40FE-B288-D35F719C662C}" type="parTrans" cxnId="{3A6E2062-8CDF-4489-A2CA-E92B30840F4F}">
      <dgm:prSet/>
      <dgm:spPr/>
      <dgm:t>
        <a:bodyPr/>
        <a:lstStyle/>
        <a:p>
          <a:endParaRPr lang="en-US"/>
        </a:p>
      </dgm:t>
    </dgm:pt>
    <dgm:pt modelId="{11FD294E-CF67-4F33-8595-E0FF25C09FF8}" type="sibTrans" cxnId="{3A6E2062-8CDF-4489-A2CA-E92B30840F4F}">
      <dgm:prSet/>
      <dgm:spPr/>
      <dgm:t>
        <a:bodyPr/>
        <a:lstStyle/>
        <a:p>
          <a:endParaRPr lang="en-US"/>
        </a:p>
      </dgm:t>
    </dgm:pt>
    <dgm:pt modelId="{DB97646F-7300-4595-980F-E739CBF3497B}">
      <dgm:prSet custT="1"/>
      <dgm:spPr/>
      <dgm:t>
        <a:bodyPr/>
        <a:lstStyle/>
        <a:p>
          <a:pPr>
            <a:defRPr b="1"/>
          </a:pPr>
          <a:r>
            <a:rPr lang="en-GB" sz="1600" dirty="0"/>
            <a:t>File based Data </a:t>
          </a:r>
          <a:r>
            <a:rPr lang="en-GB" sz="1600" dirty="0" err="1"/>
            <a:t>Presistance</a:t>
          </a:r>
          <a:r>
            <a:rPr lang="en-GB" sz="1600" dirty="0"/>
            <a:t>.</a:t>
          </a:r>
          <a:endParaRPr lang="en-US" sz="1600" dirty="0"/>
        </a:p>
      </dgm:t>
    </dgm:pt>
    <dgm:pt modelId="{E6135E6A-D81F-4CF3-A32B-1B67E97CCEB5}" type="parTrans" cxnId="{2465E8A3-E004-4728-A8C9-953CB0B7CC97}">
      <dgm:prSet/>
      <dgm:spPr/>
      <dgm:t>
        <a:bodyPr/>
        <a:lstStyle/>
        <a:p>
          <a:endParaRPr lang="en-US"/>
        </a:p>
      </dgm:t>
    </dgm:pt>
    <dgm:pt modelId="{1842A324-76E8-435B-9EB6-5680539985C0}" type="sibTrans" cxnId="{2465E8A3-E004-4728-A8C9-953CB0B7CC97}">
      <dgm:prSet/>
      <dgm:spPr/>
      <dgm:t>
        <a:bodyPr/>
        <a:lstStyle/>
        <a:p>
          <a:endParaRPr lang="en-US"/>
        </a:p>
      </dgm:t>
    </dgm:pt>
    <dgm:pt modelId="{2DFDE719-DB19-4C66-8C4D-16E785447E21}" type="pres">
      <dgm:prSet presAssocID="{FA8D37FB-2EF9-4E92-8B8C-EED21F59CE0B}" presName="root" presStyleCnt="0">
        <dgm:presLayoutVars>
          <dgm:dir/>
          <dgm:resizeHandles val="exact"/>
        </dgm:presLayoutVars>
      </dgm:prSet>
      <dgm:spPr/>
    </dgm:pt>
    <dgm:pt modelId="{31A344FD-9874-4FBE-BD34-CBC25BD83D48}" type="pres">
      <dgm:prSet presAssocID="{8B93C17B-D477-4860-92AD-15F77193592F}" presName="compNode" presStyleCnt="0"/>
      <dgm:spPr/>
    </dgm:pt>
    <dgm:pt modelId="{CEA77DFC-F94E-43D8-B5BF-968AFEB67B25}" type="pres">
      <dgm:prSet presAssocID="{8B93C17B-D477-4860-92AD-15F7719359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7BB2940-8597-4AB3-BD18-024E9C47529D}" type="pres">
      <dgm:prSet presAssocID="{8B93C17B-D477-4860-92AD-15F77193592F}" presName="iconSpace" presStyleCnt="0"/>
      <dgm:spPr/>
    </dgm:pt>
    <dgm:pt modelId="{E63A29D7-5459-4A8E-A076-4B41E9C10BE1}" type="pres">
      <dgm:prSet presAssocID="{8B93C17B-D477-4860-92AD-15F77193592F}" presName="parTx" presStyleLbl="revTx" presStyleIdx="0" presStyleCnt="8">
        <dgm:presLayoutVars>
          <dgm:chMax val="0"/>
          <dgm:chPref val="0"/>
        </dgm:presLayoutVars>
      </dgm:prSet>
      <dgm:spPr/>
    </dgm:pt>
    <dgm:pt modelId="{503587BE-678D-49AF-AD0C-EC794E2A7F16}" type="pres">
      <dgm:prSet presAssocID="{8B93C17B-D477-4860-92AD-15F77193592F}" presName="txSpace" presStyleCnt="0"/>
      <dgm:spPr/>
    </dgm:pt>
    <dgm:pt modelId="{2EA06EC7-72E5-4490-82A2-2A39B99F74AF}" type="pres">
      <dgm:prSet presAssocID="{8B93C17B-D477-4860-92AD-15F77193592F}" presName="desTx" presStyleLbl="revTx" presStyleIdx="1" presStyleCnt="8">
        <dgm:presLayoutVars/>
      </dgm:prSet>
      <dgm:spPr/>
    </dgm:pt>
    <dgm:pt modelId="{039ACB41-BF09-4EF2-B7D4-BFABEE1BAA9F}" type="pres">
      <dgm:prSet presAssocID="{9E0F45A2-5CD8-43B3-AA26-1327F5E606A5}" presName="sibTrans" presStyleCnt="0"/>
      <dgm:spPr/>
    </dgm:pt>
    <dgm:pt modelId="{C03B613F-B983-4F39-8BA6-160C7EE2D134}" type="pres">
      <dgm:prSet presAssocID="{501D87EC-BEED-441E-A1D5-AA4B397F48A9}" presName="compNode" presStyleCnt="0"/>
      <dgm:spPr/>
    </dgm:pt>
    <dgm:pt modelId="{EC44DB1B-7B64-42FB-8C28-FF9E61C187DF}" type="pres">
      <dgm:prSet presAssocID="{501D87EC-BEED-441E-A1D5-AA4B397F48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1A81E0F-A110-4757-99D2-656652B99100}" type="pres">
      <dgm:prSet presAssocID="{501D87EC-BEED-441E-A1D5-AA4B397F48A9}" presName="iconSpace" presStyleCnt="0"/>
      <dgm:spPr/>
    </dgm:pt>
    <dgm:pt modelId="{EF2CE700-5F69-495C-9520-52DA3574AA77}" type="pres">
      <dgm:prSet presAssocID="{501D87EC-BEED-441E-A1D5-AA4B397F48A9}" presName="parTx" presStyleLbl="revTx" presStyleIdx="2" presStyleCnt="8">
        <dgm:presLayoutVars>
          <dgm:chMax val="0"/>
          <dgm:chPref val="0"/>
        </dgm:presLayoutVars>
      </dgm:prSet>
      <dgm:spPr/>
    </dgm:pt>
    <dgm:pt modelId="{8A629A69-87CB-433E-90E3-435DD9A62C27}" type="pres">
      <dgm:prSet presAssocID="{501D87EC-BEED-441E-A1D5-AA4B397F48A9}" presName="txSpace" presStyleCnt="0"/>
      <dgm:spPr/>
    </dgm:pt>
    <dgm:pt modelId="{03A11B60-DCEC-4514-8A9F-987FA2853E3E}" type="pres">
      <dgm:prSet presAssocID="{501D87EC-BEED-441E-A1D5-AA4B397F48A9}" presName="desTx" presStyleLbl="revTx" presStyleIdx="3" presStyleCnt="8">
        <dgm:presLayoutVars/>
      </dgm:prSet>
      <dgm:spPr/>
    </dgm:pt>
    <dgm:pt modelId="{E970B7AE-BD59-4470-902F-3E0A69A3A285}" type="pres">
      <dgm:prSet presAssocID="{9D0FDB07-6795-48DB-8131-F70BF10EFF17}" presName="sibTrans" presStyleCnt="0"/>
      <dgm:spPr/>
    </dgm:pt>
    <dgm:pt modelId="{F226566A-3035-42AB-8BA3-F67F0BA18058}" type="pres">
      <dgm:prSet presAssocID="{EC14CE85-79B1-4742-B62E-D5A80DB399DB}" presName="compNode" presStyleCnt="0"/>
      <dgm:spPr/>
    </dgm:pt>
    <dgm:pt modelId="{71061BD6-ABDB-4785-AF6A-2E32D79D15C6}" type="pres">
      <dgm:prSet presAssocID="{EC14CE85-79B1-4742-B62E-D5A80DB399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916C717-AFE6-4B83-AD31-DA8E5E3E1D3F}" type="pres">
      <dgm:prSet presAssocID="{EC14CE85-79B1-4742-B62E-D5A80DB399DB}" presName="iconSpace" presStyleCnt="0"/>
      <dgm:spPr/>
    </dgm:pt>
    <dgm:pt modelId="{EC5FFA9B-B4F9-47F3-AA6F-34E117B2723F}" type="pres">
      <dgm:prSet presAssocID="{EC14CE85-79B1-4742-B62E-D5A80DB399DB}" presName="parTx" presStyleLbl="revTx" presStyleIdx="4" presStyleCnt="8">
        <dgm:presLayoutVars>
          <dgm:chMax val="0"/>
          <dgm:chPref val="0"/>
        </dgm:presLayoutVars>
      </dgm:prSet>
      <dgm:spPr/>
    </dgm:pt>
    <dgm:pt modelId="{976B1A2C-CA4A-47D9-A3AF-0AD8133F8036}" type="pres">
      <dgm:prSet presAssocID="{EC14CE85-79B1-4742-B62E-D5A80DB399DB}" presName="txSpace" presStyleCnt="0"/>
      <dgm:spPr/>
    </dgm:pt>
    <dgm:pt modelId="{E42371BA-DD52-4C8F-A46F-073D7074F8AE}" type="pres">
      <dgm:prSet presAssocID="{EC14CE85-79B1-4742-B62E-D5A80DB399DB}" presName="desTx" presStyleLbl="revTx" presStyleIdx="5" presStyleCnt="8">
        <dgm:presLayoutVars/>
      </dgm:prSet>
      <dgm:spPr/>
    </dgm:pt>
    <dgm:pt modelId="{9FFC16D7-5C7A-4126-9A68-978E7C23BC2E}" type="pres">
      <dgm:prSet presAssocID="{11FD294E-CF67-4F33-8595-E0FF25C09FF8}" presName="sibTrans" presStyleCnt="0"/>
      <dgm:spPr/>
    </dgm:pt>
    <dgm:pt modelId="{E60733C9-AF89-4D9C-81DF-8D875E2D7D61}" type="pres">
      <dgm:prSet presAssocID="{DB97646F-7300-4595-980F-E739CBF3497B}" presName="compNode" presStyleCnt="0"/>
      <dgm:spPr/>
    </dgm:pt>
    <dgm:pt modelId="{CDF2D934-B02C-4919-87A3-6C04A0C92BC9}" type="pres">
      <dgm:prSet presAssocID="{DB97646F-7300-4595-980F-E739CBF3497B}" presName="iconRect" presStyleLbl="node1" presStyleIdx="3" presStyleCnt="4" custLinFactNeighborX="-27051" custLinFactNeighborY="451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B1C68EB-770C-40CA-9E91-555218C384B2}" type="pres">
      <dgm:prSet presAssocID="{DB97646F-7300-4595-980F-E739CBF3497B}" presName="iconSpace" presStyleCnt="0"/>
      <dgm:spPr/>
    </dgm:pt>
    <dgm:pt modelId="{AF5B8214-56F9-42E1-AA05-D891B7266DE3}" type="pres">
      <dgm:prSet presAssocID="{DB97646F-7300-4595-980F-E739CBF3497B}" presName="parTx" presStyleLbl="revTx" presStyleIdx="6" presStyleCnt="8" custScaleX="120851" custScaleY="111354">
        <dgm:presLayoutVars>
          <dgm:chMax val="0"/>
          <dgm:chPref val="0"/>
        </dgm:presLayoutVars>
      </dgm:prSet>
      <dgm:spPr/>
    </dgm:pt>
    <dgm:pt modelId="{0D370004-92BF-47C3-B55F-6C05182F97B2}" type="pres">
      <dgm:prSet presAssocID="{DB97646F-7300-4595-980F-E739CBF3497B}" presName="txSpace" presStyleCnt="0"/>
      <dgm:spPr/>
    </dgm:pt>
    <dgm:pt modelId="{38E0DF45-346B-4D33-A2AF-DAFA11534B3F}" type="pres">
      <dgm:prSet presAssocID="{DB97646F-7300-4595-980F-E739CBF3497B}" presName="desTx" presStyleLbl="revTx" presStyleIdx="7" presStyleCnt="8">
        <dgm:presLayoutVars/>
      </dgm:prSet>
      <dgm:spPr/>
    </dgm:pt>
  </dgm:ptLst>
  <dgm:cxnLst>
    <dgm:cxn modelId="{F9EB7B06-D051-485D-9BB2-A060497247F5}" srcId="{8B93C17B-D477-4860-92AD-15F77193592F}" destId="{31C5A14E-5EAF-4F40-835C-0978C70A0719}" srcOrd="0" destOrd="0" parTransId="{8AB1D0E4-4D76-4079-94C8-BC1D438C8135}" sibTransId="{EB31EDD2-360E-48E9-9638-AEF0C7D48EF5}"/>
    <dgm:cxn modelId="{8DF5D307-D5E7-4169-B22D-DA5E5BC3EF06}" type="presOf" srcId="{DB97646F-7300-4595-980F-E739CBF3497B}" destId="{AF5B8214-56F9-42E1-AA05-D891B7266DE3}" srcOrd="0" destOrd="0" presId="urn:microsoft.com/office/officeart/2018/2/layout/IconLabelDescriptionList"/>
    <dgm:cxn modelId="{7923E011-B0BC-4099-8AD1-793B0E03EF80}" type="presOf" srcId="{21F95615-95D5-4A0C-BB94-5E50BA87647F}" destId="{03A11B60-DCEC-4514-8A9F-987FA2853E3E}" srcOrd="0" destOrd="2" presId="urn:microsoft.com/office/officeart/2018/2/layout/IconLabelDescriptionList"/>
    <dgm:cxn modelId="{7B222314-E328-477C-AF0F-1C62F70B20E4}" srcId="{FA8D37FB-2EF9-4E92-8B8C-EED21F59CE0B}" destId="{501D87EC-BEED-441E-A1D5-AA4B397F48A9}" srcOrd="1" destOrd="0" parTransId="{22F10927-6293-49F1-9892-0973CC59A249}" sibTransId="{9D0FDB07-6795-48DB-8131-F70BF10EFF17}"/>
    <dgm:cxn modelId="{6A3AE522-4BFA-43FE-AA67-813980D8FE64}" srcId="{501D87EC-BEED-441E-A1D5-AA4B397F48A9}" destId="{CA97C5FB-01A0-461C-AC36-453F8F2E8F53}" srcOrd="1" destOrd="0" parTransId="{EA8ED8F0-9173-4AEF-BF09-F04A4DE2608E}" sibTransId="{AFDC4370-D9BB-4241-8D9B-B7B5AD152865}"/>
    <dgm:cxn modelId="{879D2860-5B1C-44C1-AF89-4503C3D6B1C6}" srcId="{501D87EC-BEED-441E-A1D5-AA4B397F48A9}" destId="{8997BDC4-584B-4557-9CF5-4523C8B6D150}" srcOrd="3" destOrd="0" parTransId="{F44F29BA-EA6B-44A2-B0B1-5259FB3C375A}" sibTransId="{EF5C0425-6CF9-4A94-94B5-567268EEE550}"/>
    <dgm:cxn modelId="{3A6E2062-8CDF-4489-A2CA-E92B30840F4F}" srcId="{FA8D37FB-2EF9-4E92-8B8C-EED21F59CE0B}" destId="{EC14CE85-79B1-4742-B62E-D5A80DB399DB}" srcOrd="2" destOrd="0" parTransId="{78628A2F-A832-40FE-B288-D35F719C662C}" sibTransId="{11FD294E-CF67-4F33-8595-E0FF25C09FF8}"/>
    <dgm:cxn modelId="{677DD362-218E-42C6-B254-800920EAD3B1}" srcId="{8B93C17B-D477-4860-92AD-15F77193592F}" destId="{0D7C0604-4E62-4AE8-AFDE-3D0D2BC571B1}" srcOrd="1" destOrd="0" parTransId="{F248F479-06C5-4D40-98FB-DE9BFE427FB1}" sibTransId="{08B596B5-A405-4602-B344-0174B7EFF5BE}"/>
    <dgm:cxn modelId="{74D2D56A-88FF-42C2-9A56-03DC4A0BCD45}" type="presOf" srcId="{31C5A14E-5EAF-4F40-835C-0978C70A0719}" destId="{2EA06EC7-72E5-4490-82A2-2A39B99F74AF}" srcOrd="0" destOrd="0" presId="urn:microsoft.com/office/officeart/2018/2/layout/IconLabelDescriptionList"/>
    <dgm:cxn modelId="{9C4DFE75-E110-427B-BDBF-E6C35DDCF108}" srcId="{FA8D37FB-2EF9-4E92-8B8C-EED21F59CE0B}" destId="{8B93C17B-D477-4860-92AD-15F77193592F}" srcOrd="0" destOrd="0" parTransId="{8CEF5F14-08B8-497F-BF43-556EE243AA94}" sibTransId="{9E0F45A2-5CD8-43B3-AA26-1327F5E606A5}"/>
    <dgm:cxn modelId="{CB018979-5C82-4E35-86F3-73F5F064BDD6}" type="presOf" srcId="{8997BDC4-584B-4557-9CF5-4523C8B6D150}" destId="{03A11B60-DCEC-4514-8A9F-987FA2853E3E}" srcOrd="0" destOrd="3" presId="urn:microsoft.com/office/officeart/2018/2/layout/IconLabelDescriptionList"/>
    <dgm:cxn modelId="{E9DF1886-72B4-4AF7-AA5E-2578B88CF380}" type="presOf" srcId="{501D87EC-BEED-441E-A1D5-AA4B397F48A9}" destId="{EF2CE700-5F69-495C-9520-52DA3574AA77}" srcOrd="0" destOrd="0" presId="urn:microsoft.com/office/officeart/2018/2/layout/IconLabelDescriptionList"/>
    <dgm:cxn modelId="{2465E8A3-E004-4728-A8C9-953CB0B7CC97}" srcId="{FA8D37FB-2EF9-4E92-8B8C-EED21F59CE0B}" destId="{DB97646F-7300-4595-980F-E739CBF3497B}" srcOrd="3" destOrd="0" parTransId="{E6135E6A-D81F-4CF3-A32B-1B67E97CCEB5}" sibTransId="{1842A324-76E8-435B-9EB6-5680539985C0}"/>
    <dgm:cxn modelId="{9E339BA6-1EC4-48B5-8964-CAFFECD05316}" srcId="{501D87EC-BEED-441E-A1D5-AA4B397F48A9}" destId="{DD5EB426-E2AC-407A-BAFE-EBA6DBE21DED}" srcOrd="0" destOrd="0" parTransId="{76C67844-4546-4B27-9EBF-74EB24161715}" sibTransId="{6A89C9F6-4988-48DB-B95B-6852A26F1D96}"/>
    <dgm:cxn modelId="{9AD0C6BF-AC53-4EA0-AB03-B41E301445BB}" type="presOf" srcId="{FA8D37FB-2EF9-4E92-8B8C-EED21F59CE0B}" destId="{2DFDE719-DB19-4C66-8C4D-16E785447E21}" srcOrd="0" destOrd="0" presId="urn:microsoft.com/office/officeart/2018/2/layout/IconLabelDescriptionList"/>
    <dgm:cxn modelId="{E7F3CCC1-9043-4391-9406-F531EFAEA927}" type="presOf" srcId="{8B93C17B-D477-4860-92AD-15F77193592F}" destId="{E63A29D7-5459-4A8E-A076-4B41E9C10BE1}" srcOrd="0" destOrd="0" presId="urn:microsoft.com/office/officeart/2018/2/layout/IconLabelDescriptionList"/>
    <dgm:cxn modelId="{27DDC5D6-293B-4366-B827-10977E330237}" type="presOf" srcId="{0D7C0604-4E62-4AE8-AFDE-3D0D2BC571B1}" destId="{2EA06EC7-72E5-4490-82A2-2A39B99F74AF}" srcOrd="0" destOrd="1" presId="urn:microsoft.com/office/officeart/2018/2/layout/IconLabelDescriptionList"/>
    <dgm:cxn modelId="{D3BEECE1-65CB-43CB-9567-9B019AE1AF91}" srcId="{501D87EC-BEED-441E-A1D5-AA4B397F48A9}" destId="{21F95615-95D5-4A0C-BB94-5E50BA87647F}" srcOrd="2" destOrd="0" parTransId="{FF9A88BC-AEFE-4FD0-951F-CBA8039AE4E6}" sibTransId="{880AE3D6-D2EE-4A27-916C-0C5BDDC4DFC3}"/>
    <dgm:cxn modelId="{571109E3-53B1-48CA-991C-541E5FA409A8}" type="presOf" srcId="{DD5EB426-E2AC-407A-BAFE-EBA6DBE21DED}" destId="{03A11B60-DCEC-4514-8A9F-987FA2853E3E}" srcOrd="0" destOrd="0" presId="urn:microsoft.com/office/officeart/2018/2/layout/IconLabelDescriptionList"/>
    <dgm:cxn modelId="{311A42E7-645D-4C41-9DF6-2AE747311FE5}" type="presOf" srcId="{CA97C5FB-01A0-461C-AC36-453F8F2E8F53}" destId="{03A11B60-DCEC-4514-8A9F-987FA2853E3E}" srcOrd="0" destOrd="1" presId="urn:microsoft.com/office/officeart/2018/2/layout/IconLabelDescriptionList"/>
    <dgm:cxn modelId="{4D046CE8-D8A5-49BE-B526-F8AC70AA3E2C}" type="presOf" srcId="{EC14CE85-79B1-4742-B62E-D5A80DB399DB}" destId="{EC5FFA9B-B4F9-47F3-AA6F-34E117B2723F}" srcOrd="0" destOrd="0" presId="urn:microsoft.com/office/officeart/2018/2/layout/IconLabelDescriptionList"/>
    <dgm:cxn modelId="{75F5F698-4E63-4D06-8423-A04470237443}" type="presParOf" srcId="{2DFDE719-DB19-4C66-8C4D-16E785447E21}" destId="{31A344FD-9874-4FBE-BD34-CBC25BD83D48}" srcOrd="0" destOrd="0" presId="urn:microsoft.com/office/officeart/2018/2/layout/IconLabelDescriptionList"/>
    <dgm:cxn modelId="{FC2FD621-7A9E-4384-BB48-1273913554DD}" type="presParOf" srcId="{31A344FD-9874-4FBE-BD34-CBC25BD83D48}" destId="{CEA77DFC-F94E-43D8-B5BF-968AFEB67B25}" srcOrd="0" destOrd="0" presId="urn:microsoft.com/office/officeart/2018/2/layout/IconLabelDescriptionList"/>
    <dgm:cxn modelId="{4819A539-339C-45EE-BC9F-DA48D56F9A95}" type="presParOf" srcId="{31A344FD-9874-4FBE-BD34-CBC25BD83D48}" destId="{27BB2940-8597-4AB3-BD18-024E9C47529D}" srcOrd="1" destOrd="0" presId="urn:microsoft.com/office/officeart/2018/2/layout/IconLabelDescriptionList"/>
    <dgm:cxn modelId="{201C2868-0508-450C-B3E2-473DFE51FD74}" type="presParOf" srcId="{31A344FD-9874-4FBE-BD34-CBC25BD83D48}" destId="{E63A29D7-5459-4A8E-A076-4B41E9C10BE1}" srcOrd="2" destOrd="0" presId="urn:microsoft.com/office/officeart/2018/2/layout/IconLabelDescriptionList"/>
    <dgm:cxn modelId="{03C5F3E0-4A44-43C9-9091-A3F9174015A4}" type="presParOf" srcId="{31A344FD-9874-4FBE-BD34-CBC25BD83D48}" destId="{503587BE-678D-49AF-AD0C-EC794E2A7F16}" srcOrd="3" destOrd="0" presId="urn:microsoft.com/office/officeart/2018/2/layout/IconLabelDescriptionList"/>
    <dgm:cxn modelId="{239FE055-B079-4606-A5FA-22F856A3783B}" type="presParOf" srcId="{31A344FD-9874-4FBE-BD34-CBC25BD83D48}" destId="{2EA06EC7-72E5-4490-82A2-2A39B99F74AF}" srcOrd="4" destOrd="0" presId="urn:microsoft.com/office/officeart/2018/2/layout/IconLabelDescriptionList"/>
    <dgm:cxn modelId="{9A3E9C76-7646-4971-837F-2E5438750A1E}" type="presParOf" srcId="{2DFDE719-DB19-4C66-8C4D-16E785447E21}" destId="{039ACB41-BF09-4EF2-B7D4-BFABEE1BAA9F}" srcOrd="1" destOrd="0" presId="urn:microsoft.com/office/officeart/2018/2/layout/IconLabelDescriptionList"/>
    <dgm:cxn modelId="{E64DEE80-8AF2-4C75-A63F-AEB194AFB808}" type="presParOf" srcId="{2DFDE719-DB19-4C66-8C4D-16E785447E21}" destId="{C03B613F-B983-4F39-8BA6-160C7EE2D134}" srcOrd="2" destOrd="0" presId="urn:microsoft.com/office/officeart/2018/2/layout/IconLabelDescriptionList"/>
    <dgm:cxn modelId="{277DB982-8E36-4AB4-B44D-B393F7A34155}" type="presParOf" srcId="{C03B613F-B983-4F39-8BA6-160C7EE2D134}" destId="{EC44DB1B-7B64-42FB-8C28-FF9E61C187DF}" srcOrd="0" destOrd="0" presId="urn:microsoft.com/office/officeart/2018/2/layout/IconLabelDescriptionList"/>
    <dgm:cxn modelId="{B6C9200A-D049-412F-A261-40CEF4A48F42}" type="presParOf" srcId="{C03B613F-B983-4F39-8BA6-160C7EE2D134}" destId="{F1A81E0F-A110-4757-99D2-656652B99100}" srcOrd="1" destOrd="0" presId="urn:microsoft.com/office/officeart/2018/2/layout/IconLabelDescriptionList"/>
    <dgm:cxn modelId="{24804B47-98F2-4985-A714-12147F7AFB0D}" type="presParOf" srcId="{C03B613F-B983-4F39-8BA6-160C7EE2D134}" destId="{EF2CE700-5F69-495C-9520-52DA3574AA77}" srcOrd="2" destOrd="0" presId="urn:microsoft.com/office/officeart/2018/2/layout/IconLabelDescriptionList"/>
    <dgm:cxn modelId="{4A529371-46EF-4C1D-92DE-EF40505A053F}" type="presParOf" srcId="{C03B613F-B983-4F39-8BA6-160C7EE2D134}" destId="{8A629A69-87CB-433E-90E3-435DD9A62C27}" srcOrd="3" destOrd="0" presId="urn:microsoft.com/office/officeart/2018/2/layout/IconLabelDescriptionList"/>
    <dgm:cxn modelId="{4B788DFE-2770-4436-AD4C-CDAFC01FC66D}" type="presParOf" srcId="{C03B613F-B983-4F39-8BA6-160C7EE2D134}" destId="{03A11B60-DCEC-4514-8A9F-987FA2853E3E}" srcOrd="4" destOrd="0" presId="urn:microsoft.com/office/officeart/2018/2/layout/IconLabelDescriptionList"/>
    <dgm:cxn modelId="{E79414D2-F6A1-4B72-8B39-42A9D0004A9F}" type="presParOf" srcId="{2DFDE719-DB19-4C66-8C4D-16E785447E21}" destId="{E970B7AE-BD59-4470-902F-3E0A69A3A285}" srcOrd="3" destOrd="0" presId="urn:microsoft.com/office/officeart/2018/2/layout/IconLabelDescriptionList"/>
    <dgm:cxn modelId="{666F79B5-BED8-4BD4-A60B-49D9FBD21E29}" type="presParOf" srcId="{2DFDE719-DB19-4C66-8C4D-16E785447E21}" destId="{F226566A-3035-42AB-8BA3-F67F0BA18058}" srcOrd="4" destOrd="0" presId="urn:microsoft.com/office/officeart/2018/2/layout/IconLabelDescriptionList"/>
    <dgm:cxn modelId="{9431245F-6530-4D4E-B146-D1A6E6DBC4F7}" type="presParOf" srcId="{F226566A-3035-42AB-8BA3-F67F0BA18058}" destId="{71061BD6-ABDB-4785-AF6A-2E32D79D15C6}" srcOrd="0" destOrd="0" presId="urn:microsoft.com/office/officeart/2018/2/layout/IconLabelDescriptionList"/>
    <dgm:cxn modelId="{B6E4871D-A955-4988-8E66-2E485CD4D69D}" type="presParOf" srcId="{F226566A-3035-42AB-8BA3-F67F0BA18058}" destId="{F916C717-AFE6-4B83-AD31-DA8E5E3E1D3F}" srcOrd="1" destOrd="0" presId="urn:microsoft.com/office/officeart/2018/2/layout/IconLabelDescriptionList"/>
    <dgm:cxn modelId="{FA600ED5-8908-4FE1-9CE8-C612C1B08F0D}" type="presParOf" srcId="{F226566A-3035-42AB-8BA3-F67F0BA18058}" destId="{EC5FFA9B-B4F9-47F3-AA6F-34E117B2723F}" srcOrd="2" destOrd="0" presId="urn:microsoft.com/office/officeart/2018/2/layout/IconLabelDescriptionList"/>
    <dgm:cxn modelId="{892E1BB9-D02E-4840-9626-B4EEB193A87C}" type="presParOf" srcId="{F226566A-3035-42AB-8BA3-F67F0BA18058}" destId="{976B1A2C-CA4A-47D9-A3AF-0AD8133F8036}" srcOrd="3" destOrd="0" presId="urn:microsoft.com/office/officeart/2018/2/layout/IconLabelDescriptionList"/>
    <dgm:cxn modelId="{1EEDE911-BEFB-4F20-8B68-02EDEC9A1A56}" type="presParOf" srcId="{F226566A-3035-42AB-8BA3-F67F0BA18058}" destId="{E42371BA-DD52-4C8F-A46F-073D7074F8AE}" srcOrd="4" destOrd="0" presId="urn:microsoft.com/office/officeart/2018/2/layout/IconLabelDescriptionList"/>
    <dgm:cxn modelId="{C1FAEDF1-17ED-445F-B775-F4E994E2A08C}" type="presParOf" srcId="{2DFDE719-DB19-4C66-8C4D-16E785447E21}" destId="{9FFC16D7-5C7A-4126-9A68-978E7C23BC2E}" srcOrd="5" destOrd="0" presId="urn:microsoft.com/office/officeart/2018/2/layout/IconLabelDescriptionList"/>
    <dgm:cxn modelId="{F7349891-8BB7-4AEC-9576-10016C4DE13F}" type="presParOf" srcId="{2DFDE719-DB19-4C66-8C4D-16E785447E21}" destId="{E60733C9-AF89-4D9C-81DF-8D875E2D7D61}" srcOrd="6" destOrd="0" presId="urn:microsoft.com/office/officeart/2018/2/layout/IconLabelDescriptionList"/>
    <dgm:cxn modelId="{C8424737-24F9-4246-9D3D-8FBA0C497FC6}" type="presParOf" srcId="{E60733C9-AF89-4D9C-81DF-8D875E2D7D61}" destId="{CDF2D934-B02C-4919-87A3-6C04A0C92BC9}" srcOrd="0" destOrd="0" presId="urn:microsoft.com/office/officeart/2018/2/layout/IconLabelDescriptionList"/>
    <dgm:cxn modelId="{A379A5BB-09D8-4A6C-B1BD-0B22CE858F19}" type="presParOf" srcId="{E60733C9-AF89-4D9C-81DF-8D875E2D7D61}" destId="{2B1C68EB-770C-40CA-9E91-555218C384B2}" srcOrd="1" destOrd="0" presId="urn:microsoft.com/office/officeart/2018/2/layout/IconLabelDescriptionList"/>
    <dgm:cxn modelId="{B85855C2-CA79-4FB2-B535-A83E0DFC4FDF}" type="presParOf" srcId="{E60733C9-AF89-4D9C-81DF-8D875E2D7D61}" destId="{AF5B8214-56F9-42E1-AA05-D891B7266DE3}" srcOrd="2" destOrd="0" presId="urn:microsoft.com/office/officeart/2018/2/layout/IconLabelDescriptionList"/>
    <dgm:cxn modelId="{6FC3820C-6057-4A0C-8BE2-3714BDE9C9B9}" type="presParOf" srcId="{E60733C9-AF89-4D9C-81DF-8D875E2D7D61}" destId="{0D370004-92BF-47C3-B55F-6C05182F97B2}" srcOrd="3" destOrd="0" presId="urn:microsoft.com/office/officeart/2018/2/layout/IconLabelDescriptionList"/>
    <dgm:cxn modelId="{9A1CAF38-DCAA-48E1-9873-0EA6682C1036}" type="presParOf" srcId="{E60733C9-AF89-4D9C-81DF-8D875E2D7D61}" destId="{38E0DF45-346B-4D33-A2AF-DAFA11534B3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B9AA0-35A6-49AC-B192-2248514556DC}" type="doc">
      <dgm:prSet loTypeId="urn:microsoft.com/office/officeart/2005/8/layout/hierarchy3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072140F-69EE-4E11-8A1E-6B4D4202A706}">
      <dgm:prSet/>
      <dgm:spPr/>
      <dgm:t>
        <a:bodyPr/>
        <a:lstStyle/>
        <a:p>
          <a:r>
            <a:rPr lang="en-GB"/>
            <a:t>Classes:</a:t>
          </a:r>
          <a:endParaRPr lang="en-US"/>
        </a:p>
      </dgm:t>
    </dgm:pt>
    <dgm:pt modelId="{20278BB5-CF8D-4267-91E8-04D72262B2AB}" type="parTrans" cxnId="{FBF05EF9-C01C-40CD-9F7C-B947845318EE}">
      <dgm:prSet/>
      <dgm:spPr/>
      <dgm:t>
        <a:bodyPr/>
        <a:lstStyle/>
        <a:p>
          <a:endParaRPr lang="en-US"/>
        </a:p>
      </dgm:t>
    </dgm:pt>
    <dgm:pt modelId="{D0EE594F-57B5-480D-87C5-B81EFE9743BF}" type="sibTrans" cxnId="{FBF05EF9-C01C-40CD-9F7C-B947845318EE}">
      <dgm:prSet/>
      <dgm:spPr/>
      <dgm:t>
        <a:bodyPr/>
        <a:lstStyle/>
        <a:p>
          <a:endParaRPr lang="en-US"/>
        </a:p>
      </dgm:t>
    </dgm:pt>
    <dgm:pt modelId="{23FE48D7-DA8E-4D96-BFC8-DCB6152AFEBB}">
      <dgm:prSet/>
      <dgm:spPr/>
      <dgm:t>
        <a:bodyPr/>
        <a:lstStyle/>
        <a:p>
          <a:r>
            <a:rPr lang="en-GB"/>
            <a:t>Cart, UndoStack, product_catalog, user_interface</a:t>
          </a:r>
          <a:endParaRPr lang="en-US"/>
        </a:p>
      </dgm:t>
    </dgm:pt>
    <dgm:pt modelId="{8E8F22A4-94EC-4ADE-8053-46E7D4EFF7EF}" type="parTrans" cxnId="{7D6C1533-2A72-410C-B34A-6BEFEFF7DF27}">
      <dgm:prSet/>
      <dgm:spPr/>
      <dgm:t>
        <a:bodyPr/>
        <a:lstStyle/>
        <a:p>
          <a:endParaRPr lang="en-US"/>
        </a:p>
      </dgm:t>
    </dgm:pt>
    <dgm:pt modelId="{1C0A7551-098A-49A2-B1F3-A50BCA1DDB26}" type="sibTrans" cxnId="{7D6C1533-2A72-410C-B34A-6BEFEFF7DF27}">
      <dgm:prSet/>
      <dgm:spPr/>
      <dgm:t>
        <a:bodyPr/>
        <a:lstStyle/>
        <a:p>
          <a:endParaRPr lang="en-US"/>
        </a:p>
      </dgm:t>
    </dgm:pt>
    <dgm:pt modelId="{BA4B4134-F503-4433-8712-9C613B878DAC}">
      <dgm:prSet/>
      <dgm:spPr/>
      <dgm:t>
        <a:bodyPr/>
        <a:lstStyle/>
        <a:p>
          <a:r>
            <a:rPr lang="en-GB"/>
            <a:t>Encapsulation:</a:t>
          </a:r>
          <a:endParaRPr lang="en-US"/>
        </a:p>
      </dgm:t>
    </dgm:pt>
    <dgm:pt modelId="{112B6CD0-EDE1-41DA-81AF-6EEC9E69587C}" type="parTrans" cxnId="{4E430F5B-BDA8-4936-89C0-D2A4E2FE252C}">
      <dgm:prSet/>
      <dgm:spPr/>
      <dgm:t>
        <a:bodyPr/>
        <a:lstStyle/>
        <a:p>
          <a:endParaRPr lang="en-US"/>
        </a:p>
      </dgm:t>
    </dgm:pt>
    <dgm:pt modelId="{A62A25C2-8B34-4276-AD0B-BAEF299CBA18}" type="sibTrans" cxnId="{4E430F5B-BDA8-4936-89C0-D2A4E2FE252C}">
      <dgm:prSet/>
      <dgm:spPr/>
      <dgm:t>
        <a:bodyPr/>
        <a:lstStyle/>
        <a:p>
          <a:endParaRPr lang="en-US"/>
        </a:p>
      </dgm:t>
    </dgm:pt>
    <dgm:pt modelId="{55174942-4C63-43C6-97A5-BAEDB70D4FBE}">
      <dgm:prSet/>
      <dgm:spPr/>
      <dgm:t>
        <a:bodyPr/>
        <a:lstStyle/>
        <a:p>
          <a:r>
            <a:rPr lang="en-GB"/>
            <a:t>Private/Public Members</a:t>
          </a:r>
          <a:endParaRPr lang="en-US"/>
        </a:p>
      </dgm:t>
    </dgm:pt>
    <dgm:pt modelId="{1339A733-6A2D-4C36-B4A0-488D4F996907}" type="parTrans" cxnId="{DD6256C8-C358-42D6-A91C-5C1AB23620C4}">
      <dgm:prSet/>
      <dgm:spPr/>
      <dgm:t>
        <a:bodyPr/>
        <a:lstStyle/>
        <a:p>
          <a:endParaRPr lang="en-US"/>
        </a:p>
      </dgm:t>
    </dgm:pt>
    <dgm:pt modelId="{F2CDFDBC-5352-4727-AFA2-81A9BE4C0B26}" type="sibTrans" cxnId="{DD6256C8-C358-42D6-A91C-5C1AB23620C4}">
      <dgm:prSet/>
      <dgm:spPr/>
      <dgm:t>
        <a:bodyPr/>
        <a:lstStyle/>
        <a:p>
          <a:endParaRPr lang="en-US"/>
        </a:p>
      </dgm:t>
    </dgm:pt>
    <dgm:pt modelId="{2F847B7A-E11E-4996-A75A-AFB2216DBC40}">
      <dgm:prSet/>
      <dgm:spPr/>
      <dgm:t>
        <a:bodyPr/>
        <a:lstStyle/>
        <a:p>
          <a:r>
            <a:rPr lang="en-GB"/>
            <a:t>Abstraction:</a:t>
          </a:r>
          <a:endParaRPr lang="en-US"/>
        </a:p>
      </dgm:t>
    </dgm:pt>
    <dgm:pt modelId="{7B3DDFA2-0D81-4E28-9854-8F562DB6FF51}" type="parTrans" cxnId="{B7F4749B-D66D-4729-824D-26AA1978E344}">
      <dgm:prSet/>
      <dgm:spPr/>
      <dgm:t>
        <a:bodyPr/>
        <a:lstStyle/>
        <a:p>
          <a:endParaRPr lang="en-US"/>
        </a:p>
      </dgm:t>
    </dgm:pt>
    <dgm:pt modelId="{AABE119C-1D19-4512-8428-C395AD3AEECC}" type="sibTrans" cxnId="{B7F4749B-D66D-4729-824D-26AA1978E344}">
      <dgm:prSet/>
      <dgm:spPr/>
      <dgm:t>
        <a:bodyPr/>
        <a:lstStyle/>
        <a:p>
          <a:endParaRPr lang="en-US"/>
        </a:p>
      </dgm:t>
    </dgm:pt>
    <dgm:pt modelId="{CDD2C285-A031-470A-96A4-EE7EF9CB7910}">
      <dgm:prSet/>
      <dgm:spPr/>
      <dgm:t>
        <a:bodyPr/>
        <a:lstStyle/>
        <a:p>
          <a:r>
            <a:rPr lang="en-GB"/>
            <a:t>High Level methods like checkout(), main_menu()</a:t>
          </a:r>
          <a:endParaRPr lang="en-US"/>
        </a:p>
      </dgm:t>
    </dgm:pt>
    <dgm:pt modelId="{68836276-1370-4004-88DF-5E13C17004AD}" type="parTrans" cxnId="{17DEAFE5-6D0B-49A9-B0A5-24BB221BB36B}">
      <dgm:prSet/>
      <dgm:spPr/>
      <dgm:t>
        <a:bodyPr/>
        <a:lstStyle/>
        <a:p>
          <a:endParaRPr lang="en-US"/>
        </a:p>
      </dgm:t>
    </dgm:pt>
    <dgm:pt modelId="{868F469B-8204-487B-B038-909D109B5D90}" type="sibTrans" cxnId="{17DEAFE5-6D0B-49A9-B0A5-24BB221BB36B}">
      <dgm:prSet/>
      <dgm:spPr/>
      <dgm:t>
        <a:bodyPr/>
        <a:lstStyle/>
        <a:p>
          <a:endParaRPr lang="en-US"/>
        </a:p>
      </dgm:t>
    </dgm:pt>
    <dgm:pt modelId="{69AC5FBA-7A8A-4C2F-BF8D-8B824FF6AA06}">
      <dgm:prSet/>
      <dgm:spPr/>
      <dgm:t>
        <a:bodyPr/>
        <a:lstStyle/>
        <a:p>
          <a:r>
            <a:rPr lang="en-GB"/>
            <a:t>Modularity:</a:t>
          </a:r>
          <a:endParaRPr lang="en-US"/>
        </a:p>
      </dgm:t>
    </dgm:pt>
    <dgm:pt modelId="{45ED2CBE-E29F-4350-8FEC-67C0E2743F1E}" type="parTrans" cxnId="{F30DD89A-01D0-4020-BA07-4467DAEA6A26}">
      <dgm:prSet/>
      <dgm:spPr/>
      <dgm:t>
        <a:bodyPr/>
        <a:lstStyle/>
        <a:p>
          <a:endParaRPr lang="en-US"/>
        </a:p>
      </dgm:t>
    </dgm:pt>
    <dgm:pt modelId="{ECDEACD2-11E7-4135-B84C-6FB2BD109190}" type="sibTrans" cxnId="{F30DD89A-01D0-4020-BA07-4467DAEA6A26}">
      <dgm:prSet/>
      <dgm:spPr/>
      <dgm:t>
        <a:bodyPr/>
        <a:lstStyle/>
        <a:p>
          <a:endParaRPr lang="en-US"/>
        </a:p>
      </dgm:t>
    </dgm:pt>
    <dgm:pt modelId="{BF9EF438-B2AA-4B41-9E5A-6E89E2BAF7D8}">
      <dgm:prSet/>
      <dgm:spPr/>
      <dgm:t>
        <a:bodyPr/>
        <a:lstStyle/>
        <a:p>
          <a:r>
            <a:rPr lang="en-GB"/>
            <a:t>Role-based interface split.</a:t>
          </a:r>
          <a:endParaRPr lang="en-US"/>
        </a:p>
      </dgm:t>
    </dgm:pt>
    <dgm:pt modelId="{2EEC9341-BDF6-4028-AC2D-AA47F4C0E111}" type="parTrans" cxnId="{6DE022FC-64B7-49FE-AFE0-D45681017D55}">
      <dgm:prSet/>
      <dgm:spPr/>
      <dgm:t>
        <a:bodyPr/>
        <a:lstStyle/>
        <a:p>
          <a:endParaRPr lang="en-US"/>
        </a:p>
      </dgm:t>
    </dgm:pt>
    <dgm:pt modelId="{B47517FA-3B03-4E9E-8296-0135CE048F83}" type="sibTrans" cxnId="{6DE022FC-64B7-49FE-AFE0-D45681017D55}">
      <dgm:prSet/>
      <dgm:spPr/>
      <dgm:t>
        <a:bodyPr/>
        <a:lstStyle/>
        <a:p>
          <a:endParaRPr lang="en-US"/>
        </a:p>
      </dgm:t>
    </dgm:pt>
    <dgm:pt modelId="{D1949B16-17F2-4C9F-9BD5-83D3F0657BF3}">
      <dgm:prSet/>
      <dgm:spPr/>
      <dgm:t>
        <a:bodyPr/>
        <a:lstStyle/>
        <a:p>
          <a:r>
            <a:rPr lang="en-GB"/>
            <a:t>Code Reusablility:</a:t>
          </a:r>
          <a:endParaRPr lang="en-US"/>
        </a:p>
      </dgm:t>
    </dgm:pt>
    <dgm:pt modelId="{6FFAC77E-5A0A-4F9C-BBC9-9BF708A059AD}" type="parTrans" cxnId="{7E31903E-640A-490F-964C-A3229BC64B2F}">
      <dgm:prSet/>
      <dgm:spPr/>
      <dgm:t>
        <a:bodyPr/>
        <a:lstStyle/>
        <a:p>
          <a:endParaRPr lang="en-US"/>
        </a:p>
      </dgm:t>
    </dgm:pt>
    <dgm:pt modelId="{FEE7B306-7519-4445-862A-25C0AF2AE645}" type="sibTrans" cxnId="{7E31903E-640A-490F-964C-A3229BC64B2F}">
      <dgm:prSet/>
      <dgm:spPr/>
      <dgm:t>
        <a:bodyPr/>
        <a:lstStyle/>
        <a:p>
          <a:endParaRPr lang="en-US"/>
        </a:p>
      </dgm:t>
    </dgm:pt>
    <dgm:pt modelId="{F260FD87-832A-4F04-A8F3-43CCF063ED74}">
      <dgm:prSet/>
      <dgm:spPr/>
      <dgm:t>
        <a:bodyPr/>
        <a:lstStyle/>
        <a:p>
          <a:r>
            <a:rPr lang="en-GB"/>
            <a:t>File Read/Write Helper, structured input/output.</a:t>
          </a:r>
          <a:endParaRPr lang="en-US"/>
        </a:p>
      </dgm:t>
    </dgm:pt>
    <dgm:pt modelId="{E97ED031-D3BD-4E5C-93FD-6EDC19B15E40}" type="parTrans" cxnId="{AE86466A-B20E-4CFC-BCA1-008BBD5F4B2C}">
      <dgm:prSet/>
      <dgm:spPr/>
      <dgm:t>
        <a:bodyPr/>
        <a:lstStyle/>
        <a:p>
          <a:endParaRPr lang="en-US"/>
        </a:p>
      </dgm:t>
    </dgm:pt>
    <dgm:pt modelId="{1812ED4A-4526-4BF7-BDCB-881922EF501B}" type="sibTrans" cxnId="{AE86466A-B20E-4CFC-BCA1-008BBD5F4B2C}">
      <dgm:prSet/>
      <dgm:spPr/>
      <dgm:t>
        <a:bodyPr/>
        <a:lstStyle/>
        <a:p>
          <a:endParaRPr lang="en-US"/>
        </a:p>
      </dgm:t>
    </dgm:pt>
    <dgm:pt modelId="{C6C95356-947A-4AA5-B860-B1109502DA25}" type="pres">
      <dgm:prSet presAssocID="{1D5B9AA0-35A6-49AC-B192-2248514556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73501-FFE1-471C-99C6-6143FEBE3941}" type="pres">
      <dgm:prSet presAssocID="{4072140F-69EE-4E11-8A1E-6B4D4202A706}" presName="root" presStyleCnt="0"/>
      <dgm:spPr/>
    </dgm:pt>
    <dgm:pt modelId="{B65EB8AE-4F04-4B9B-991F-214F7B846395}" type="pres">
      <dgm:prSet presAssocID="{4072140F-69EE-4E11-8A1E-6B4D4202A706}" presName="rootComposite" presStyleCnt="0"/>
      <dgm:spPr/>
    </dgm:pt>
    <dgm:pt modelId="{22E410D2-AC48-4F7F-BA3E-A2D66B59F8AD}" type="pres">
      <dgm:prSet presAssocID="{4072140F-69EE-4E11-8A1E-6B4D4202A706}" presName="rootText" presStyleLbl="node1" presStyleIdx="0" presStyleCnt="5"/>
      <dgm:spPr/>
    </dgm:pt>
    <dgm:pt modelId="{C2E11AA8-BD62-4A4C-AEC7-FBE379752C94}" type="pres">
      <dgm:prSet presAssocID="{4072140F-69EE-4E11-8A1E-6B4D4202A706}" presName="rootConnector" presStyleLbl="node1" presStyleIdx="0" presStyleCnt="5"/>
      <dgm:spPr/>
    </dgm:pt>
    <dgm:pt modelId="{529E2CD4-664F-445C-ACD0-A3C2B5F4C7F2}" type="pres">
      <dgm:prSet presAssocID="{4072140F-69EE-4E11-8A1E-6B4D4202A706}" presName="childShape" presStyleCnt="0"/>
      <dgm:spPr/>
    </dgm:pt>
    <dgm:pt modelId="{3919ECBD-BA91-48C0-92B6-C221ED5C9946}" type="pres">
      <dgm:prSet presAssocID="{8E8F22A4-94EC-4ADE-8053-46E7D4EFF7EF}" presName="Name13" presStyleLbl="parChTrans1D2" presStyleIdx="0" presStyleCnt="5"/>
      <dgm:spPr/>
    </dgm:pt>
    <dgm:pt modelId="{3106EF19-93E4-4373-A0AA-6971BA0149CA}" type="pres">
      <dgm:prSet presAssocID="{23FE48D7-DA8E-4D96-BFC8-DCB6152AFEBB}" presName="childText" presStyleLbl="bgAcc1" presStyleIdx="0" presStyleCnt="5">
        <dgm:presLayoutVars>
          <dgm:bulletEnabled val="1"/>
        </dgm:presLayoutVars>
      </dgm:prSet>
      <dgm:spPr/>
    </dgm:pt>
    <dgm:pt modelId="{EAAC9E19-380D-4834-A8CA-A46AF3BE6F59}" type="pres">
      <dgm:prSet presAssocID="{BA4B4134-F503-4433-8712-9C613B878DAC}" presName="root" presStyleCnt="0"/>
      <dgm:spPr/>
    </dgm:pt>
    <dgm:pt modelId="{3913E461-8E43-4095-AA7A-7EF972A361EA}" type="pres">
      <dgm:prSet presAssocID="{BA4B4134-F503-4433-8712-9C613B878DAC}" presName="rootComposite" presStyleCnt="0"/>
      <dgm:spPr/>
    </dgm:pt>
    <dgm:pt modelId="{A524EE0F-DAE1-4181-8148-4F3A87EEAB51}" type="pres">
      <dgm:prSet presAssocID="{BA4B4134-F503-4433-8712-9C613B878DAC}" presName="rootText" presStyleLbl="node1" presStyleIdx="1" presStyleCnt="5"/>
      <dgm:spPr/>
    </dgm:pt>
    <dgm:pt modelId="{E8CFE364-BF3D-41A0-B6B9-19722CB506EC}" type="pres">
      <dgm:prSet presAssocID="{BA4B4134-F503-4433-8712-9C613B878DAC}" presName="rootConnector" presStyleLbl="node1" presStyleIdx="1" presStyleCnt="5"/>
      <dgm:spPr/>
    </dgm:pt>
    <dgm:pt modelId="{681AAB90-3294-4AD2-A4BF-2F40914021B1}" type="pres">
      <dgm:prSet presAssocID="{BA4B4134-F503-4433-8712-9C613B878DAC}" presName="childShape" presStyleCnt="0"/>
      <dgm:spPr/>
    </dgm:pt>
    <dgm:pt modelId="{028902CA-D293-412C-B2E5-FB63DB77FB7F}" type="pres">
      <dgm:prSet presAssocID="{1339A733-6A2D-4C36-B4A0-488D4F996907}" presName="Name13" presStyleLbl="parChTrans1D2" presStyleIdx="1" presStyleCnt="5"/>
      <dgm:spPr/>
    </dgm:pt>
    <dgm:pt modelId="{D4981EBC-21F3-4110-B5A6-296528725BB1}" type="pres">
      <dgm:prSet presAssocID="{55174942-4C63-43C6-97A5-BAEDB70D4FBE}" presName="childText" presStyleLbl="bgAcc1" presStyleIdx="1" presStyleCnt="5">
        <dgm:presLayoutVars>
          <dgm:bulletEnabled val="1"/>
        </dgm:presLayoutVars>
      </dgm:prSet>
      <dgm:spPr/>
    </dgm:pt>
    <dgm:pt modelId="{B02348EE-CDC1-427A-9B67-B0DBEEBD83EF}" type="pres">
      <dgm:prSet presAssocID="{2F847B7A-E11E-4996-A75A-AFB2216DBC40}" presName="root" presStyleCnt="0"/>
      <dgm:spPr/>
    </dgm:pt>
    <dgm:pt modelId="{E721AD1E-84F4-4648-94C8-47917F25BF0A}" type="pres">
      <dgm:prSet presAssocID="{2F847B7A-E11E-4996-A75A-AFB2216DBC40}" presName="rootComposite" presStyleCnt="0"/>
      <dgm:spPr/>
    </dgm:pt>
    <dgm:pt modelId="{C7ED4F1B-74B4-40AE-B991-650477DC69B2}" type="pres">
      <dgm:prSet presAssocID="{2F847B7A-E11E-4996-A75A-AFB2216DBC40}" presName="rootText" presStyleLbl="node1" presStyleIdx="2" presStyleCnt="5"/>
      <dgm:spPr/>
    </dgm:pt>
    <dgm:pt modelId="{F81B3665-85A8-4ADC-85FF-45C485AF6CFA}" type="pres">
      <dgm:prSet presAssocID="{2F847B7A-E11E-4996-A75A-AFB2216DBC40}" presName="rootConnector" presStyleLbl="node1" presStyleIdx="2" presStyleCnt="5"/>
      <dgm:spPr/>
    </dgm:pt>
    <dgm:pt modelId="{AF5EF4BD-0D52-4D21-9C9E-1A83FBC479CD}" type="pres">
      <dgm:prSet presAssocID="{2F847B7A-E11E-4996-A75A-AFB2216DBC40}" presName="childShape" presStyleCnt="0"/>
      <dgm:spPr/>
    </dgm:pt>
    <dgm:pt modelId="{B23B325D-4824-450F-A663-C5F20846009A}" type="pres">
      <dgm:prSet presAssocID="{68836276-1370-4004-88DF-5E13C17004AD}" presName="Name13" presStyleLbl="parChTrans1D2" presStyleIdx="2" presStyleCnt="5"/>
      <dgm:spPr/>
    </dgm:pt>
    <dgm:pt modelId="{CBF6F657-D5A0-4E42-9464-D8928CC9F374}" type="pres">
      <dgm:prSet presAssocID="{CDD2C285-A031-470A-96A4-EE7EF9CB7910}" presName="childText" presStyleLbl="bgAcc1" presStyleIdx="2" presStyleCnt="5">
        <dgm:presLayoutVars>
          <dgm:bulletEnabled val="1"/>
        </dgm:presLayoutVars>
      </dgm:prSet>
      <dgm:spPr/>
    </dgm:pt>
    <dgm:pt modelId="{39CACEA9-500C-411D-AD19-9D474F41A2DA}" type="pres">
      <dgm:prSet presAssocID="{69AC5FBA-7A8A-4C2F-BF8D-8B824FF6AA06}" presName="root" presStyleCnt="0"/>
      <dgm:spPr/>
    </dgm:pt>
    <dgm:pt modelId="{AFBC951C-BB10-488E-9AA4-85207D40ED05}" type="pres">
      <dgm:prSet presAssocID="{69AC5FBA-7A8A-4C2F-BF8D-8B824FF6AA06}" presName="rootComposite" presStyleCnt="0"/>
      <dgm:spPr/>
    </dgm:pt>
    <dgm:pt modelId="{6983B4E7-8266-4963-9283-F5437BB9BAA3}" type="pres">
      <dgm:prSet presAssocID="{69AC5FBA-7A8A-4C2F-BF8D-8B824FF6AA06}" presName="rootText" presStyleLbl="node1" presStyleIdx="3" presStyleCnt="5"/>
      <dgm:spPr/>
    </dgm:pt>
    <dgm:pt modelId="{6831E468-D1CC-4E3C-8EA3-BB200C5602B1}" type="pres">
      <dgm:prSet presAssocID="{69AC5FBA-7A8A-4C2F-BF8D-8B824FF6AA06}" presName="rootConnector" presStyleLbl="node1" presStyleIdx="3" presStyleCnt="5"/>
      <dgm:spPr/>
    </dgm:pt>
    <dgm:pt modelId="{4D418BB2-8183-40B2-A412-F6CC7E701249}" type="pres">
      <dgm:prSet presAssocID="{69AC5FBA-7A8A-4C2F-BF8D-8B824FF6AA06}" presName="childShape" presStyleCnt="0"/>
      <dgm:spPr/>
    </dgm:pt>
    <dgm:pt modelId="{4BE6F5C1-B013-4334-810B-D51D35B221F3}" type="pres">
      <dgm:prSet presAssocID="{2EEC9341-BDF6-4028-AC2D-AA47F4C0E111}" presName="Name13" presStyleLbl="parChTrans1D2" presStyleIdx="3" presStyleCnt="5"/>
      <dgm:spPr/>
    </dgm:pt>
    <dgm:pt modelId="{BA12127A-F9D4-4CB5-BE2F-2E8E65706636}" type="pres">
      <dgm:prSet presAssocID="{BF9EF438-B2AA-4B41-9E5A-6E89E2BAF7D8}" presName="childText" presStyleLbl="bgAcc1" presStyleIdx="3" presStyleCnt="5">
        <dgm:presLayoutVars>
          <dgm:bulletEnabled val="1"/>
        </dgm:presLayoutVars>
      </dgm:prSet>
      <dgm:spPr/>
    </dgm:pt>
    <dgm:pt modelId="{DC9C90D0-AD82-4018-97B5-917F5639A242}" type="pres">
      <dgm:prSet presAssocID="{D1949B16-17F2-4C9F-9BD5-83D3F0657BF3}" presName="root" presStyleCnt="0"/>
      <dgm:spPr/>
    </dgm:pt>
    <dgm:pt modelId="{57159B69-F29F-4327-B9B6-6263B7973832}" type="pres">
      <dgm:prSet presAssocID="{D1949B16-17F2-4C9F-9BD5-83D3F0657BF3}" presName="rootComposite" presStyleCnt="0"/>
      <dgm:spPr/>
    </dgm:pt>
    <dgm:pt modelId="{0575D4C2-FCC6-4EB5-8494-537EE4D7C440}" type="pres">
      <dgm:prSet presAssocID="{D1949B16-17F2-4C9F-9BD5-83D3F0657BF3}" presName="rootText" presStyleLbl="node1" presStyleIdx="4" presStyleCnt="5"/>
      <dgm:spPr/>
    </dgm:pt>
    <dgm:pt modelId="{CE2F6D01-EC26-4ED2-8CC2-96C2F5BE876D}" type="pres">
      <dgm:prSet presAssocID="{D1949B16-17F2-4C9F-9BD5-83D3F0657BF3}" presName="rootConnector" presStyleLbl="node1" presStyleIdx="4" presStyleCnt="5"/>
      <dgm:spPr/>
    </dgm:pt>
    <dgm:pt modelId="{D66CD555-0F63-49A1-8588-A43F4839E7DE}" type="pres">
      <dgm:prSet presAssocID="{D1949B16-17F2-4C9F-9BD5-83D3F0657BF3}" presName="childShape" presStyleCnt="0"/>
      <dgm:spPr/>
    </dgm:pt>
    <dgm:pt modelId="{F44C2BFE-56CA-4890-B10E-C46B8DA46C44}" type="pres">
      <dgm:prSet presAssocID="{E97ED031-D3BD-4E5C-93FD-6EDC19B15E40}" presName="Name13" presStyleLbl="parChTrans1D2" presStyleIdx="4" presStyleCnt="5"/>
      <dgm:spPr/>
    </dgm:pt>
    <dgm:pt modelId="{6B315480-5293-40A8-B83A-062B2DB121B1}" type="pres">
      <dgm:prSet presAssocID="{F260FD87-832A-4F04-A8F3-43CCF063ED74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3000C08-4519-4DDD-B187-ED3A06FA2685}" type="presOf" srcId="{BF9EF438-B2AA-4B41-9E5A-6E89E2BAF7D8}" destId="{BA12127A-F9D4-4CB5-BE2F-2E8E65706636}" srcOrd="0" destOrd="0" presId="urn:microsoft.com/office/officeart/2005/8/layout/hierarchy3"/>
    <dgm:cxn modelId="{E53E1B15-AB84-4FF1-B21A-435BE7D6D9D7}" type="presOf" srcId="{2F847B7A-E11E-4996-A75A-AFB2216DBC40}" destId="{F81B3665-85A8-4ADC-85FF-45C485AF6CFA}" srcOrd="1" destOrd="0" presId="urn:microsoft.com/office/officeart/2005/8/layout/hierarchy3"/>
    <dgm:cxn modelId="{71286219-A060-4365-9113-AD266C825A48}" type="presOf" srcId="{F260FD87-832A-4F04-A8F3-43CCF063ED74}" destId="{6B315480-5293-40A8-B83A-062B2DB121B1}" srcOrd="0" destOrd="0" presId="urn:microsoft.com/office/officeart/2005/8/layout/hierarchy3"/>
    <dgm:cxn modelId="{2D4C982A-3E43-4A84-B15C-B5660D364574}" type="presOf" srcId="{2F847B7A-E11E-4996-A75A-AFB2216DBC40}" destId="{C7ED4F1B-74B4-40AE-B991-650477DC69B2}" srcOrd="0" destOrd="0" presId="urn:microsoft.com/office/officeart/2005/8/layout/hierarchy3"/>
    <dgm:cxn modelId="{7D6C1533-2A72-410C-B34A-6BEFEFF7DF27}" srcId="{4072140F-69EE-4E11-8A1E-6B4D4202A706}" destId="{23FE48D7-DA8E-4D96-BFC8-DCB6152AFEBB}" srcOrd="0" destOrd="0" parTransId="{8E8F22A4-94EC-4ADE-8053-46E7D4EFF7EF}" sibTransId="{1C0A7551-098A-49A2-B1F3-A50BCA1DDB26}"/>
    <dgm:cxn modelId="{7E31903E-640A-490F-964C-A3229BC64B2F}" srcId="{1D5B9AA0-35A6-49AC-B192-2248514556DC}" destId="{D1949B16-17F2-4C9F-9BD5-83D3F0657BF3}" srcOrd="4" destOrd="0" parTransId="{6FFAC77E-5A0A-4F9C-BBC9-9BF708A059AD}" sibTransId="{FEE7B306-7519-4445-862A-25C0AF2AE645}"/>
    <dgm:cxn modelId="{E0C24F40-BADD-4C3D-BA89-25A6255EA86B}" type="presOf" srcId="{BA4B4134-F503-4433-8712-9C613B878DAC}" destId="{A524EE0F-DAE1-4181-8148-4F3A87EEAB51}" srcOrd="0" destOrd="0" presId="urn:microsoft.com/office/officeart/2005/8/layout/hierarchy3"/>
    <dgm:cxn modelId="{4E430F5B-BDA8-4936-89C0-D2A4E2FE252C}" srcId="{1D5B9AA0-35A6-49AC-B192-2248514556DC}" destId="{BA4B4134-F503-4433-8712-9C613B878DAC}" srcOrd="1" destOrd="0" parTransId="{112B6CD0-EDE1-41DA-81AF-6EEC9E69587C}" sibTransId="{A62A25C2-8B34-4276-AD0B-BAEF299CBA18}"/>
    <dgm:cxn modelId="{FF9D9C62-6822-4E9D-A1A6-DCBEB1341FE5}" type="presOf" srcId="{BA4B4134-F503-4433-8712-9C613B878DAC}" destId="{E8CFE364-BF3D-41A0-B6B9-19722CB506EC}" srcOrd="1" destOrd="0" presId="urn:microsoft.com/office/officeart/2005/8/layout/hierarchy3"/>
    <dgm:cxn modelId="{0C828446-827D-48DC-9669-00A4BC06FBE7}" type="presOf" srcId="{CDD2C285-A031-470A-96A4-EE7EF9CB7910}" destId="{CBF6F657-D5A0-4E42-9464-D8928CC9F374}" srcOrd="0" destOrd="0" presId="urn:microsoft.com/office/officeart/2005/8/layout/hierarchy3"/>
    <dgm:cxn modelId="{AE86466A-B20E-4CFC-BCA1-008BBD5F4B2C}" srcId="{D1949B16-17F2-4C9F-9BD5-83D3F0657BF3}" destId="{F260FD87-832A-4F04-A8F3-43CCF063ED74}" srcOrd="0" destOrd="0" parTransId="{E97ED031-D3BD-4E5C-93FD-6EDC19B15E40}" sibTransId="{1812ED4A-4526-4BF7-BDCB-881922EF501B}"/>
    <dgm:cxn modelId="{265A2F4C-1C2A-4424-BB1C-9011471D7558}" type="presOf" srcId="{D1949B16-17F2-4C9F-9BD5-83D3F0657BF3}" destId="{0575D4C2-FCC6-4EB5-8494-537EE4D7C440}" srcOrd="0" destOrd="0" presId="urn:microsoft.com/office/officeart/2005/8/layout/hierarchy3"/>
    <dgm:cxn modelId="{4A79EC6D-3672-40B2-B92F-79F73880F188}" type="presOf" srcId="{1339A733-6A2D-4C36-B4A0-488D4F996907}" destId="{028902CA-D293-412C-B2E5-FB63DB77FB7F}" srcOrd="0" destOrd="0" presId="urn:microsoft.com/office/officeart/2005/8/layout/hierarchy3"/>
    <dgm:cxn modelId="{136BA470-EA89-4B8C-9FBA-D50B45482054}" type="presOf" srcId="{E97ED031-D3BD-4E5C-93FD-6EDC19B15E40}" destId="{F44C2BFE-56CA-4890-B10E-C46B8DA46C44}" srcOrd="0" destOrd="0" presId="urn:microsoft.com/office/officeart/2005/8/layout/hierarchy3"/>
    <dgm:cxn modelId="{005BF172-8379-4702-919A-B202D65A0CF2}" type="presOf" srcId="{69AC5FBA-7A8A-4C2F-BF8D-8B824FF6AA06}" destId="{6983B4E7-8266-4963-9283-F5437BB9BAA3}" srcOrd="0" destOrd="0" presId="urn:microsoft.com/office/officeart/2005/8/layout/hierarchy3"/>
    <dgm:cxn modelId="{6CA26283-3771-428E-9A46-4F565F8EF8B6}" type="presOf" srcId="{55174942-4C63-43C6-97A5-BAEDB70D4FBE}" destId="{D4981EBC-21F3-4110-B5A6-296528725BB1}" srcOrd="0" destOrd="0" presId="urn:microsoft.com/office/officeart/2005/8/layout/hierarchy3"/>
    <dgm:cxn modelId="{24BACC92-43A5-4E1F-B52E-45747C67F309}" type="presOf" srcId="{23FE48D7-DA8E-4D96-BFC8-DCB6152AFEBB}" destId="{3106EF19-93E4-4373-A0AA-6971BA0149CA}" srcOrd="0" destOrd="0" presId="urn:microsoft.com/office/officeart/2005/8/layout/hierarchy3"/>
    <dgm:cxn modelId="{F30DD89A-01D0-4020-BA07-4467DAEA6A26}" srcId="{1D5B9AA0-35A6-49AC-B192-2248514556DC}" destId="{69AC5FBA-7A8A-4C2F-BF8D-8B824FF6AA06}" srcOrd="3" destOrd="0" parTransId="{45ED2CBE-E29F-4350-8FEC-67C0E2743F1E}" sibTransId="{ECDEACD2-11E7-4135-B84C-6FB2BD109190}"/>
    <dgm:cxn modelId="{B7F4749B-D66D-4729-824D-26AA1978E344}" srcId="{1D5B9AA0-35A6-49AC-B192-2248514556DC}" destId="{2F847B7A-E11E-4996-A75A-AFB2216DBC40}" srcOrd="2" destOrd="0" parTransId="{7B3DDFA2-0D81-4E28-9854-8F562DB6FF51}" sibTransId="{AABE119C-1D19-4512-8428-C395AD3AEECC}"/>
    <dgm:cxn modelId="{21EC33A9-CC2C-404E-8EB2-CF68AFE6EC16}" type="presOf" srcId="{69AC5FBA-7A8A-4C2F-BF8D-8B824FF6AA06}" destId="{6831E468-D1CC-4E3C-8EA3-BB200C5602B1}" srcOrd="1" destOrd="0" presId="urn:microsoft.com/office/officeart/2005/8/layout/hierarchy3"/>
    <dgm:cxn modelId="{266DAFAD-7740-48AD-8040-5EC024CFA63B}" type="presOf" srcId="{D1949B16-17F2-4C9F-9BD5-83D3F0657BF3}" destId="{CE2F6D01-EC26-4ED2-8CC2-96C2F5BE876D}" srcOrd="1" destOrd="0" presId="urn:microsoft.com/office/officeart/2005/8/layout/hierarchy3"/>
    <dgm:cxn modelId="{ABEF0FBF-7320-47D5-9CD4-AFB352D0875E}" type="presOf" srcId="{8E8F22A4-94EC-4ADE-8053-46E7D4EFF7EF}" destId="{3919ECBD-BA91-48C0-92B6-C221ED5C9946}" srcOrd="0" destOrd="0" presId="urn:microsoft.com/office/officeart/2005/8/layout/hierarchy3"/>
    <dgm:cxn modelId="{471A2FC8-7BF3-42C9-AF44-C6CA0980D7E4}" type="presOf" srcId="{4072140F-69EE-4E11-8A1E-6B4D4202A706}" destId="{C2E11AA8-BD62-4A4C-AEC7-FBE379752C94}" srcOrd="1" destOrd="0" presId="urn:microsoft.com/office/officeart/2005/8/layout/hierarchy3"/>
    <dgm:cxn modelId="{DD6256C8-C358-42D6-A91C-5C1AB23620C4}" srcId="{BA4B4134-F503-4433-8712-9C613B878DAC}" destId="{55174942-4C63-43C6-97A5-BAEDB70D4FBE}" srcOrd="0" destOrd="0" parTransId="{1339A733-6A2D-4C36-B4A0-488D4F996907}" sibTransId="{F2CDFDBC-5352-4727-AFA2-81A9BE4C0B26}"/>
    <dgm:cxn modelId="{20C423DB-2D05-4017-A145-BD1CE75C8493}" type="presOf" srcId="{1D5B9AA0-35A6-49AC-B192-2248514556DC}" destId="{C6C95356-947A-4AA5-B860-B1109502DA25}" srcOrd="0" destOrd="0" presId="urn:microsoft.com/office/officeart/2005/8/layout/hierarchy3"/>
    <dgm:cxn modelId="{48F5CDDF-0008-4FBF-B2D9-A3C546DAB0BB}" type="presOf" srcId="{4072140F-69EE-4E11-8A1E-6B4D4202A706}" destId="{22E410D2-AC48-4F7F-BA3E-A2D66B59F8AD}" srcOrd="0" destOrd="0" presId="urn:microsoft.com/office/officeart/2005/8/layout/hierarchy3"/>
    <dgm:cxn modelId="{17DEAFE5-6D0B-49A9-B0A5-24BB221BB36B}" srcId="{2F847B7A-E11E-4996-A75A-AFB2216DBC40}" destId="{CDD2C285-A031-470A-96A4-EE7EF9CB7910}" srcOrd="0" destOrd="0" parTransId="{68836276-1370-4004-88DF-5E13C17004AD}" sibTransId="{868F469B-8204-487B-B038-909D109B5D90}"/>
    <dgm:cxn modelId="{FBF05EF9-C01C-40CD-9F7C-B947845318EE}" srcId="{1D5B9AA0-35A6-49AC-B192-2248514556DC}" destId="{4072140F-69EE-4E11-8A1E-6B4D4202A706}" srcOrd="0" destOrd="0" parTransId="{20278BB5-CF8D-4267-91E8-04D72262B2AB}" sibTransId="{D0EE594F-57B5-480D-87C5-B81EFE9743BF}"/>
    <dgm:cxn modelId="{6E6BBAF9-D381-4422-BEEF-ED45EB9A66F9}" type="presOf" srcId="{2EEC9341-BDF6-4028-AC2D-AA47F4C0E111}" destId="{4BE6F5C1-B013-4334-810B-D51D35B221F3}" srcOrd="0" destOrd="0" presId="urn:microsoft.com/office/officeart/2005/8/layout/hierarchy3"/>
    <dgm:cxn modelId="{BF9C38FB-7A12-46BD-ABE7-390646114D23}" type="presOf" srcId="{68836276-1370-4004-88DF-5E13C17004AD}" destId="{B23B325D-4824-450F-A663-C5F20846009A}" srcOrd="0" destOrd="0" presId="urn:microsoft.com/office/officeart/2005/8/layout/hierarchy3"/>
    <dgm:cxn modelId="{6DE022FC-64B7-49FE-AFE0-D45681017D55}" srcId="{69AC5FBA-7A8A-4C2F-BF8D-8B824FF6AA06}" destId="{BF9EF438-B2AA-4B41-9E5A-6E89E2BAF7D8}" srcOrd="0" destOrd="0" parTransId="{2EEC9341-BDF6-4028-AC2D-AA47F4C0E111}" sibTransId="{B47517FA-3B03-4E9E-8296-0135CE048F83}"/>
    <dgm:cxn modelId="{F2C91B8F-4B7C-40B8-85E7-2BCC00D5628C}" type="presParOf" srcId="{C6C95356-947A-4AA5-B860-B1109502DA25}" destId="{26E73501-FFE1-471C-99C6-6143FEBE3941}" srcOrd="0" destOrd="0" presId="urn:microsoft.com/office/officeart/2005/8/layout/hierarchy3"/>
    <dgm:cxn modelId="{7AE58DCC-A5F5-4130-B24F-F3D3E0EE8064}" type="presParOf" srcId="{26E73501-FFE1-471C-99C6-6143FEBE3941}" destId="{B65EB8AE-4F04-4B9B-991F-214F7B846395}" srcOrd="0" destOrd="0" presId="urn:microsoft.com/office/officeart/2005/8/layout/hierarchy3"/>
    <dgm:cxn modelId="{9B60B0CF-348B-4AD4-9C44-D358814A0FC7}" type="presParOf" srcId="{B65EB8AE-4F04-4B9B-991F-214F7B846395}" destId="{22E410D2-AC48-4F7F-BA3E-A2D66B59F8AD}" srcOrd="0" destOrd="0" presId="urn:microsoft.com/office/officeart/2005/8/layout/hierarchy3"/>
    <dgm:cxn modelId="{54A8F2A8-B4EB-481F-87F0-ACE0A8AA6F5B}" type="presParOf" srcId="{B65EB8AE-4F04-4B9B-991F-214F7B846395}" destId="{C2E11AA8-BD62-4A4C-AEC7-FBE379752C94}" srcOrd="1" destOrd="0" presId="urn:microsoft.com/office/officeart/2005/8/layout/hierarchy3"/>
    <dgm:cxn modelId="{54D1567D-795B-4D43-A36C-A44BF4A624F7}" type="presParOf" srcId="{26E73501-FFE1-471C-99C6-6143FEBE3941}" destId="{529E2CD4-664F-445C-ACD0-A3C2B5F4C7F2}" srcOrd="1" destOrd="0" presId="urn:microsoft.com/office/officeart/2005/8/layout/hierarchy3"/>
    <dgm:cxn modelId="{908DF439-A1F9-4C63-8566-5404255DCA97}" type="presParOf" srcId="{529E2CD4-664F-445C-ACD0-A3C2B5F4C7F2}" destId="{3919ECBD-BA91-48C0-92B6-C221ED5C9946}" srcOrd="0" destOrd="0" presId="urn:microsoft.com/office/officeart/2005/8/layout/hierarchy3"/>
    <dgm:cxn modelId="{0043F160-EDD5-41AD-AEE6-003ADA54C10E}" type="presParOf" srcId="{529E2CD4-664F-445C-ACD0-A3C2B5F4C7F2}" destId="{3106EF19-93E4-4373-A0AA-6971BA0149CA}" srcOrd="1" destOrd="0" presId="urn:microsoft.com/office/officeart/2005/8/layout/hierarchy3"/>
    <dgm:cxn modelId="{5140A986-4921-41AE-86D0-16A5DE87203E}" type="presParOf" srcId="{C6C95356-947A-4AA5-B860-B1109502DA25}" destId="{EAAC9E19-380D-4834-A8CA-A46AF3BE6F59}" srcOrd="1" destOrd="0" presId="urn:microsoft.com/office/officeart/2005/8/layout/hierarchy3"/>
    <dgm:cxn modelId="{8B68F2E4-4BDA-435F-A691-E82F613D5B64}" type="presParOf" srcId="{EAAC9E19-380D-4834-A8CA-A46AF3BE6F59}" destId="{3913E461-8E43-4095-AA7A-7EF972A361EA}" srcOrd="0" destOrd="0" presId="urn:microsoft.com/office/officeart/2005/8/layout/hierarchy3"/>
    <dgm:cxn modelId="{1FD8C8CB-E518-44D3-942C-86C0ECD6EE88}" type="presParOf" srcId="{3913E461-8E43-4095-AA7A-7EF972A361EA}" destId="{A524EE0F-DAE1-4181-8148-4F3A87EEAB51}" srcOrd="0" destOrd="0" presId="urn:microsoft.com/office/officeart/2005/8/layout/hierarchy3"/>
    <dgm:cxn modelId="{5E607EE3-4D3F-466B-B6F6-19B61003E926}" type="presParOf" srcId="{3913E461-8E43-4095-AA7A-7EF972A361EA}" destId="{E8CFE364-BF3D-41A0-B6B9-19722CB506EC}" srcOrd="1" destOrd="0" presId="urn:microsoft.com/office/officeart/2005/8/layout/hierarchy3"/>
    <dgm:cxn modelId="{2417A143-0308-4383-8126-EB47555EE831}" type="presParOf" srcId="{EAAC9E19-380D-4834-A8CA-A46AF3BE6F59}" destId="{681AAB90-3294-4AD2-A4BF-2F40914021B1}" srcOrd="1" destOrd="0" presId="urn:microsoft.com/office/officeart/2005/8/layout/hierarchy3"/>
    <dgm:cxn modelId="{F8D2D57F-3D94-41F6-8A3E-65DB8DA2BA2D}" type="presParOf" srcId="{681AAB90-3294-4AD2-A4BF-2F40914021B1}" destId="{028902CA-D293-412C-B2E5-FB63DB77FB7F}" srcOrd="0" destOrd="0" presId="urn:microsoft.com/office/officeart/2005/8/layout/hierarchy3"/>
    <dgm:cxn modelId="{0CDD59B6-280A-4241-A9EB-D4BF6512ED27}" type="presParOf" srcId="{681AAB90-3294-4AD2-A4BF-2F40914021B1}" destId="{D4981EBC-21F3-4110-B5A6-296528725BB1}" srcOrd="1" destOrd="0" presId="urn:microsoft.com/office/officeart/2005/8/layout/hierarchy3"/>
    <dgm:cxn modelId="{829B10BE-746B-46C9-91B9-37800DC48179}" type="presParOf" srcId="{C6C95356-947A-4AA5-B860-B1109502DA25}" destId="{B02348EE-CDC1-427A-9B67-B0DBEEBD83EF}" srcOrd="2" destOrd="0" presId="urn:microsoft.com/office/officeart/2005/8/layout/hierarchy3"/>
    <dgm:cxn modelId="{29529B33-294B-43F9-B440-B418DFCBCBCA}" type="presParOf" srcId="{B02348EE-CDC1-427A-9B67-B0DBEEBD83EF}" destId="{E721AD1E-84F4-4648-94C8-47917F25BF0A}" srcOrd="0" destOrd="0" presId="urn:microsoft.com/office/officeart/2005/8/layout/hierarchy3"/>
    <dgm:cxn modelId="{3BB2EEF9-4D02-4CD7-BE46-9AE3D9D50547}" type="presParOf" srcId="{E721AD1E-84F4-4648-94C8-47917F25BF0A}" destId="{C7ED4F1B-74B4-40AE-B991-650477DC69B2}" srcOrd="0" destOrd="0" presId="urn:microsoft.com/office/officeart/2005/8/layout/hierarchy3"/>
    <dgm:cxn modelId="{CE815E2A-5DC5-45D9-B97D-16DB75C76EB1}" type="presParOf" srcId="{E721AD1E-84F4-4648-94C8-47917F25BF0A}" destId="{F81B3665-85A8-4ADC-85FF-45C485AF6CFA}" srcOrd="1" destOrd="0" presId="urn:microsoft.com/office/officeart/2005/8/layout/hierarchy3"/>
    <dgm:cxn modelId="{99103AA6-6D0E-45AA-B1DE-5CEEEEA5F3D1}" type="presParOf" srcId="{B02348EE-CDC1-427A-9B67-B0DBEEBD83EF}" destId="{AF5EF4BD-0D52-4D21-9C9E-1A83FBC479CD}" srcOrd="1" destOrd="0" presId="urn:microsoft.com/office/officeart/2005/8/layout/hierarchy3"/>
    <dgm:cxn modelId="{6B7EF6CA-EF2E-4178-B80F-62F98C3C690E}" type="presParOf" srcId="{AF5EF4BD-0D52-4D21-9C9E-1A83FBC479CD}" destId="{B23B325D-4824-450F-A663-C5F20846009A}" srcOrd="0" destOrd="0" presId="urn:microsoft.com/office/officeart/2005/8/layout/hierarchy3"/>
    <dgm:cxn modelId="{76E304B8-D258-4888-9BA4-D87458EEB1D5}" type="presParOf" srcId="{AF5EF4BD-0D52-4D21-9C9E-1A83FBC479CD}" destId="{CBF6F657-D5A0-4E42-9464-D8928CC9F374}" srcOrd="1" destOrd="0" presId="urn:microsoft.com/office/officeart/2005/8/layout/hierarchy3"/>
    <dgm:cxn modelId="{83BBF1A3-7548-4A43-A714-FF5E7AD812CF}" type="presParOf" srcId="{C6C95356-947A-4AA5-B860-B1109502DA25}" destId="{39CACEA9-500C-411D-AD19-9D474F41A2DA}" srcOrd="3" destOrd="0" presId="urn:microsoft.com/office/officeart/2005/8/layout/hierarchy3"/>
    <dgm:cxn modelId="{ACFC90B5-6F9E-444C-9111-DDD280E54B3A}" type="presParOf" srcId="{39CACEA9-500C-411D-AD19-9D474F41A2DA}" destId="{AFBC951C-BB10-488E-9AA4-85207D40ED05}" srcOrd="0" destOrd="0" presId="urn:microsoft.com/office/officeart/2005/8/layout/hierarchy3"/>
    <dgm:cxn modelId="{BB0EEE81-8A6F-47ED-BF11-D90F3B011625}" type="presParOf" srcId="{AFBC951C-BB10-488E-9AA4-85207D40ED05}" destId="{6983B4E7-8266-4963-9283-F5437BB9BAA3}" srcOrd="0" destOrd="0" presId="urn:microsoft.com/office/officeart/2005/8/layout/hierarchy3"/>
    <dgm:cxn modelId="{576085A8-EB1F-4A35-960E-F6759A2961B7}" type="presParOf" srcId="{AFBC951C-BB10-488E-9AA4-85207D40ED05}" destId="{6831E468-D1CC-4E3C-8EA3-BB200C5602B1}" srcOrd="1" destOrd="0" presId="urn:microsoft.com/office/officeart/2005/8/layout/hierarchy3"/>
    <dgm:cxn modelId="{C97E0E1F-2842-46F7-A6E6-736170083500}" type="presParOf" srcId="{39CACEA9-500C-411D-AD19-9D474F41A2DA}" destId="{4D418BB2-8183-40B2-A412-F6CC7E701249}" srcOrd="1" destOrd="0" presId="urn:microsoft.com/office/officeart/2005/8/layout/hierarchy3"/>
    <dgm:cxn modelId="{0303E0F1-6944-420F-B1E7-21C6C1E12A17}" type="presParOf" srcId="{4D418BB2-8183-40B2-A412-F6CC7E701249}" destId="{4BE6F5C1-B013-4334-810B-D51D35B221F3}" srcOrd="0" destOrd="0" presId="urn:microsoft.com/office/officeart/2005/8/layout/hierarchy3"/>
    <dgm:cxn modelId="{A4467AC3-481F-4EC8-9256-A38441375A54}" type="presParOf" srcId="{4D418BB2-8183-40B2-A412-F6CC7E701249}" destId="{BA12127A-F9D4-4CB5-BE2F-2E8E65706636}" srcOrd="1" destOrd="0" presId="urn:microsoft.com/office/officeart/2005/8/layout/hierarchy3"/>
    <dgm:cxn modelId="{C7AE3FC8-3EBA-4DFF-A4BD-BA87AF569991}" type="presParOf" srcId="{C6C95356-947A-4AA5-B860-B1109502DA25}" destId="{DC9C90D0-AD82-4018-97B5-917F5639A242}" srcOrd="4" destOrd="0" presId="urn:microsoft.com/office/officeart/2005/8/layout/hierarchy3"/>
    <dgm:cxn modelId="{F58D755A-5001-4839-B492-203D1A75FF60}" type="presParOf" srcId="{DC9C90D0-AD82-4018-97B5-917F5639A242}" destId="{57159B69-F29F-4327-B9B6-6263B7973832}" srcOrd="0" destOrd="0" presId="urn:microsoft.com/office/officeart/2005/8/layout/hierarchy3"/>
    <dgm:cxn modelId="{5CD269B9-B295-4E30-9783-68EB4237B538}" type="presParOf" srcId="{57159B69-F29F-4327-B9B6-6263B7973832}" destId="{0575D4C2-FCC6-4EB5-8494-537EE4D7C440}" srcOrd="0" destOrd="0" presId="urn:microsoft.com/office/officeart/2005/8/layout/hierarchy3"/>
    <dgm:cxn modelId="{C7E54C1E-1DA4-4879-8DAD-CE27502C4099}" type="presParOf" srcId="{57159B69-F29F-4327-B9B6-6263B7973832}" destId="{CE2F6D01-EC26-4ED2-8CC2-96C2F5BE876D}" srcOrd="1" destOrd="0" presId="urn:microsoft.com/office/officeart/2005/8/layout/hierarchy3"/>
    <dgm:cxn modelId="{D1590A3C-7CF7-4596-A033-973AD650C6C9}" type="presParOf" srcId="{DC9C90D0-AD82-4018-97B5-917F5639A242}" destId="{D66CD555-0F63-49A1-8588-A43F4839E7DE}" srcOrd="1" destOrd="0" presId="urn:microsoft.com/office/officeart/2005/8/layout/hierarchy3"/>
    <dgm:cxn modelId="{89F481D1-ED07-44BE-9F81-02FFFE849B93}" type="presParOf" srcId="{D66CD555-0F63-49A1-8588-A43F4839E7DE}" destId="{F44C2BFE-56CA-4890-B10E-C46B8DA46C44}" srcOrd="0" destOrd="0" presId="urn:microsoft.com/office/officeart/2005/8/layout/hierarchy3"/>
    <dgm:cxn modelId="{9931E762-2721-49F7-8008-D3117B29A202}" type="presParOf" srcId="{D66CD555-0F63-49A1-8588-A43F4839E7DE}" destId="{6B315480-5293-40A8-B83A-062B2DB121B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CA89CC-0BC8-46AF-86C8-4BF387DF30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0C4AEA-980A-4610-BD46-CA105F36A131}">
      <dgm:prSet custT="1"/>
      <dgm:spPr/>
      <dgm:t>
        <a:bodyPr/>
        <a:lstStyle/>
        <a:p>
          <a:pPr>
            <a:defRPr b="1"/>
          </a:pPr>
          <a:r>
            <a:rPr lang="en-US" sz="1800" dirty="0"/>
            <a:t>Products.txt</a:t>
          </a:r>
        </a:p>
      </dgm:t>
    </dgm:pt>
    <dgm:pt modelId="{245D3B81-7D75-4B23-BED8-1DEA6E5B2B01}" type="parTrans" cxnId="{C446A3E9-614B-4866-AEED-3D39BC540F14}">
      <dgm:prSet/>
      <dgm:spPr/>
      <dgm:t>
        <a:bodyPr/>
        <a:lstStyle/>
        <a:p>
          <a:endParaRPr lang="en-US"/>
        </a:p>
      </dgm:t>
    </dgm:pt>
    <dgm:pt modelId="{127E3EA1-F3F2-458A-8C7B-36E1D188A52B}" type="sibTrans" cxnId="{C446A3E9-614B-4866-AEED-3D39BC540F14}">
      <dgm:prSet/>
      <dgm:spPr/>
      <dgm:t>
        <a:bodyPr/>
        <a:lstStyle/>
        <a:p>
          <a:endParaRPr lang="en-US"/>
        </a:p>
      </dgm:t>
    </dgm:pt>
    <dgm:pt modelId="{902CA99D-1ED1-43E3-884A-DB3AEB5672DA}">
      <dgm:prSet/>
      <dgm:spPr/>
      <dgm:t>
        <a:bodyPr/>
        <a:lstStyle/>
        <a:p>
          <a:r>
            <a:rPr lang="en-US"/>
            <a:t>Stores all product info (ID, Name, Price, Quantity)</a:t>
          </a:r>
        </a:p>
      </dgm:t>
    </dgm:pt>
    <dgm:pt modelId="{68DC5DD1-1EED-4BF8-8D33-535CD542387D}" type="parTrans" cxnId="{7E930402-57B7-4C8D-B443-B3CEADDF70C2}">
      <dgm:prSet/>
      <dgm:spPr/>
      <dgm:t>
        <a:bodyPr/>
        <a:lstStyle/>
        <a:p>
          <a:endParaRPr lang="en-US"/>
        </a:p>
      </dgm:t>
    </dgm:pt>
    <dgm:pt modelId="{487E2C0A-517C-4078-B2B4-D07658515EB1}" type="sibTrans" cxnId="{7E930402-57B7-4C8D-B443-B3CEADDF70C2}">
      <dgm:prSet/>
      <dgm:spPr/>
      <dgm:t>
        <a:bodyPr/>
        <a:lstStyle/>
        <a:p>
          <a:endParaRPr lang="en-US"/>
        </a:p>
      </dgm:t>
    </dgm:pt>
    <dgm:pt modelId="{65F63B9B-597E-45F2-94D7-5CCA09127BC2}">
      <dgm:prSet custT="1"/>
      <dgm:spPr/>
      <dgm:t>
        <a:bodyPr/>
        <a:lstStyle/>
        <a:p>
          <a:pPr>
            <a:defRPr b="1"/>
          </a:pPr>
          <a:r>
            <a:rPr lang="en-US" sz="1800" dirty="0"/>
            <a:t>Users.txt</a:t>
          </a:r>
        </a:p>
      </dgm:t>
    </dgm:pt>
    <dgm:pt modelId="{655A7E46-7780-4CEF-8968-E51CE6675289}" type="parTrans" cxnId="{716F466F-88CB-4006-A28D-8B07E593EF4D}">
      <dgm:prSet/>
      <dgm:spPr/>
      <dgm:t>
        <a:bodyPr/>
        <a:lstStyle/>
        <a:p>
          <a:endParaRPr lang="en-US"/>
        </a:p>
      </dgm:t>
    </dgm:pt>
    <dgm:pt modelId="{03C80EB8-ED00-4BC7-B5D5-BDB6658AF3F9}" type="sibTrans" cxnId="{716F466F-88CB-4006-A28D-8B07E593EF4D}">
      <dgm:prSet/>
      <dgm:spPr/>
      <dgm:t>
        <a:bodyPr/>
        <a:lstStyle/>
        <a:p>
          <a:endParaRPr lang="en-US"/>
        </a:p>
      </dgm:t>
    </dgm:pt>
    <dgm:pt modelId="{224C1790-D785-4F96-AEF5-5A556C295A7C}">
      <dgm:prSet/>
      <dgm:spPr/>
      <dgm:t>
        <a:bodyPr/>
        <a:lstStyle/>
        <a:p>
          <a:r>
            <a:rPr lang="en-US"/>
            <a:t>Stores user credentials (ID, Username, Password, Role)</a:t>
          </a:r>
        </a:p>
      </dgm:t>
    </dgm:pt>
    <dgm:pt modelId="{C893C3EF-8CB6-4CFF-9EF7-E8343833B768}" type="parTrans" cxnId="{D0FA35AC-4876-4890-8C5B-D0387A0DF3C7}">
      <dgm:prSet/>
      <dgm:spPr/>
      <dgm:t>
        <a:bodyPr/>
        <a:lstStyle/>
        <a:p>
          <a:endParaRPr lang="en-US"/>
        </a:p>
      </dgm:t>
    </dgm:pt>
    <dgm:pt modelId="{23E93CD6-F2C6-474C-9C5A-12E6CF107B71}" type="sibTrans" cxnId="{D0FA35AC-4876-4890-8C5B-D0387A0DF3C7}">
      <dgm:prSet/>
      <dgm:spPr/>
      <dgm:t>
        <a:bodyPr/>
        <a:lstStyle/>
        <a:p>
          <a:endParaRPr lang="en-US"/>
        </a:p>
      </dgm:t>
    </dgm:pt>
    <dgm:pt modelId="{CA6E89AC-34F9-4B11-903A-D7D07785044F}">
      <dgm:prSet custT="1"/>
      <dgm:spPr/>
      <dgm:t>
        <a:bodyPr/>
        <a:lstStyle/>
        <a:p>
          <a:pPr>
            <a:defRPr b="1"/>
          </a:pPr>
          <a:r>
            <a:rPr lang="en-US" sz="1800" dirty="0"/>
            <a:t>Data read at Startup, saved at exit</a:t>
          </a:r>
        </a:p>
      </dgm:t>
    </dgm:pt>
    <dgm:pt modelId="{9C691FF8-4747-424B-B5EC-C8ACBD6BC5C1}" type="parTrans" cxnId="{772371D5-3D07-4E03-864F-440844B28E5D}">
      <dgm:prSet/>
      <dgm:spPr/>
      <dgm:t>
        <a:bodyPr/>
        <a:lstStyle/>
        <a:p>
          <a:endParaRPr lang="en-US"/>
        </a:p>
      </dgm:t>
    </dgm:pt>
    <dgm:pt modelId="{9DD4B294-3B0C-467E-81D6-BEF6AAFC9DEE}" type="sibTrans" cxnId="{772371D5-3D07-4E03-864F-440844B28E5D}">
      <dgm:prSet/>
      <dgm:spPr/>
      <dgm:t>
        <a:bodyPr/>
        <a:lstStyle/>
        <a:p>
          <a:endParaRPr lang="en-US"/>
        </a:p>
      </dgm:t>
    </dgm:pt>
    <dgm:pt modelId="{B81321AA-720B-404D-BEC8-53E08940C922}" type="pres">
      <dgm:prSet presAssocID="{B7CA89CC-0BC8-46AF-86C8-4BF387DF30B0}" presName="root" presStyleCnt="0">
        <dgm:presLayoutVars>
          <dgm:dir/>
          <dgm:resizeHandles val="exact"/>
        </dgm:presLayoutVars>
      </dgm:prSet>
      <dgm:spPr/>
    </dgm:pt>
    <dgm:pt modelId="{517C8A6A-260C-4BC3-8727-1F7E20C4420C}" type="pres">
      <dgm:prSet presAssocID="{D20C4AEA-980A-4610-BD46-CA105F36A131}" presName="compNode" presStyleCnt="0"/>
      <dgm:spPr/>
    </dgm:pt>
    <dgm:pt modelId="{6E63B8E3-8045-4B74-9627-A11B32A2ECE8}" type="pres">
      <dgm:prSet presAssocID="{D20C4AEA-980A-4610-BD46-CA105F36A1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539F7EDC-132C-42F1-9E7C-F5E3C2D93944}" type="pres">
      <dgm:prSet presAssocID="{D20C4AEA-980A-4610-BD46-CA105F36A131}" presName="iconSpace" presStyleCnt="0"/>
      <dgm:spPr/>
    </dgm:pt>
    <dgm:pt modelId="{E1F66B02-37FB-4767-8940-3F4CE419DB3D}" type="pres">
      <dgm:prSet presAssocID="{D20C4AEA-980A-4610-BD46-CA105F36A131}" presName="parTx" presStyleLbl="revTx" presStyleIdx="0" presStyleCnt="6">
        <dgm:presLayoutVars>
          <dgm:chMax val="0"/>
          <dgm:chPref val="0"/>
        </dgm:presLayoutVars>
      </dgm:prSet>
      <dgm:spPr/>
    </dgm:pt>
    <dgm:pt modelId="{1878197E-250E-4E9B-BDD2-129A60BEFA69}" type="pres">
      <dgm:prSet presAssocID="{D20C4AEA-980A-4610-BD46-CA105F36A131}" presName="txSpace" presStyleCnt="0"/>
      <dgm:spPr/>
    </dgm:pt>
    <dgm:pt modelId="{8BBBDC9F-58A7-43D0-9D5A-FA4DCB403AEB}" type="pres">
      <dgm:prSet presAssocID="{D20C4AEA-980A-4610-BD46-CA105F36A131}" presName="desTx" presStyleLbl="revTx" presStyleIdx="1" presStyleCnt="6">
        <dgm:presLayoutVars/>
      </dgm:prSet>
      <dgm:spPr/>
    </dgm:pt>
    <dgm:pt modelId="{36AD3B16-FF5E-4F0B-82D5-E47B698BB9D9}" type="pres">
      <dgm:prSet presAssocID="{127E3EA1-F3F2-458A-8C7B-36E1D188A52B}" presName="sibTrans" presStyleCnt="0"/>
      <dgm:spPr/>
    </dgm:pt>
    <dgm:pt modelId="{5F46AD7B-F7B5-446C-ABF5-EE9CA206ED4C}" type="pres">
      <dgm:prSet presAssocID="{65F63B9B-597E-45F2-94D7-5CCA09127BC2}" presName="compNode" presStyleCnt="0"/>
      <dgm:spPr/>
    </dgm:pt>
    <dgm:pt modelId="{13D1C1AA-1A2F-4933-BD88-B9383BF8647A}" type="pres">
      <dgm:prSet presAssocID="{65F63B9B-597E-45F2-94D7-5CCA09127B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8FBD82D-645B-4B33-B6BC-5B47A4CEC7A0}" type="pres">
      <dgm:prSet presAssocID="{65F63B9B-597E-45F2-94D7-5CCA09127BC2}" presName="iconSpace" presStyleCnt="0"/>
      <dgm:spPr/>
    </dgm:pt>
    <dgm:pt modelId="{8C8678FD-7B26-46CF-9404-5627FA408125}" type="pres">
      <dgm:prSet presAssocID="{65F63B9B-597E-45F2-94D7-5CCA09127BC2}" presName="parTx" presStyleLbl="revTx" presStyleIdx="2" presStyleCnt="6">
        <dgm:presLayoutVars>
          <dgm:chMax val="0"/>
          <dgm:chPref val="0"/>
        </dgm:presLayoutVars>
      </dgm:prSet>
      <dgm:spPr/>
    </dgm:pt>
    <dgm:pt modelId="{91FB3B4A-9FCD-4D03-8769-B92AEA44BDCA}" type="pres">
      <dgm:prSet presAssocID="{65F63B9B-597E-45F2-94D7-5CCA09127BC2}" presName="txSpace" presStyleCnt="0"/>
      <dgm:spPr/>
    </dgm:pt>
    <dgm:pt modelId="{853450FE-E74D-48F1-9756-0A40D98C673A}" type="pres">
      <dgm:prSet presAssocID="{65F63B9B-597E-45F2-94D7-5CCA09127BC2}" presName="desTx" presStyleLbl="revTx" presStyleIdx="3" presStyleCnt="6">
        <dgm:presLayoutVars/>
      </dgm:prSet>
      <dgm:spPr/>
    </dgm:pt>
    <dgm:pt modelId="{B89D4DE4-AF71-4DEF-BAD6-58FAB842B72F}" type="pres">
      <dgm:prSet presAssocID="{03C80EB8-ED00-4BC7-B5D5-BDB6658AF3F9}" presName="sibTrans" presStyleCnt="0"/>
      <dgm:spPr/>
    </dgm:pt>
    <dgm:pt modelId="{9D297299-132A-4C96-8BD5-98F5FCD7AC76}" type="pres">
      <dgm:prSet presAssocID="{CA6E89AC-34F9-4B11-903A-D7D07785044F}" presName="compNode" presStyleCnt="0"/>
      <dgm:spPr/>
    </dgm:pt>
    <dgm:pt modelId="{2CFF67F2-8CBC-44ED-9B31-F6A4BF388D3D}" type="pres">
      <dgm:prSet presAssocID="{CA6E89AC-34F9-4B11-903A-D7D0778504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7AC12F3-1A8F-49AD-82E0-A4F5327D5125}" type="pres">
      <dgm:prSet presAssocID="{CA6E89AC-34F9-4B11-903A-D7D07785044F}" presName="iconSpace" presStyleCnt="0"/>
      <dgm:spPr/>
    </dgm:pt>
    <dgm:pt modelId="{E9799B72-E4B7-48A8-8EC4-744102E03F7C}" type="pres">
      <dgm:prSet presAssocID="{CA6E89AC-34F9-4B11-903A-D7D07785044F}" presName="parTx" presStyleLbl="revTx" presStyleIdx="4" presStyleCnt="6">
        <dgm:presLayoutVars>
          <dgm:chMax val="0"/>
          <dgm:chPref val="0"/>
        </dgm:presLayoutVars>
      </dgm:prSet>
      <dgm:spPr/>
    </dgm:pt>
    <dgm:pt modelId="{1A313363-CB09-4CC3-B661-F97CBDBB9FD6}" type="pres">
      <dgm:prSet presAssocID="{CA6E89AC-34F9-4B11-903A-D7D07785044F}" presName="txSpace" presStyleCnt="0"/>
      <dgm:spPr/>
    </dgm:pt>
    <dgm:pt modelId="{93C53EE7-6431-4E20-A6AB-98F572D534B4}" type="pres">
      <dgm:prSet presAssocID="{CA6E89AC-34F9-4B11-903A-D7D07785044F}" presName="desTx" presStyleLbl="revTx" presStyleIdx="5" presStyleCnt="6">
        <dgm:presLayoutVars/>
      </dgm:prSet>
      <dgm:spPr/>
    </dgm:pt>
  </dgm:ptLst>
  <dgm:cxnLst>
    <dgm:cxn modelId="{7E930402-57B7-4C8D-B443-B3CEADDF70C2}" srcId="{D20C4AEA-980A-4610-BD46-CA105F36A131}" destId="{902CA99D-1ED1-43E3-884A-DB3AEB5672DA}" srcOrd="0" destOrd="0" parTransId="{68DC5DD1-1EED-4BF8-8D33-535CD542387D}" sibTransId="{487E2C0A-517C-4078-B2B4-D07658515EB1}"/>
    <dgm:cxn modelId="{716F466F-88CB-4006-A28D-8B07E593EF4D}" srcId="{B7CA89CC-0BC8-46AF-86C8-4BF387DF30B0}" destId="{65F63B9B-597E-45F2-94D7-5CCA09127BC2}" srcOrd="1" destOrd="0" parTransId="{655A7E46-7780-4CEF-8968-E51CE6675289}" sibTransId="{03C80EB8-ED00-4BC7-B5D5-BDB6658AF3F9}"/>
    <dgm:cxn modelId="{5E78E676-6555-45D7-AB3E-BF3C14D8D5D0}" type="presOf" srcId="{902CA99D-1ED1-43E3-884A-DB3AEB5672DA}" destId="{8BBBDC9F-58A7-43D0-9D5A-FA4DCB403AEB}" srcOrd="0" destOrd="0" presId="urn:microsoft.com/office/officeart/2018/2/layout/IconLabelDescriptionList"/>
    <dgm:cxn modelId="{92BFD4A9-8426-448B-8D3E-6793DCFA8103}" type="presOf" srcId="{224C1790-D785-4F96-AEF5-5A556C295A7C}" destId="{853450FE-E74D-48F1-9756-0A40D98C673A}" srcOrd="0" destOrd="0" presId="urn:microsoft.com/office/officeart/2018/2/layout/IconLabelDescriptionList"/>
    <dgm:cxn modelId="{D0FA35AC-4876-4890-8C5B-D0387A0DF3C7}" srcId="{65F63B9B-597E-45F2-94D7-5CCA09127BC2}" destId="{224C1790-D785-4F96-AEF5-5A556C295A7C}" srcOrd="0" destOrd="0" parTransId="{C893C3EF-8CB6-4CFF-9EF7-E8343833B768}" sibTransId="{23E93CD6-F2C6-474C-9C5A-12E6CF107B71}"/>
    <dgm:cxn modelId="{347640B5-4F36-4993-8675-3CC46C12EE3B}" type="presOf" srcId="{B7CA89CC-0BC8-46AF-86C8-4BF387DF30B0}" destId="{B81321AA-720B-404D-BEC8-53E08940C922}" srcOrd="0" destOrd="0" presId="urn:microsoft.com/office/officeart/2018/2/layout/IconLabelDescriptionList"/>
    <dgm:cxn modelId="{422AD7CD-BC55-4568-BE43-F6BD1B9F28F5}" type="presOf" srcId="{D20C4AEA-980A-4610-BD46-CA105F36A131}" destId="{E1F66B02-37FB-4767-8940-3F4CE419DB3D}" srcOrd="0" destOrd="0" presId="urn:microsoft.com/office/officeart/2018/2/layout/IconLabelDescriptionList"/>
    <dgm:cxn modelId="{0ACC5ED1-DD3A-4550-A43F-10B8B63B35B7}" type="presOf" srcId="{CA6E89AC-34F9-4B11-903A-D7D07785044F}" destId="{E9799B72-E4B7-48A8-8EC4-744102E03F7C}" srcOrd="0" destOrd="0" presId="urn:microsoft.com/office/officeart/2018/2/layout/IconLabelDescriptionList"/>
    <dgm:cxn modelId="{772371D5-3D07-4E03-864F-440844B28E5D}" srcId="{B7CA89CC-0BC8-46AF-86C8-4BF387DF30B0}" destId="{CA6E89AC-34F9-4B11-903A-D7D07785044F}" srcOrd="2" destOrd="0" parTransId="{9C691FF8-4747-424B-B5EC-C8ACBD6BC5C1}" sibTransId="{9DD4B294-3B0C-467E-81D6-BEF6AAFC9DEE}"/>
    <dgm:cxn modelId="{0FE36EE9-AA97-4B60-A1C4-0299E237A64C}" type="presOf" srcId="{65F63B9B-597E-45F2-94D7-5CCA09127BC2}" destId="{8C8678FD-7B26-46CF-9404-5627FA408125}" srcOrd="0" destOrd="0" presId="urn:microsoft.com/office/officeart/2018/2/layout/IconLabelDescriptionList"/>
    <dgm:cxn modelId="{C446A3E9-614B-4866-AEED-3D39BC540F14}" srcId="{B7CA89CC-0BC8-46AF-86C8-4BF387DF30B0}" destId="{D20C4AEA-980A-4610-BD46-CA105F36A131}" srcOrd="0" destOrd="0" parTransId="{245D3B81-7D75-4B23-BED8-1DEA6E5B2B01}" sibTransId="{127E3EA1-F3F2-458A-8C7B-36E1D188A52B}"/>
    <dgm:cxn modelId="{BB52182B-EA0F-48A2-BC80-71E2EFB1AB1E}" type="presParOf" srcId="{B81321AA-720B-404D-BEC8-53E08940C922}" destId="{517C8A6A-260C-4BC3-8727-1F7E20C4420C}" srcOrd="0" destOrd="0" presId="urn:microsoft.com/office/officeart/2018/2/layout/IconLabelDescriptionList"/>
    <dgm:cxn modelId="{CCAA02DE-9545-4D28-B2AC-805F0AE3E151}" type="presParOf" srcId="{517C8A6A-260C-4BC3-8727-1F7E20C4420C}" destId="{6E63B8E3-8045-4B74-9627-A11B32A2ECE8}" srcOrd="0" destOrd="0" presId="urn:microsoft.com/office/officeart/2018/2/layout/IconLabelDescriptionList"/>
    <dgm:cxn modelId="{3E15D100-550F-464F-BED4-8F77697E66E5}" type="presParOf" srcId="{517C8A6A-260C-4BC3-8727-1F7E20C4420C}" destId="{539F7EDC-132C-42F1-9E7C-F5E3C2D93944}" srcOrd="1" destOrd="0" presId="urn:microsoft.com/office/officeart/2018/2/layout/IconLabelDescriptionList"/>
    <dgm:cxn modelId="{B7500D0E-7A15-436F-89E6-4696B30AE25D}" type="presParOf" srcId="{517C8A6A-260C-4BC3-8727-1F7E20C4420C}" destId="{E1F66B02-37FB-4767-8940-3F4CE419DB3D}" srcOrd="2" destOrd="0" presId="urn:microsoft.com/office/officeart/2018/2/layout/IconLabelDescriptionList"/>
    <dgm:cxn modelId="{8E0638C6-B6D0-4F7D-BDC9-11091E76F6EB}" type="presParOf" srcId="{517C8A6A-260C-4BC3-8727-1F7E20C4420C}" destId="{1878197E-250E-4E9B-BDD2-129A60BEFA69}" srcOrd="3" destOrd="0" presId="urn:microsoft.com/office/officeart/2018/2/layout/IconLabelDescriptionList"/>
    <dgm:cxn modelId="{76E48C51-33C0-4859-807C-1761F845A712}" type="presParOf" srcId="{517C8A6A-260C-4BC3-8727-1F7E20C4420C}" destId="{8BBBDC9F-58A7-43D0-9D5A-FA4DCB403AEB}" srcOrd="4" destOrd="0" presId="urn:microsoft.com/office/officeart/2018/2/layout/IconLabelDescriptionList"/>
    <dgm:cxn modelId="{3DC620C3-9ADB-463E-BEF2-156ED072E6A0}" type="presParOf" srcId="{B81321AA-720B-404D-BEC8-53E08940C922}" destId="{36AD3B16-FF5E-4F0B-82D5-E47B698BB9D9}" srcOrd="1" destOrd="0" presId="urn:microsoft.com/office/officeart/2018/2/layout/IconLabelDescriptionList"/>
    <dgm:cxn modelId="{0701C507-3A05-456A-AB63-DE8B0ACAEF3B}" type="presParOf" srcId="{B81321AA-720B-404D-BEC8-53E08940C922}" destId="{5F46AD7B-F7B5-446C-ABF5-EE9CA206ED4C}" srcOrd="2" destOrd="0" presId="urn:microsoft.com/office/officeart/2018/2/layout/IconLabelDescriptionList"/>
    <dgm:cxn modelId="{3338B895-8787-415A-880D-6C2A10C700F3}" type="presParOf" srcId="{5F46AD7B-F7B5-446C-ABF5-EE9CA206ED4C}" destId="{13D1C1AA-1A2F-4933-BD88-B9383BF8647A}" srcOrd="0" destOrd="0" presId="urn:microsoft.com/office/officeart/2018/2/layout/IconLabelDescriptionList"/>
    <dgm:cxn modelId="{A8E6B2C2-AB99-42C2-841A-96353FC2EE6F}" type="presParOf" srcId="{5F46AD7B-F7B5-446C-ABF5-EE9CA206ED4C}" destId="{B8FBD82D-645B-4B33-B6BC-5B47A4CEC7A0}" srcOrd="1" destOrd="0" presId="urn:microsoft.com/office/officeart/2018/2/layout/IconLabelDescriptionList"/>
    <dgm:cxn modelId="{1A6758E2-9FE3-4C26-B023-991BF9E22F44}" type="presParOf" srcId="{5F46AD7B-F7B5-446C-ABF5-EE9CA206ED4C}" destId="{8C8678FD-7B26-46CF-9404-5627FA408125}" srcOrd="2" destOrd="0" presId="urn:microsoft.com/office/officeart/2018/2/layout/IconLabelDescriptionList"/>
    <dgm:cxn modelId="{3A227D1C-C77F-4B13-9BC9-A08ABCCD7D7C}" type="presParOf" srcId="{5F46AD7B-F7B5-446C-ABF5-EE9CA206ED4C}" destId="{91FB3B4A-9FCD-4D03-8769-B92AEA44BDCA}" srcOrd="3" destOrd="0" presId="urn:microsoft.com/office/officeart/2018/2/layout/IconLabelDescriptionList"/>
    <dgm:cxn modelId="{734C2FF4-E1CB-40E1-9545-78C34AE125F1}" type="presParOf" srcId="{5F46AD7B-F7B5-446C-ABF5-EE9CA206ED4C}" destId="{853450FE-E74D-48F1-9756-0A40D98C673A}" srcOrd="4" destOrd="0" presId="urn:microsoft.com/office/officeart/2018/2/layout/IconLabelDescriptionList"/>
    <dgm:cxn modelId="{E51E6AC0-0A89-4CFA-84C1-B0D4A35B2A7F}" type="presParOf" srcId="{B81321AA-720B-404D-BEC8-53E08940C922}" destId="{B89D4DE4-AF71-4DEF-BAD6-58FAB842B72F}" srcOrd="3" destOrd="0" presId="urn:microsoft.com/office/officeart/2018/2/layout/IconLabelDescriptionList"/>
    <dgm:cxn modelId="{4398E5BE-A078-4A77-8B9F-54E07B24DCDF}" type="presParOf" srcId="{B81321AA-720B-404D-BEC8-53E08940C922}" destId="{9D297299-132A-4C96-8BD5-98F5FCD7AC76}" srcOrd="4" destOrd="0" presId="urn:microsoft.com/office/officeart/2018/2/layout/IconLabelDescriptionList"/>
    <dgm:cxn modelId="{0E48D197-CA88-409F-B537-BA55C97FA522}" type="presParOf" srcId="{9D297299-132A-4C96-8BD5-98F5FCD7AC76}" destId="{2CFF67F2-8CBC-44ED-9B31-F6A4BF388D3D}" srcOrd="0" destOrd="0" presId="urn:microsoft.com/office/officeart/2018/2/layout/IconLabelDescriptionList"/>
    <dgm:cxn modelId="{3B935B11-F1F9-423A-8072-C09E0931665C}" type="presParOf" srcId="{9D297299-132A-4C96-8BD5-98F5FCD7AC76}" destId="{47AC12F3-1A8F-49AD-82E0-A4F5327D5125}" srcOrd="1" destOrd="0" presId="urn:microsoft.com/office/officeart/2018/2/layout/IconLabelDescriptionList"/>
    <dgm:cxn modelId="{D301D8EF-18C4-4417-8FBC-44E61B0354E9}" type="presParOf" srcId="{9D297299-132A-4C96-8BD5-98F5FCD7AC76}" destId="{E9799B72-E4B7-48A8-8EC4-744102E03F7C}" srcOrd="2" destOrd="0" presId="urn:microsoft.com/office/officeart/2018/2/layout/IconLabelDescriptionList"/>
    <dgm:cxn modelId="{64838212-E0A4-4A46-AAE9-D9B52406E88D}" type="presParOf" srcId="{9D297299-132A-4C96-8BD5-98F5FCD7AC76}" destId="{1A313363-CB09-4CC3-B661-F97CBDBB9FD6}" srcOrd="3" destOrd="0" presId="urn:microsoft.com/office/officeart/2018/2/layout/IconLabelDescriptionList"/>
    <dgm:cxn modelId="{E8BFA4A0-EC3A-4489-95E1-200CE69872CE}" type="presParOf" srcId="{9D297299-132A-4C96-8BD5-98F5FCD7AC76}" destId="{93C53EE7-6431-4E20-A6AB-98F572D534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BA7B79-24DF-4A2C-BA8C-51D30C5586D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64D2E9-4D67-4A2D-8B44-18D9110EFDCD}">
      <dgm:prSet/>
      <dgm:spPr/>
      <dgm:t>
        <a:bodyPr/>
        <a:lstStyle/>
        <a:p>
          <a:pPr>
            <a:defRPr b="1"/>
          </a:pPr>
          <a:r>
            <a:rPr lang="en-US" dirty="0"/>
            <a:t>Members:</a:t>
          </a:r>
        </a:p>
      </dgm:t>
    </dgm:pt>
    <dgm:pt modelId="{666EFE05-07B0-49BA-9D24-79F11952C622}" type="parTrans" cxnId="{810F387A-B2FB-4373-8EBC-5129106E84C8}">
      <dgm:prSet/>
      <dgm:spPr/>
      <dgm:t>
        <a:bodyPr/>
        <a:lstStyle/>
        <a:p>
          <a:endParaRPr lang="en-US"/>
        </a:p>
      </dgm:t>
    </dgm:pt>
    <dgm:pt modelId="{6F6024CE-86DD-4E5E-96B8-775797D99757}" type="sibTrans" cxnId="{810F387A-B2FB-4373-8EBC-5129106E84C8}">
      <dgm:prSet/>
      <dgm:spPr/>
      <dgm:t>
        <a:bodyPr/>
        <a:lstStyle/>
        <a:p>
          <a:endParaRPr lang="en-US"/>
        </a:p>
      </dgm:t>
    </dgm:pt>
    <dgm:pt modelId="{B447AF36-4E8F-411E-B0F1-16C2A4C6E7AB}">
      <dgm:prSet/>
      <dgm:spPr/>
      <dgm:t>
        <a:bodyPr/>
        <a:lstStyle/>
        <a:p>
          <a:r>
            <a:rPr lang="en-US" dirty="0"/>
            <a:t>Saif-ur-Rehman Awan		4778-FOC/BSSE/F23</a:t>
          </a:r>
        </a:p>
      </dgm:t>
    </dgm:pt>
    <dgm:pt modelId="{874A0C83-F601-4AC0-8551-B476303F40F8}" type="parTrans" cxnId="{EC238A18-C8FA-4544-B75C-4315EC126DAC}">
      <dgm:prSet/>
      <dgm:spPr/>
      <dgm:t>
        <a:bodyPr/>
        <a:lstStyle/>
        <a:p>
          <a:endParaRPr lang="en-US"/>
        </a:p>
      </dgm:t>
    </dgm:pt>
    <dgm:pt modelId="{15578705-6BBD-4D8A-A6A4-12A4279F6A14}" type="sibTrans" cxnId="{EC238A18-C8FA-4544-B75C-4315EC126DAC}">
      <dgm:prSet/>
      <dgm:spPr/>
      <dgm:t>
        <a:bodyPr/>
        <a:lstStyle/>
        <a:p>
          <a:endParaRPr lang="en-US"/>
        </a:p>
      </dgm:t>
    </dgm:pt>
    <dgm:pt modelId="{E6396899-6EAC-4997-B7DE-0C832AB5AE78}">
      <dgm:prSet/>
      <dgm:spPr/>
      <dgm:t>
        <a:bodyPr/>
        <a:lstStyle/>
        <a:p>
          <a:r>
            <a:rPr lang="en-US" dirty="0"/>
            <a:t>Abdul Moiz			4819-FOC/BSSE/F23</a:t>
          </a:r>
        </a:p>
      </dgm:t>
    </dgm:pt>
    <dgm:pt modelId="{B64D9C89-A9FE-4CF7-91B2-B2751EE1AC8F}" type="parTrans" cxnId="{CDBE63A1-726E-4716-AFCC-E619F6F264B0}">
      <dgm:prSet/>
      <dgm:spPr/>
      <dgm:t>
        <a:bodyPr/>
        <a:lstStyle/>
        <a:p>
          <a:endParaRPr lang="en-US"/>
        </a:p>
      </dgm:t>
    </dgm:pt>
    <dgm:pt modelId="{721A3FF4-522F-4884-8B5B-A52C8DD1B067}" type="sibTrans" cxnId="{CDBE63A1-726E-4716-AFCC-E619F6F264B0}">
      <dgm:prSet/>
      <dgm:spPr/>
      <dgm:t>
        <a:bodyPr/>
        <a:lstStyle/>
        <a:p>
          <a:endParaRPr lang="en-US"/>
        </a:p>
      </dgm:t>
    </dgm:pt>
    <dgm:pt modelId="{32460EFA-CF32-411F-BCF9-DC01FFA66BB0}">
      <dgm:prSet/>
      <dgm:spPr/>
      <dgm:t>
        <a:bodyPr/>
        <a:lstStyle/>
        <a:p>
          <a:r>
            <a:rPr lang="en-US"/>
            <a:t>Ahmed Khurseed		4796-FOC/BSSE/F23</a:t>
          </a:r>
        </a:p>
      </dgm:t>
    </dgm:pt>
    <dgm:pt modelId="{DC86BDB1-620E-427E-AD12-71226A37FE72}" type="parTrans" cxnId="{C622AE19-E448-4941-AD8F-2A7118C8FB16}">
      <dgm:prSet/>
      <dgm:spPr/>
      <dgm:t>
        <a:bodyPr/>
        <a:lstStyle/>
        <a:p>
          <a:endParaRPr lang="en-US"/>
        </a:p>
      </dgm:t>
    </dgm:pt>
    <dgm:pt modelId="{C816B026-92D8-4FB6-B507-9592B4B69347}" type="sibTrans" cxnId="{C622AE19-E448-4941-AD8F-2A7118C8FB16}">
      <dgm:prSet/>
      <dgm:spPr/>
      <dgm:t>
        <a:bodyPr/>
        <a:lstStyle/>
        <a:p>
          <a:endParaRPr lang="en-US"/>
        </a:p>
      </dgm:t>
    </dgm:pt>
    <dgm:pt modelId="{21C27760-5215-487A-8530-C0EB11A0DEDD}">
      <dgm:prSet/>
      <dgm:spPr/>
      <dgm:t>
        <a:bodyPr/>
        <a:lstStyle/>
        <a:p>
          <a:pPr>
            <a:defRPr b="1"/>
          </a:pPr>
          <a:r>
            <a:rPr lang="en-US"/>
            <a:t>Supervisor:</a:t>
          </a:r>
        </a:p>
      </dgm:t>
    </dgm:pt>
    <dgm:pt modelId="{DB96B59A-7BCD-41CB-9F4A-082AE6E6A8CA}" type="parTrans" cxnId="{9124191F-23C3-462E-8A81-289E40892703}">
      <dgm:prSet/>
      <dgm:spPr/>
      <dgm:t>
        <a:bodyPr/>
        <a:lstStyle/>
        <a:p>
          <a:endParaRPr lang="en-US"/>
        </a:p>
      </dgm:t>
    </dgm:pt>
    <dgm:pt modelId="{E3889E2E-4FA2-4372-93BD-316A9A8C3C9D}" type="sibTrans" cxnId="{9124191F-23C3-462E-8A81-289E40892703}">
      <dgm:prSet/>
      <dgm:spPr/>
      <dgm:t>
        <a:bodyPr/>
        <a:lstStyle/>
        <a:p>
          <a:endParaRPr lang="en-US"/>
        </a:p>
      </dgm:t>
    </dgm:pt>
    <dgm:pt modelId="{3914A6A5-320B-477F-9029-6DC53C884E83}">
      <dgm:prSet/>
      <dgm:spPr/>
      <dgm:t>
        <a:bodyPr/>
        <a:lstStyle/>
        <a:p>
          <a:r>
            <a:rPr lang="en-US"/>
            <a:t>Mr. Shakeel Ahmed,    IIUI Lecturer</a:t>
          </a:r>
        </a:p>
      </dgm:t>
    </dgm:pt>
    <dgm:pt modelId="{BDFB0863-4763-4DC7-ACC7-DEF7A322A330}" type="parTrans" cxnId="{4C5346B6-8EA5-4CEC-BEFF-948FF8021F43}">
      <dgm:prSet/>
      <dgm:spPr/>
      <dgm:t>
        <a:bodyPr/>
        <a:lstStyle/>
        <a:p>
          <a:endParaRPr lang="en-US"/>
        </a:p>
      </dgm:t>
    </dgm:pt>
    <dgm:pt modelId="{535EB050-AD51-4432-87F8-284B1342C174}" type="sibTrans" cxnId="{4C5346B6-8EA5-4CEC-BEFF-948FF8021F43}">
      <dgm:prSet/>
      <dgm:spPr/>
      <dgm:t>
        <a:bodyPr/>
        <a:lstStyle/>
        <a:p>
          <a:endParaRPr lang="en-US"/>
        </a:p>
      </dgm:t>
    </dgm:pt>
    <dgm:pt modelId="{50E8BA98-23AB-40DB-BEC9-F89937E3F271}" type="pres">
      <dgm:prSet presAssocID="{20BA7B79-24DF-4A2C-BA8C-51D30C5586D5}" presName="root" presStyleCnt="0">
        <dgm:presLayoutVars>
          <dgm:dir/>
          <dgm:resizeHandles val="exact"/>
        </dgm:presLayoutVars>
      </dgm:prSet>
      <dgm:spPr/>
    </dgm:pt>
    <dgm:pt modelId="{01F69434-6944-4FC2-8D4F-E4306983F50D}" type="pres">
      <dgm:prSet presAssocID="{3164D2E9-4D67-4A2D-8B44-18D9110EFDCD}" presName="compNode" presStyleCnt="0"/>
      <dgm:spPr/>
    </dgm:pt>
    <dgm:pt modelId="{1FD15F2B-70FD-4285-B287-3BA86CDD303F}" type="pres">
      <dgm:prSet presAssocID="{3164D2E9-4D67-4A2D-8B44-18D9110EFD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77D6C7C-8E4F-41D2-906B-71C607E02D6A}" type="pres">
      <dgm:prSet presAssocID="{3164D2E9-4D67-4A2D-8B44-18D9110EFDCD}" presName="iconSpace" presStyleCnt="0"/>
      <dgm:spPr/>
    </dgm:pt>
    <dgm:pt modelId="{F0D8EBCE-2829-4B7C-9E90-C37D361AC3AB}" type="pres">
      <dgm:prSet presAssocID="{3164D2E9-4D67-4A2D-8B44-18D9110EFDCD}" presName="parTx" presStyleLbl="revTx" presStyleIdx="0" presStyleCnt="4">
        <dgm:presLayoutVars>
          <dgm:chMax val="0"/>
          <dgm:chPref val="0"/>
        </dgm:presLayoutVars>
      </dgm:prSet>
      <dgm:spPr/>
    </dgm:pt>
    <dgm:pt modelId="{0698D135-CEC7-41FD-AC42-A8B7EE8D229F}" type="pres">
      <dgm:prSet presAssocID="{3164D2E9-4D67-4A2D-8B44-18D9110EFDCD}" presName="txSpace" presStyleCnt="0"/>
      <dgm:spPr/>
    </dgm:pt>
    <dgm:pt modelId="{4A6B9A77-7D95-4985-BA51-AD3BCAA6CA8B}" type="pres">
      <dgm:prSet presAssocID="{3164D2E9-4D67-4A2D-8B44-18D9110EFDCD}" presName="desTx" presStyleLbl="revTx" presStyleIdx="1" presStyleCnt="4" custScaleX="140382" custScaleY="406951" custLinFactY="55363" custLinFactNeighborX="-130" custLinFactNeighborY="100000">
        <dgm:presLayoutVars/>
      </dgm:prSet>
      <dgm:spPr/>
    </dgm:pt>
    <dgm:pt modelId="{6E16D52F-9CB5-4AD3-B10E-A0512963B584}" type="pres">
      <dgm:prSet presAssocID="{6F6024CE-86DD-4E5E-96B8-775797D99757}" presName="sibTrans" presStyleCnt="0"/>
      <dgm:spPr/>
    </dgm:pt>
    <dgm:pt modelId="{5606ABDB-811F-4F17-9DF8-3923C0F30FCC}" type="pres">
      <dgm:prSet presAssocID="{21C27760-5215-487A-8530-C0EB11A0DEDD}" presName="compNode" presStyleCnt="0"/>
      <dgm:spPr/>
    </dgm:pt>
    <dgm:pt modelId="{135B4CFE-1C8B-4107-8764-19D687C02B30}" type="pres">
      <dgm:prSet presAssocID="{21C27760-5215-487A-8530-C0EB11A0DE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CD49B106-3C70-4754-BD53-FD1D0B3C7671}" type="pres">
      <dgm:prSet presAssocID="{21C27760-5215-487A-8530-C0EB11A0DEDD}" presName="iconSpace" presStyleCnt="0"/>
      <dgm:spPr/>
    </dgm:pt>
    <dgm:pt modelId="{177B2D0C-FD18-4220-9E2D-A4412E1E6330}" type="pres">
      <dgm:prSet presAssocID="{21C27760-5215-487A-8530-C0EB11A0DEDD}" presName="parTx" presStyleLbl="revTx" presStyleIdx="2" presStyleCnt="4">
        <dgm:presLayoutVars>
          <dgm:chMax val="0"/>
          <dgm:chPref val="0"/>
        </dgm:presLayoutVars>
      </dgm:prSet>
      <dgm:spPr/>
    </dgm:pt>
    <dgm:pt modelId="{360B31AF-6598-42FD-8374-18BA298BA945}" type="pres">
      <dgm:prSet presAssocID="{21C27760-5215-487A-8530-C0EB11A0DEDD}" presName="txSpace" presStyleCnt="0"/>
      <dgm:spPr/>
    </dgm:pt>
    <dgm:pt modelId="{2A6B518F-0C1B-44B9-9003-E758A96DCB35}" type="pres">
      <dgm:prSet presAssocID="{21C27760-5215-487A-8530-C0EB11A0DEDD}" presName="desTx" presStyleLbl="revTx" presStyleIdx="3" presStyleCnt="4">
        <dgm:presLayoutVars/>
      </dgm:prSet>
      <dgm:spPr/>
    </dgm:pt>
  </dgm:ptLst>
  <dgm:cxnLst>
    <dgm:cxn modelId="{EABD4501-AA38-47BA-A40C-196AC10B833C}" type="presOf" srcId="{E6396899-6EAC-4997-B7DE-0C832AB5AE78}" destId="{4A6B9A77-7D95-4985-BA51-AD3BCAA6CA8B}" srcOrd="0" destOrd="1" presId="urn:microsoft.com/office/officeart/2018/5/layout/CenteredIconLabelDescriptionList"/>
    <dgm:cxn modelId="{20FDE006-0788-4889-A741-8910E5268EA6}" type="presOf" srcId="{3164D2E9-4D67-4A2D-8B44-18D9110EFDCD}" destId="{F0D8EBCE-2829-4B7C-9E90-C37D361AC3AB}" srcOrd="0" destOrd="0" presId="urn:microsoft.com/office/officeart/2018/5/layout/CenteredIconLabelDescriptionList"/>
    <dgm:cxn modelId="{B923DD0E-5DCA-444F-8F51-EF70678F2A26}" type="presOf" srcId="{20BA7B79-24DF-4A2C-BA8C-51D30C5586D5}" destId="{50E8BA98-23AB-40DB-BEC9-F89937E3F271}" srcOrd="0" destOrd="0" presId="urn:microsoft.com/office/officeart/2018/5/layout/CenteredIconLabelDescriptionList"/>
    <dgm:cxn modelId="{EC238A18-C8FA-4544-B75C-4315EC126DAC}" srcId="{3164D2E9-4D67-4A2D-8B44-18D9110EFDCD}" destId="{B447AF36-4E8F-411E-B0F1-16C2A4C6E7AB}" srcOrd="0" destOrd="0" parTransId="{874A0C83-F601-4AC0-8551-B476303F40F8}" sibTransId="{15578705-6BBD-4D8A-A6A4-12A4279F6A14}"/>
    <dgm:cxn modelId="{C622AE19-E448-4941-AD8F-2A7118C8FB16}" srcId="{3164D2E9-4D67-4A2D-8B44-18D9110EFDCD}" destId="{32460EFA-CF32-411F-BCF9-DC01FFA66BB0}" srcOrd="2" destOrd="0" parTransId="{DC86BDB1-620E-427E-AD12-71226A37FE72}" sibTransId="{C816B026-92D8-4FB6-B507-9592B4B69347}"/>
    <dgm:cxn modelId="{9124191F-23C3-462E-8A81-289E40892703}" srcId="{20BA7B79-24DF-4A2C-BA8C-51D30C5586D5}" destId="{21C27760-5215-487A-8530-C0EB11A0DEDD}" srcOrd="1" destOrd="0" parTransId="{DB96B59A-7BCD-41CB-9F4A-082AE6E6A8CA}" sibTransId="{E3889E2E-4FA2-4372-93BD-316A9A8C3C9D}"/>
    <dgm:cxn modelId="{3BCC6C2C-C44A-4FB5-AF1F-96FCA827B622}" type="presOf" srcId="{32460EFA-CF32-411F-BCF9-DC01FFA66BB0}" destId="{4A6B9A77-7D95-4985-BA51-AD3BCAA6CA8B}" srcOrd="0" destOrd="2" presId="urn:microsoft.com/office/officeart/2018/5/layout/CenteredIconLabelDescriptionList"/>
    <dgm:cxn modelId="{41E38630-A8BC-4202-8F19-CF30DC6D3888}" type="presOf" srcId="{21C27760-5215-487A-8530-C0EB11A0DEDD}" destId="{177B2D0C-FD18-4220-9E2D-A4412E1E6330}" srcOrd="0" destOrd="0" presId="urn:microsoft.com/office/officeart/2018/5/layout/CenteredIconLabelDescriptionList"/>
    <dgm:cxn modelId="{810F387A-B2FB-4373-8EBC-5129106E84C8}" srcId="{20BA7B79-24DF-4A2C-BA8C-51D30C5586D5}" destId="{3164D2E9-4D67-4A2D-8B44-18D9110EFDCD}" srcOrd="0" destOrd="0" parTransId="{666EFE05-07B0-49BA-9D24-79F11952C622}" sibTransId="{6F6024CE-86DD-4E5E-96B8-775797D99757}"/>
    <dgm:cxn modelId="{CDBE63A1-726E-4716-AFCC-E619F6F264B0}" srcId="{3164D2E9-4D67-4A2D-8B44-18D9110EFDCD}" destId="{E6396899-6EAC-4997-B7DE-0C832AB5AE78}" srcOrd="1" destOrd="0" parTransId="{B64D9C89-A9FE-4CF7-91B2-B2751EE1AC8F}" sibTransId="{721A3FF4-522F-4884-8B5B-A52C8DD1B067}"/>
    <dgm:cxn modelId="{630EB3AD-0787-401F-AA9B-6F6DA558F890}" type="presOf" srcId="{B447AF36-4E8F-411E-B0F1-16C2A4C6E7AB}" destId="{4A6B9A77-7D95-4985-BA51-AD3BCAA6CA8B}" srcOrd="0" destOrd="0" presId="urn:microsoft.com/office/officeart/2018/5/layout/CenteredIconLabelDescriptionList"/>
    <dgm:cxn modelId="{4C5346B6-8EA5-4CEC-BEFF-948FF8021F43}" srcId="{21C27760-5215-487A-8530-C0EB11A0DEDD}" destId="{3914A6A5-320B-477F-9029-6DC53C884E83}" srcOrd="0" destOrd="0" parTransId="{BDFB0863-4763-4DC7-ACC7-DEF7A322A330}" sibTransId="{535EB050-AD51-4432-87F8-284B1342C174}"/>
    <dgm:cxn modelId="{1C71A0EB-18F0-4078-BACD-C8B29D32B2D8}" type="presOf" srcId="{3914A6A5-320B-477F-9029-6DC53C884E83}" destId="{2A6B518F-0C1B-44B9-9003-E758A96DCB35}" srcOrd="0" destOrd="0" presId="urn:microsoft.com/office/officeart/2018/5/layout/CenteredIconLabelDescriptionList"/>
    <dgm:cxn modelId="{B91E5B47-4F6A-4AD2-918C-EB36D88401E1}" type="presParOf" srcId="{50E8BA98-23AB-40DB-BEC9-F89937E3F271}" destId="{01F69434-6944-4FC2-8D4F-E4306983F50D}" srcOrd="0" destOrd="0" presId="urn:microsoft.com/office/officeart/2018/5/layout/CenteredIconLabelDescriptionList"/>
    <dgm:cxn modelId="{59397ACA-2687-4C58-AA95-4A59F7F4A94E}" type="presParOf" srcId="{01F69434-6944-4FC2-8D4F-E4306983F50D}" destId="{1FD15F2B-70FD-4285-B287-3BA86CDD303F}" srcOrd="0" destOrd="0" presId="urn:microsoft.com/office/officeart/2018/5/layout/CenteredIconLabelDescriptionList"/>
    <dgm:cxn modelId="{AAF5B380-3806-46A7-8E0F-13619D1AD015}" type="presParOf" srcId="{01F69434-6944-4FC2-8D4F-E4306983F50D}" destId="{B77D6C7C-8E4F-41D2-906B-71C607E02D6A}" srcOrd="1" destOrd="0" presId="urn:microsoft.com/office/officeart/2018/5/layout/CenteredIconLabelDescriptionList"/>
    <dgm:cxn modelId="{C13264DD-F478-4EFF-B9B5-29F8C92FE279}" type="presParOf" srcId="{01F69434-6944-4FC2-8D4F-E4306983F50D}" destId="{F0D8EBCE-2829-4B7C-9E90-C37D361AC3AB}" srcOrd="2" destOrd="0" presId="urn:microsoft.com/office/officeart/2018/5/layout/CenteredIconLabelDescriptionList"/>
    <dgm:cxn modelId="{E460152F-3D17-4E33-AA5E-C618A444641F}" type="presParOf" srcId="{01F69434-6944-4FC2-8D4F-E4306983F50D}" destId="{0698D135-CEC7-41FD-AC42-A8B7EE8D229F}" srcOrd="3" destOrd="0" presId="urn:microsoft.com/office/officeart/2018/5/layout/CenteredIconLabelDescriptionList"/>
    <dgm:cxn modelId="{A089B1FF-1733-4868-B4BA-55220250C6C6}" type="presParOf" srcId="{01F69434-6944-4FC2-8D4F-E4306983F50D}" destId="{4A6B9A77-7D95-4985-BA51-AD3BCAA6CA8B}" srcOrd="4" destOrd="0" presId="urn:microsoft.com/office/officeart/2018/5/layout/CenteredIconLabelDescriptionList"/>
    <dgm:cxn modelId="{7A9A68DA-FE82-4AAD-BC58-DECC24A9021F}" type="presParOf" srcId="{50E8BA98-23AB-40DB-BEC9-F89937E3F271}" destId="{6E16D52F-9CB5-4AD3-B10E-A0512963B584}" srcOrd="1" destOrd="0" presId="urn:microsoft.com/office/officeart/2018/5/layout/CenteredIconLabelDescriptionList"/>
    <dgm:cxn modelId="{E50D6489-7625-430D-8454-2855A8271586}" type="presParOf" srcId="{50E8BA98-23AB-40DB-BEC9-F89937E3F271}" destId="{5606ABDB-811F-4F17-9DF8-3923C0F30FCC}" srcOrd="2" destOrd="0" presId="urn:microsoft.com/office/officeart/2018/5/layout/CenteredIconLabelDescriptionList"/>
    <dgm:cxn modelId="{8B087775-5FFA-43F7-BDAF-9EBCF46764CD}" type="presParOf" srcId="{5606ABDB-811F-4F17-9DF8-3923C0F30FCC}" destId="{135B4CFE-1C8B-4107-8764-19D687C02B30}" srcOrd="0" destOrd="0" presId="urn:microsoft.com/office/officeart/2018/5/layout/CenteredIconLabelDescriptionList"/>
    <dgm:cxn modelId="{DCD349A0-4126-4D35-9E5B-517D3AE65787}" type="presParOf" srcId="{5606ABDB-811F-4F17-9DF8-3923C0F30FCC}" destId="{CD49B106-3C70-4754-BD53-FD1D0B3C7671}" srcOrd="1" destOrd="0" presId="urn:microsoft.com/office/officeart/2018/5/layout/CenteredIconLabelDescriptionList"/>
    <dgm:cxn modelId="{FB909451-25C2-4646-A339-4FE40C9ACDFF}" type="presParOf" srcId="{5606ABDB-811F-4F17-9DF8-3923C0F30FCC}" destId="{177B2D0C-FD18-4220-9E2D-A4412E1E6330}" srcOrd="2" destOrd="0" presId="urn:microsoft.com/office/officeart/2018/5/layout/CenteredIconLabelDescriptionList"/>
    <dgm:cxn modelId="{BAD8BB65-A60A-4A58-844F-AAF5D452326D}" type="presParOf" srcId="{5606ABDB-811F-4F17-9DF8-3923C0F30FCC}" destId="{360B31AF-6598-42FD-8374-18BA298BA945}" srcOrd="3" destOrd="0" presId="urn:microsoft.com/office/officeart/2018/5/layout/CenteredIconLabelDescriptionList"/>
    <dgm:cxn modelId="{D20B6024-D94F-41F6-943A-E07005EE84E0}" type="presParOf" srcId="{5606ABDB-811F-4F17-9DF8-3923C0F30FCC}" destId="{2A6B518F-0C1B-44B9-9003-E758A96DCB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ABA73-F399-4501-A177-D0CF04D3810E}">
      <dsp:nvSpPr>
        <dsp:cNvPr id="0" name=""/>
        <dsp:cNvSpPr/>
      </dsp:nvSpPr>
      <dsp:spPr>
        <a:xfrm>
          <a:off x="1064346" y="916172"/>
          <a:ext cx="1142859" cy="1142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4409D-D3BC-4AC9-B451-E16C807D9F85}">
      <dsp:nvSpPr>
        <dsp:cNvPr id="0" name=""/>
        <dsp:cNvSpPr/>
      </dsp:nvSpPr>
      <dsp:spPr>
        <a:xfrm>
          <a:off x="3120" y="2170058"/>
          <a:ext cx="3265312" cy="79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Project Title:</a:t>
          </a:r>
          <a:br>
            <a:rPr lang="en-GB" sz="1400" kern="1200"/>
          </a:br>
          <a:r>
            <a:rPr lang="en-GB" sz="1400" kern="1200"/>
            <a:t>	SAM E-Commerce Store</a:t>
          </a:r>
          <a:endParaRPr lang="en-US" sz="1400" kern="1200"/>
        </a:p>
      </dsp:txBody>
      <dsp:txXfrm>
        <a:off x="3120" y="2170058"/>
        <a:ext cx="3265312" cy="795919"/>
      </dsp:txXfrm>
    </dsp:sp>
    <dsp:sp modelId="{E10FBA0D-4122-40C1-9C9E-01FC9AB80706}">
      <dsp:nvSpPr>
        <dsp:cNvPr id="0" name=""/>
        <dsp:cNvSpPr/>
      </dsp:nvSpPr>
      <dsp:spPr>
        <a:xfrm>
          <a:off x="3120" y="3017618"/>
          <a:ext cx="3265312" cy="480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B109D-4875-409B-BF8B-5C9BD6E91EE3}">
      <dsp:nvSpPr>
        <dsp:cNvPr id="0" name=""/>
        <dsp:cNvSpPr/>
      </dsp:nvSpPr>
      <dsp:spPr>
        <a:xfrm>
          <a:off x="4901088" y="750787"/>
          <a:ext cx="1142859" cy="1142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57F8-374C-43E1-ABFC-B98A205312E5}">
      <dsp:nvSpPr>
        <dsp:cNvPr id="0" name=""/>
        <dsp:cNvSpPr/>
      </dsp:nvSpPr>
      <dsp:spPr>
        <a:xfrm>
          <a:off x="3839862" y="2018896"/>
          <a:ext cx="3265312" cy="79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Purpose:</a:t>
          </a:r>
          <a:endParaRPr lang="en-US" sz="1400" kern="1200"/>
        </a:p>
      </dsp:txBody>
      <dsp:txXfrm>
        <a:off x="3839862" y="2018896"/>
        <a:ext cx="3265312" cy="795919"/>
      </dsp:txXfrm>
    </dsp:sp>
    <dsp:sp modelId="{184B5325-9372-4A95-9B03-04E51DCF90AB}">
      <dsp:nvSpPr>
        <dsp:cNvPr id="0" name=""/>
        <dsp:cNvSpPr/>
      </dsp:nvSpPr>
      <dsp:spPr>
        <a:xfrm>
          <a:off x="3839862" y="2873071"/>
          <a:ext cx="3265312" cy="79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 terminal-based mini e-commerce system to simulate real-world shopping and admin functionalities using Data Structures &amp; Algorithms</a:t>
          </a:r>
          <a:r>
            <a:rPr lang="en-US" sz="1100" kern="1200" dirty="0"/>
            <a:t>.</a:t>
          </a:r>
        </a:p>
      </dsp:txBody>
      <dsp:txXfrm>
        <a:off x="3839862" y="2873071"/>
        <a:ext cx="3265312" cy="790494"/>
      </dsp:txXfrm>
    </dsp:sp>
    <dsp:sp modelId="{DFA6B87A-A2F9-4CCB-A97B-EAB67A7B6D43}">
      <dsp:nvSpPr>
        <dsp:cNvPr id="0" name=""/>
        <dsp:cNvSpPr/>
      </dsp:nvSpPr>
      <dsp:spPr>
        <a:xfrm>
          <a:off x="8737831" y="750787"/>
          <a:ext cx="1142859" cy="1142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F1082-B852-44E6-89B6-3084B237436D}">
      <dsp:nvSpPr>
        <dsp:cNvPr id="0" name=""/>
        <dsp:cNvSpPr/>
      </dsp:nvSpPr>
      <dsp:spPr>
        <a:xfrm>
          <a:off x="7676604" y="2018896"/>
          <a:ext cx="3265312" cy="79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project was developed as part of our Data Structures &amp; Algorithms course in 4th semester under the guidance of Mr. Shakeel Ahmed.</a:t>
          </a:r>
        </a:p>
      </dsp:txBody>
      <dsp:txXfrm>
        <a:off x="7676604" y="2018896"/>
        <a:ext cx="3265312" cy="795919"/>
      </dsp:txXfrm>
    </dsp:sp>
    <dsp:sp modelId="{683EF74D-DA99-43B5-85E0-40FDD88BCEA4}">
      <dsp:nvSpPr>
        <dsp:cNvPr id="0" name=""/>
        <dsp:cNvSpPr/>
      </dsp:nvSpPr>
      <dsp:spPr>
        <a:xfrm>
          <a:off x="7676604" y="2873071"/>
          <a:ext cx="3265312" cy="79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77DFC-F94E-43D8-B5BF-968AFEB67B25}">
      <dsp:nvSpPr>
        <dsp:cNvPr id="0" name=""/>
        <dsp:cNvSpPr/>
      </dsp:nvSpPr>
      <dsp:spPr>
        <a:xfrm>
          <a:off x="876" y="798036"/>
          <a:ext cx="809156" cy="809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A29D7-5459-4A8E-A076-4B41E9C10BE1}">
      <dsp:nvSpPr>
        <dsp:cNvPr id="0" name=""/>
        <dsp:cNvSpPr/>
      </dsp:nvSpPr>
      <dsp:spPr>
        <a:xfrm>
          <a:off x="876" y="1728378"/>
          <a:ext cx="2311875" cy="35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kern="1200" dirty="0"/>
            <a:t>Admin:</a:t>
          </a:r>
          <a:endParaRPr lang="en-US" sz="1800" b="1" kern="1200" dirty="0"/>
        </a:p>
      </dsp:txBody>
      <dsp:txXfrm>
        <a:off x="876" y="1728378"/>
        <a:ext cx="2311875" cy="357618"/>
      </dsp:txXfrm>
    </dsp:sp>
    <dsp:sp modelId="{2EA06EC7-72E5-4490-82A2-2A39B99F74AF}">
      <dsp:nvSpPr>
        <dsp:cNvPr id="0" name=""/>
        <dsp:cNvSpPr/>
      </dsp:nvSpPr>
      <dsp:spPr>
        <a:xfrm>
          <a:off x="876" y="2142362"/>
          <a:ext cx="2311875" cy="147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/>
            <a:t>Add/Edit/Delete/Search Products.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/>
            <a:t>Sort by Price.</a:t>
          </a:r>
          <a:endParaRPr lang="en-US" sz="1700" kern="1200" dirty="0"/>
        </a:p>
      </dsp:txBody>
      <dsp:txXfrm>
        <a:off x="876" y="2142362"/>
        <a:ext cx="2311875" cy="1473955"/>
      </dsp:txXfrm>
    </dsp:sp>
    <dsp:sp modelId="{EC44DB1B-7B64-42FB-8C28-FF9E61C187DF}">
      <dsp:nvSpPr>
        <dsp:cNvPr id="0" name=""/>
        <dsp:cNvSpPr/>
      </dsp:nvSpPr>
      <dsp:spPr>
        <a:xfrm>
          <a:off x="2717329" y="798036"/>
          <a:ext cx="809156" cy="809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CE700-5F69-495C-9520-52DA3574AA77}">
      <dsp:nvSpPr>
        <dsp:cNvPr id="0" name=""/>
        <dsp:cNvSpPr/>
      </dsp:nvSpPr>
      <dsp:spPr>
        <a:xfrm>
          <a:off x="2717329" y="1728378"/>
          <a:ext cx="2311875" cy="35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b="1" kern="1200" dirty="0"/>
            <a:t>Customer:</a:t>
          </a:r>
          <a:endParaRPr lang="en-US" sz="1800" b="1" kern="1200" dirty="0"/>
        </a:p>
      </dsp:txBody>
      <dsp:txXfrm>
        <a:off x="2717329" y="1728378"/>
        <a:ext cx="2311875" cy="357618"/>
      </dsp:txXfrm>
    </dsp:sp>
    <dsp:sp modelId="{03A11B60-DCEC-4514-8A9F-987FA2853E3E}">
      <dsp:nvSpPr>
        <dsp:cNvPr id="0" name=""/>
        <dsp:cNvSpPr/>
      </dsp:nvSpPr>
      <dsp:spPr>
        <a:xfrm>
          <a:off x="2717329" y="2142362"/>
          <a:ext cx="2311875" cy="147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Browse &amp; Search Products.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Add to Cart.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Undo Last Cart Action.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Checkout Process</a:t>
          </a:r>
          <a:endParaRPr lang="en-US" sz="1700" kern="1200"/>
        </a:p>
      </dsp:txBody>
      <dsp:txXfrm>
        <a:off x="2717329" y="2142362"/>
        <a:ext cx="2311875" cy="1473955"/>
      </dsp:txXfrm>
    </dsp:sp>
    <dsp:sp modelId="{71061BD6-ABDB-4785-AF6A-2E32D79D15C6}">
      <dsp:nvSpPr>
        <dsp:cNvPr id="0" name=""/>
        <dsp:cNvSpPr/>
      </dsp:nvSpPr>
      <dsp:spPr>
        <a:xfrm>
          <a:off x="5433783" y="798036"/>
          <a:ext cx="809156" cy="809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FFA9B-B4F9-47F3-AA6F-34E117B2723F}">
      <dsp:nvSpPr>
        <dsp:cNvPr id="0" name=""/>
        <dsp:cNvSpPr/>
      </dsp:nvSpPr>
      <dsp:spPr>
        <a:xfrm>
          <a:off x="5433783" y="1728378"/>
          <a:ext cx="2311875" cy="35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 dirty="0"/>
            <a:t>Log in/ Sign up.</a:t>
          </a:r>
          <a:endParaRPr lang="en-US" sz="1800" kern="1200" dirty="0"/>
        </a:p>
      </dsp:txBody>
      <dsp:txXfrm>
        <a:off x="5433783" y="1728378"/>
        <a:ext cx="2311875" cy="357618"/>
      </dsp:txXfrm>
    </dsp:sp>
    <dsp:sp modelId="{E42371BA-DD52-4C8F-A46F-073D7074F8AE}">
      <dsp:nvSpPr>
        <dsp:cNvPr id="0" name=""/>
        <dsp:cNvSpPr/>
      </dsp:nvSpPr>
      <dsp:spPr>
        <a:xfrm>
          <a:off x="5433783" y="2142362"/>
          <a:ext cx="2311875" cy="147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2D934-B02C-4919-87A3-6C04A0C92BC9}">
      <dsp:nvSpPr>
        <dsp:cNvPr id="0" name=""/>
        <dsp:cNvSpPr/>
      </dsp:nvSpPr>
      <dsp:spPr>
        <a:xfrm>
          <a:off x="8172375" y="834602"/>
          <a:ext cx="809156" cy="809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B8214-56F9-42E1-AA05-D891B7266DE3}">
      <dsp:nvSpPr>
        <dsp:cNvPr id="0" name=""/>
        <dsp:cNvSpPr/>
      </dsp:nvSpPr>
      <dsp:spPr>
        <a:xfrm>
          <a:off x="8150236" y="1708076"/>
          <a:ext cx="2793924" cy="39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/>
            <a:t>File based Data </a:t>
          </a:r>
          <a:r>
            <a:rPr lang="en-GB" sz="1600" kern="1200" dirty="0" err="1"/>
            <a:t>Presistance</a:t>
          </a:r>
          <a:r>
            <a:rPr lang="en-GB" sz="1600" kern="1200" dirty="0"/>
            <a:t>.</a:t>
          </a:r>
          <a:endParaRPr lang="en-US" sz="1600" kern="1200" dirty="0"/>
        </a:p>
      </dsp:txBody>
      <dsp:txXfrm>
        <a:off x="8150236" y="1708076"/>
        <a:ext cx="2793924" cy="398222"/>
      </dsp:txXfrm>
    </dsp:sp>
    <dsp:sp modelId="{38E0DF45-346B-4D33-A2AF-DAFA11534B3F}">
      <dsp:nvSpPr>
        <dsp:cNvPr id="0" name=""/>
        <dsp:cNvSpPr/>
      </dsp:nvSpPr>
      <dsp:spPr>
        <a:xfrm>
          <a:off x="8391260" y="2142362"/>
          <a:ext cx="2311875" cy="147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0D2-AC48-4F7F-BA3E-A2D66B59F8AD}">
      <dsp:nvSpPr>
        <dsp:cNvPr id="0" name=""/>
        <dsp:cNvSpPr/>
      </dsp:nvSpPr>
      <dsp:spPr>
        <a:xfrm>
          <a:off x="5344" y="1182081"/>
          <a:ext cx="1822391" cy="911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Classes:</a:t>
          </a:r>
          <a:endParaRPr lang="en-US" sz="2000" kern="1200"/>
        </a:p>
      </dsp:txBody>
      <dsp:txXfrm>
        <a:off x="32032" y="1208769"/>
        <a:ext cx="1769015" cy="857819"/>
      </dsp:txXfrm>
    </dsp:sp>
    <dsp:sp modelId="{3919ECBD-BA91-48C0-92B6-C221ED5C9946}">
      <dsp:nvSpPr>
        <dsp:cNvPr id="0" name=""/>
        <dsp:cNvSpPr/>
      </dsp:nvSpPr>
      <dsp:spPr>
        <a:xfrm>
          <a:off x="187583" y="2093277"/>
          <a:ext cx="182239" cy="68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396"/>
              </a:lnTo>
              <a:lnTo>
                <a:pt x="182239" y="683396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6EF19-93E4-4373-A0AA-6971BA0149CA}">
      <dsp:nvSpPr>
        <dsp:cNvPr id="0" name=""/>
        <dsp:cNvSpPr/>
      </dsp:nvSpPr>
      <dsp:spPr>
        <a:xfrm>
          <a:off x="369822" y="2321076"/>
          <a:ext cx="1457913" cy="911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Cart, UndoStack, product_catalog, user_interface</a:t>
          </a:r>
          <a:endParaRPr lang="en-US" sz="1400" kern="1200"/>
        </a:p>
      </dsp:txBody>
      <dsp:txXfrm>
        <a:off x="396510" y="2347764"/>
        <a:ext cx="1404537" cy="857819"/>
      </dsp:txXfrm>
    </dsp:sp>
    <dsp:sp modelId="{A524EE0F-DAE1-4181-8148-4F3A87EEAB51}">
      <dsp:nvSpPr>
        <dsp:cNvPr id="0" name=""/>
        <dsp:cNvSpPr/>
      </dsp:nvSpPr>
      <dsp:spPr>
        <a:xfrm>
          <a:off x="2283333" y="1182081"/>
          <a:ext cx="1822391" cy="911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Encapsulation:</a:t>
          </a:r>
          <a:endParaRPr lang="en-US" sz="2000" kern="1200"/>
        </a:p>
      </dsp:txBody>
      <dsp:txXfrm>
        <a:off x="2310021" y="1208769"/>
        <a:ext cx="1769015" cy="857819"/>
      </dsp:txXfrm>
    </dsp:sp>
    <dsp:sp modelId="{028902CA-D293-412C-B2E5-FB63DB77FB7F}">
      <dsp:nvSpPr>
        <dsp:cNvPr id="0" name=""/>
        <dsp:cNvSpPr/>
      </dsp:nvSpPr>
      <dsp:spPr>
        <a:xfrm>
          <a:off x="2465572" y="2093277"/>
          <a:ext cx="182239" cy="68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396"/>
              </a:lnTo>
              <a:lnTo>
                <a:pt x="182239" y="683396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81EBC-21F3-4110-B5A6-296528725BB1}">
      <dsp:nvSpPr>
        <dsp:cNvPr id="0" name=""/>
        <dsp:cNvSpPr/>
      </dsp:nvSpPr>
      <dsp:spPr>
        <a:xfrm>
          <a:off x="2647811" y="2321076"/>
          <a:ext cx="1457913" cy="911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Private/Public Members</a:t>
          </a:r>
          <a:endParaRPr lang="en-US" sz="1400" kern="1200"/>
        </a:p>
      </dsp:txBody>
      <dsp:txXfrm>
        <a:off x="2674499" y="2347764"/>
        <a:ext cx="1404537" cy="857819"/>
      </dsp:txXfrm>
    </dsp:sp>
    <dsp:sp modelId="{C7ED4F1B-74B4-40AE-B991-650477DC69B2}">
      <dsp:nvSpPr>
        <dsp:cNvPr id="0" name=""/>
        <dsp:cNvSpPr/>
      </dsp:nvSpPr>
      <dsp:spPr>
        <a:xfrm>
          <a:off x="4561322" y="1182081"/>
          <a:ext cx="1822391" cy="911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Abstraction:</a:t>
          </a:r>
          <a:endParaRPr lang="en-US" sz="2000" kern="1200"/>
        </a:p>
      </dsp:txBody>
      <dsp:txXfrm>
        <a:off x="4588010" y="1208769"/>
        <a:ext cx="1769015" cy="857819"/>
      </dsp:txXfrm>
    </dsp:sp>
    <dsp:sp modelId="{B23B325D-4824-450F-A663-C5F20846009A}">
      <dsp:nvSpPr>
        <dsp:cNvPr id="0" name=""/>
        <dsp:cNvSpPr/>
      </dsp:nvSpPr>
      <dsp:spPr>
        <a:xfrm>
          <a:off x="4743561" y="2093277"/>
          <a:ext cx="182239" cy="68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396"/>
              </a:lnTo>
              <a:lnTo>
                <a:pt x="182239" y="683396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6F657-D5A0-4E42-9464-D8928CC9F374}">
      <dsp:nvSpPr>
        <dsp:cNvPr id="0" name=""/>
        <dsp:cNvSpPr/>
      </dsp:nvSpPr>
      <dsp:spPr>
        <a:xfrm>
          <a:off x="4925801" y="2321076"/>
          <a:ext cx="1457913" cy="911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High Level methods like checkout(), main_menu()</a:t>
          </a:r>
          <a:endParaRPr lang="en-US" sz="1400" kern="1200"/>
        </a:p>
      </dsp:txBody>
      <dsp:txXfrm>
        <a:off x="4952489" y="2347764"/>
        <a:ext cx="1404537" cy="857819"/>
      </dsp:txXfrm>
    </dsp:sp>
    <dsp:sp modelId="{6983B4E7-8266-4963-9283-F5437BB9BAA3}">
      <dsp:nvSpPr>
        <dsp:cNvPr id="0" name=""/>
        <dsp:cNvSpPr/>
      </dsp:nvSpPr>
      <dsp:spPr>
        <a:xfrm>
          <a:off x="6839312" y="1182081"/>
          <a:ext cx="1822391" cy="911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Modularity:</a:t>
          </a:r>
          <a:endParaRPr lang="en-US" sz="2000" kern="1200"/>
        </a:p>
      </dsp:txBody>
      <dsp:txXfrm>
        <a:off x="6866000" y="1208769"/>
        <a:ext cx="1769015" cy="857819"/>
      </dsp:txXfrm>
    </dsp:sp>
    <dsp:sp modelId="{4BE6F5C1-B013-4334-810B-D51D35B221F3}">
      <dsp:nvSpPr>
        <dsp:cNvPr id="0" name=""/>
        <dsp:cNvSpPr/>
      </dsp:nvSpPr>
      <dsp:spPr>
        <a:xfrm>
          <a:off x="7021551" y="2093277"/>
          <a:ext cx="182239" cy="68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396"/>
              </a:lnTo>
              <a:lnTo>
                <a:pt x="182239" y="683396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2127A-F9D4-4CB5-BE2F-2E8E65706636}">
      <dsp:nvSpPr>
        <dsp:cNvPr id="0" name=""/>
        <dsp:cNvSpPr/>
      </dsp:nvSpPr>
      <dsp:spPr>
        <a:xfrm>
          <a:off x="7203790" y="2321076"/>
          <a:ext cx="1457913" cy="911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Role-based interface split.</a:t>
          </a:r>
          <a:endParaRPr lang="en-US" sz="1400" kern="1200"/>
        </a:p>
      </dsp:txBody>
      <dsp:txXfrm>
        <a:off x="7230478" y="2347764"/>
        <a:ext cx="1404537" cy="857819"/>
      </dsp:txXfrm>
    </dsp:sp>
    <dsp:sp modelId="{0575D4C2-FCC6-4EB5-8494-537EE4D7C440}">
      <dsp:nvSpPr>
        <dsp:cNvPr id="0" name=""/>
        <dsp:cNvSpPr/>
      </dsp:nvSpPr>
      <dsp:spPr>
        <a:xfrm>
          <a:off x="9117301" y="1182081"/>
          <a:ext cx="1822391" cy="9111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Code Reusablility:</a:t>
          </a:r>
          <a:endParaRPr lang="en-US" sz="2000" kern="1200"/>
        </a:p>
      </dsp:txBody>
      <dsp:txXfrm>
        <a:off x="9143989" y="1208769"/>
        <a:ext cx="1769015" cy="857819"/>
      </dsp:txXfrm>
    </dsp:sp>
    <dsp:sp modelId="{F44C2BFE-56CA-4890-B10E-C46B8DA46C44}">
      <dsp:nvSpPr>
        <dsp:cNvPr id="0" name=""/>
        <dsp:cNvSpPr/>
      </dsp:nvSpPr>
      <dsp:spPr>
        <a:xfrm>
          <a:off x="9299540" y="2093277"/>
          <a:ext cx="182239" cy="68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396"/>
              </a:lnTo>
              <a:lnTo>
                <a:pt x="182239" y="683396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5480-5293-40A8-B83A-062B2DB121B1}">
      <dsp:nvSpPr>
        <dsp:cNvPr id="0" name=""/>
        <dsp:cNvSpPr/>
      </dsp:nvSpPr>
      <dsp:spPr>
        <a:xfrm>
          <a:off x="9481779" y="2321076"/>
          <a:ext cx="1457913" cy="911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File Read/Write Helper, structured input/output.</a:t>
          </a:r>
          <a:endParaRPr lang="en-US" sz="1400" kern="1200"/>
        </a:p>
      </dsp:txBody>
      <dsp:txXfrm>
        <a:off x="9508467" y="2347764"/>
        <a:ext cx="1404537" cy="857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3B8E3-8045-4B74-9627-A11B32A2ECE8}">
      <dsp:nvSpPr>
        <dsp:cNvPr id="0" name=""/>
        <dsp:cNvSpPr/>
      </dsp:nvSpPr>
      <dsp:spPr>
        <a:xfrm>
          <a:off x="3120" y="1067575"/>
          <a:ext cx="1142859" cy="1142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66B02-37FB-4767-8940-3F4CE419DB3D}">
      <dsp:nvSpPr>
        <dsp:cNvPr id="0" name=""/>
        <dsp:cNvSpPr/>
      </dsp:nvSpPr>
      <dsp:spPr>
        <a:xfrm>
          <a:off x="3120" y="2308440"/>
          <a:ext cx="3265312" cy="50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Products.txt</a:t>
          </a:r>
        </a:p>
      </dsp:txBody>
      <dsp:txXfrm>
        <a:off x="3120" y="2308440"/>
        <a:ext cx="3265312" cy="505103"/>
      </dsp:txXfrm>
    </dsp:sp>
    <dsp:sp modelId="{8BBBDC9F-58A7-43D0-9D5A-FA4DCB403AEB}">
      <dsp:nvSpPr>
        <dsp:cNvPr id="0" name=""/>
        <dsp:cNvSpPr/>
      </dsp:nvSpPr>
      <dsp:spPr>
        <a:xfrm>
          <a:off x="3120" y="2859127"/>
          <a:ext cx="3265312" cy="48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all product info (ID, Name, Price, Quantity)</a:t>
          </a:r>
        </a:p>
      </dsp:txBody>
      <dsp:txXfrm>
        <a:off x="3120" y="2859127"/>
        <a:ext cx="3265312" cy="487650"/>
      </dsp:txXfrm>
    </dsp:sp>
    <dsp:sp modelId="{13D1C1AA-1A2F-4933-BD88-B9383BF8647A}">
      <dsp:nvSpPr>
        <dsp:cNvPr id="0" name=""/>
        <dsp:cNvSpPr/>
      </dsp:nvSpPr>
      <dsp:spPr>
        <a:xfrm>
          <a:off x="3839862" y="1067575"/>
          <a:ext cx="1142859" cy="1142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678FD-7B26-46CF-9404-5627FA408125}">
      <dsp:nvSpPr>
        <dsp:cNvPr id="0" name=""/>
        <dsp:cNvSpPr/>
      </dsp:nvSpPr>
      <dsp:spPr>
        <a:xfrm>
          <a:off x="3839862" y="2308440"/>
          <a:ext cx="3265312" cy="50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Users.txt</a:t>
          </a:r>
        </a:p>
      </dsp:txBody>
      <dsp:txXfrm>
        <a:off x="3839862" y="2308440"/>
        <a:ext cx="3265312" cy="505103"/>
      </dsp:txXfrm>
    </dsp:sp>
    <dsp:sp modelId="{853450FE-E74D-48F1-9756-0A40D98C673A}">
      <dsp:nvSpPr>
        <dsp:cNvPr id="0" name=""/>
        <dsp:cNvSpPr/>
      </dsp:nvSpPr>
      <dsp:spPr>
        <a:xfrm>
          <a:off x="3839862" y="2859127"/>
          <a:ext cx="3265312" cy="48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user credentials (ID, Username, Password, Role)</a:t>
          </a:r>
        </a:p>
      </dsp:txBody>
      <dsp:txXfrm>
        <a:off x="3839862" y="2859127"/>
        <a:ext cx="3265312" cy="487650"/>
      </dsp:txXfrm>
    </dsp:sp>
    <dsp:sp modelId="{2CFF67F2-8CBC-44ED-9B31-F6A4BF388D3D}">
      <dsp:nvSpPr>
        <dsp:cNvPr id="0" name=""/>
        <dsp:cNvSpPr/>
      </dsp:nvSpPr>
      <dsp:spPr>
        <a:xfrm>
          <a:off x="7676604" y="1067575"/>
          <a:ext cx="1142859" cy="1142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9B72-E4B7-48A8-8EC4-744102E03F7C}">
      <dsp:nvSpPr>
        <dsp:cNvPr id="0" name=""/>
        <dsp:cNvSpPr/>
      </dsp:nvSpPr>
      <dsp:spPr>
        <a:xfrm>
          <a:off x="7676604" y="2308440"/>
          <a:ext cx="3265312" cy="50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Data read at Startup, saved at exit</a:t>
          </a:r>
        </a:p>
      </dsp:txBody>
      <dsp:txXfrm>
        <a:off x="7676604" y="2308440"/>
        <a:ext cx="3265312" cy="505103"/>
      </dsp:txXfrm>
    </dsp:sp>
    <dsp:sp modelId="{93C53EE7-6431-4E20-A6AB-98F572D534B4}">
      <dsp:nvSpPr>
        <dsp:cNvPr id="0" name=""/>
        <dsp:cNvSpPr/>
      </dsp:nvSpPr>
      <dsp:spPr>
        <a:xfrm>
          <a:off x="7676604" y="2859127"/>
          <a:ext cx="3265312" cy="48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15F2B-70FD-4285-B287-3BA86CDD303F}">
      <dsp:nvSpPr>
        <dsp:cNvPr id="0" name=""/>
        <dsp:cNvSpPr/>
      </dsp:nvSpPr>
      <dsp:spPr>
        <a:xfrm>
          <a:off x="2239581" y="721816"/>
          <a:ext cx="1483971" cy="1483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8EBCE-2829-4B7C-9E90-C37D361AC3AB}">
      <dsp:nvSpPr>
        <dsp:cNvPr id="0" name=""/>
        <dsp:cNvSpPr/>
      </dsp:nvSpPr>
      <dsp:spPr>
        <a:xfrm>
          <a:off x="861607" y="2314311"/>
          <a:ext cx="4239917" cy="63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Members:</a:t>
          </a:r>
        </a:p>
      </dsp:txBody>
      <dsp:txXfrm>
        <a:off x="861607" y="2314311"/>
        <a:ext cx="4239917" cy="635987"/>
      </dsp:txXfrm>
    </dsp:sp>
    <dsp:sp modelId="{4A6B9A77-7D95-4985-BA51-AD3BCAA6CA8B}">
      <dsp:nvSpPr>
        <dsp:cNvPr id="0" name=""/>
        <dsp:cNvSpPr/>
      </dsp:nvSpPr>
      <dsp:spPr>
        <a:xfrm>
          <a:off x="14" y="2988580"/>
          <a:ext cx="5952081" cy="113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Saif-ur-Rehman Awan		4778-FOC/BSSE/F23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Abdul Moiz			4819-FOC/BSSE/F23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Ahmed Khurseed		4796-FOC/BSSE/F23</a:t>
          </a:r>
        </a:p>
      </dsp:txBody>
      <dsp:txXfrm>
        <a:off x="14" y="2988580"/>
        <a:ext cx="5952081" cy="1138670"/>
      </dsp:txXfrm>
    </dsp:sp>
    <dsp:sp modelId="{135B4CFE-1C8B-4107-8764-19D687C02B30}">
      <dsp:nvSpPr>
        <dsp:cNvPr id="0" name=""/>
        <dsp:cNvSpPr/>
      </dsp:nvSpPr>
      <dsp:spPr>
        <a:xfrm>
          <a:off x="8077566" y="945271"/>
          <a:ext cx="1483971" cy="1483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2D0C-FD18-4220-9E2D-A4412E1E6330}">
      <dsp:nvSpPr>
        <dsp:cNvPr id="0" name=""/>
        <dsp:cNvSpPr/>
      </dsp:nvSpPr>
      <dsp:spPr>
        <a:xfrm>
          <a:off x="6699593" y="2537766"/>
          <a:ext cx="4239917" cy="635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Supervisor:</a:t>
          </a:r>
        </a:p>
      </dsp:txBody>
      <dsp:txXfrm>
        <a:off x="6699593" y="2537766"/>
        <a:ext cx="4239917" cy="635987"/>
      </dsp:txXfrm>
    </dsp:sp>
    <dsp:sp modelId="{2A6B518F-0C1B-44B9-9003-E758A96DCB35}">
      <dsp:nvSpPr>
        <dsp:cNvPr id="0" name=""/>
        <dsp:cNvSpPr/>
      </dsp:nvSpPr>
      <dsp:spPr>
        <a:xfrm>
          <a:off x="6699593" y="3224230"/>
          <a:ext cx="4239917" cy="244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Mr. Shakeel Ahmed,    IIUI Lecturer</a:t>
          </a:r>
        </a:p>
      </dsp:txBody>
      <dsp:txXfrm>
        <a:off x="6699593" y="3224230"/>
        <a:ext cx="4239917" cy="24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7707"/>
            <a:ext cx="9144000" cy="1126527"/>
          </a:xfrm>
        </p:spPr>
        <p:txBody>
          <a:bodyPr/>
          <a:lstStyle/>
          <a:p>
            <a:r>
              <a:rPr lang="en-GB" dirty="0"/>
              <a:t>SAM E-Commerce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7384"/>
            <a:ext cx="9144000" cy="2578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DS&amp;A Semester Project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Members:</a:t>
            </a:r>
          </a:p>
          <a:p>
            <a:pPr algn="l"/>
            <a:r>
              <a:rPr lang="en-GB" dirty="0"/>
              <a:t>  1. Saif-ur-Rehman Awan   4778-FOC/BSSE/F23</a:t>
            </a:r>
          </a:p>
          <a:p>
            <a:pPr algn="l"/>
            <a:r>
              <a:rPr lang="en-GB" dirty="0"/>
              <a:t>  2.  Abdul Moiz     4819-FOC/BSSE/F23</a:t>
            </a:r>
          </a:p>
          <a:p>
            <a:pPr algn="l"/>
            <a:r>
              <a:rPr lang="en-GB" dirty="0"/>
              <a:t>  3.  Ahmed </a:t>
            </a:r>
            <a:r>
              <a:rPr lang="en-GB" dirty="0" err="1"/>
              <a:t>Khurseed</a:t>
            </a:r>
            <a:r>
              <a:rPr lang="en-GB" dirty="0"/>
              <a:t>    4796-FOC/BSSE/F23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A0D28-6BE9-3991-D453-B08B62CB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3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5E559-30DE-149B-4E3A-E3C9F95B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Learning Outcomes: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66DD-EC38-3B7E-A076-D5C05745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/>
              <a:t>Applied linked lists, stacks, arrays</a:t>
            </a:r>
          </a:p>
          <a:p>
            <a:r>
              <a:rPr lang="en-US" sz="1800"/>
              <a:t>Hands-on experience with file handling in C++</a:t>
            </a:r>
          </a:p>
          <a:p>
            <a:r>
              <a:rPr lang="en-US" sz="1800"/>
              <a:t>Practiced modular programming &amp; OOP</a:t>
            </a:r>
          </a:p>
          <a:p>
            <a:r>
              <a:rPr lang="en-US" sz="1800"/>
              <a:t>Learned to manage user roles &amp; logic separation</a:t>
            </a:r>
          </a:p>
          <a:p>
            <a:r>
              <a:rPr lang="en-US" sz="1800"/>
              <a:t>Understood trade-offs in terminal-based interfaces</a:t>
            </a:r>
            <a:endParaRPr lang="en-PK" sz="1800"/>
          </a:p>
        </p:txBody>
      </p:sp>
      <p:pic>
        <p:nvPicPr>
          <p:cNvPr id="12" name="Picture 11" descr="Colored organizers on shelves">
            <a:extLst>
              <a:ext uri="{FF2B5EF4-FFF2-40B4-BE49-F238E27FC236}">
                <a16:creationId xmlns:a16="http://schemas.microsoft.com/office/drawing/2014/main" id="{3BE8A601-CCE9-9873-1004-F822127F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19" r="3598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9E3ED-D9F1-B50A-2EFE-053D6697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Credits: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7C2E9-91DB-49AD-10C3-A11D0CD09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5200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50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847479-7512-F22B-534A-A0F9C799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60B67-AC5F-F194-1C8E-9CAFC226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solidFill>
                  <a:schemeClr val="tx1"/>
                </a:solidFill>
              </a:rPr>
              <a:t>Any Queries?    </a:t>
            </a:r>
            <a:r>
              <a:rPr lang="en-US" sz="1800">
                <a:solidFill>
                  <a:schemeClr val="tx1"/>
                </a:solidFill>
              </a:rPr>
              <a:t>Feel Free to Ask!</a:t>
            </a:r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286023F4-763D-A79A-84EE-7D912D3F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72A8-467F-D523-A161-EA4E7470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/>
              <a:t>Project Overview</a:t>
            </a:r>
            <a:endParaRPr lang="en-GB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819170-B79C-1909-B94A-074EB2D15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411915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34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8768-3160-D747-1DEC-B6DDA125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 dirty="0"/>
              <a:t>Features: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C7A98-CADD-391B-7D22-99B2EDCFB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349710"/>
              </p:ext>
            </p:extLst>
          </p:nvPr>
        </p:nvGraphicFramePr>
        <p:xfrm>
          <a:off x="612647" y="1895006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CDC2-B5B9-7217-7894-0D8F925F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CB40E-DAA4-58A4-C053-090CAA44F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396"/>
              </p:ext>
            </p:extLst>
          </p:nvPr>
        </p:nvGraphicFramePr>
        <p:xfrm>
          <a:off x="838200" y="1825625"/>
          <a:ext cx="10515600" cy="389045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9525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9269459"/>
                    </a:ext>
                  </a:extLst>
                </a:gridCol>
              </a:tblGrid>
              <a:tr h="648409">
                <a:tc>
                  <a:txBody>
                    <a:bodyPr/>
                    <a:lstStyle/>
                    <a:p>
                      <a:r>
                        <a:rPr lang="en-GB" sz="3200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b="1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91758"/>
                  </a:ext>
                </a:extLst>
              </a:tr>
              <a:tr h="648409">
                <a:tc>
                  <a:txBody>
                    <a:bodyPr/>
                    <a:lstStyle/>
                    <a:p>
                      <a:r>
                        <a:rPr lang="en-GB" sz="2400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72200"/>
                  </a:ext>
                </a:extLst>
              </a:tr>
              <a:tr h="648409">
                <a:tc>
                  <a:txBody>
                    <a:bodyPr/>
                    <a:lstStyle/>
                    <a:p>
                      <a:r>
                        <a:rPr lang="en-GB" sz="2400" dirty="0"/>
                        <a:t>Undo Cart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Stack (Custom 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12916"/>
                  </a:ext>
                </a:extLst>
              </a:tr>
              <a:tr h="648409">
                <a:tc>
                  <a:txBody>
                    <a:bodyPr/>
                    <a:lstStyle/>
                    <a:p>
                      <a:r>
                        <a:rPr lang="en-GB" sz="2400" dirty="0"/>
                        <a:t>Product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51897"/>
                  </a:ext>
                </a:extLst>
              </a:tr>
              <a:tr h="648409">
                <a:tc>
                  <a:txBody>
                    <a:bodyPr/>
                    <a:lstStyle/>
                    <a:p>
                      <a:r>
                        <a:rPr lang="en-GB" sz="2400" dirty="0"/>
                        <a:t>User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00859"/>
                  </a:ext>
                </a:extLst>
              </a:tr>
              <a:tr h="648409">
                <a:tc>
                  <a:txBody>
                    <a:bodyPr/>
                    <a:lstStyle/>
                    <a:p>
                      <a:r>
                        <a:rPr lang="en-GB" sz="2400" dirty="0"/>
                        <a:t>File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Text Parsing (C-style)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5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9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1FCCC-04D0-2DF3-9D7E-3EDFE55A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GB" dirty="0"/>
              <a:t>Object-Oriented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C422F0-10B6-6696-C918-690BFEA10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5452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0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1C114-DDBB-9756-AF9C-4CE7E59E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File Handling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7626E-A3E9-3A11-9321-DE476146A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917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7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4079-184B-F4FE-1D90-FD284C4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- 01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98352-C935-E686-8CA4-EA5676C0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3588151" cy="3480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BE2DD-73DC-2EAE-210D-F597C239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79" y="1688540"/>
            <a:ext cx="3171295" cy="3480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AD437-CCBB-493A-ECA2-0B023C1AA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989" y="1690688"/>
            <a:ext cx="2866640" cy="3480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92EBA-9EAA-26F4-8E3F-9D45EEB060FB}"/>
              </a:ext>
            </a:extLst>
          </p:cNvPr>
          <p:cNvSpPr txBox="1"/>
          <p:nvPr/>
        </p:nvSpPr>
        <p:spPr>
          <a:xfrm>
            <a:off x="838200" y="5438274"/>
            <a:ext cx="35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/ Sign Up Page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BFA18-4289-EE48-DA95-CAC6E91D8419}"/>
              </a:ext>
            </a:extLst>
          </p:cNvPr>
          <p:cNvSpPr txBox="1"/>
          <p:nvPr/>
        </p:nvSpPr>
        <p:spPr>
          <a:xfrm>
            <a:off x="4834279" y="5438274"/>
            <a:ext cx="294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 for Customer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CB42C-68C2-B142-CB11-8D01D53B2F86}"/>
              </a:ext>
            </a:extLst>
          </p:cNvPr>
          <p:cNvSpPr txBox="1"/>
          <p:nvPr/>
        </p:nvSpPr>
        <p:spPr>
          <a:xfrm>
            <a:off x="8395989" y="5438274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 for Admin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416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3197-7BF4-AF2F-B20E-E2F4D333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- 02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EDA73-FCDF-F0B8-A55A-AC7C61507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90" y="1628523"/>
            <a:ext cx="4351522" cy="3280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80DD6-061D-4BEC-44E4-34890C34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48" y="1628523"/>
            <a:ext cx="3777614" cy="360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C2600-3069-6DA8-F554-3C9CAC63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98" y="1650716"/>
            <a:ext cx="2810267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3119F-6784-5422-5B47-8B612F1CF509}"/>
              </a:ext>
            </a:extLst>
          </p:cNvPr>
          <p:cNvSpPr txBox="1"/>
          <p:nvPr/>
        </p:nvSpPr>
        <p:spPr>
          <a:xfrm>
            <a:off x="324590" y="5903495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Displaying all Products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095CA-162B-9100-CAEC-9010D9BAE9DF}"/>
              </a:ext>
            </a:extLst>
          </p:cNvPr>
          <p:cNvSpPr txBox="1"/>
          <p:nvPr/>
        </p:nvSpPr>
        <p:spPr>
          <a:xfrm>
            <a:off x="5069305" y="5887453"/>
            <a:ext cx="347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Cart &amp; Checkout Process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289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5B9FF-02C4-3D5F-4452-5122C7AF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Challenges Faced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7AAA-57F0-3CD8-EFDE-CA88FC1A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/>
              <a:t>Manual memory management (no vector, no STL)</a:t>
            </a:r>
          </a:p>
          <a:p>
            <a:r>
              <a:rPr lang="en-US" sz="1800"/>
              <a:t>Building undo stack for cart</a:t>
            </a:r>
          </a:p>
          <a:p>
            <a:r>
              <a:rPr lang="en-US" sz="1800"/>
              <a:t>Designing file format</a:t>
            </a:r>
          </a:p>
          <a:p>
            <a:r>
              <a:rPr lang="en-US" sz="1800"/>
              <a:t>Ensuring file read/write consistency</a:t>
            </a:r>
          </a:p>
          <a:p>
            <a:r>
              <a:rPr lang="en-US" sz="1800"/>
              <a:t>Avoiding memory leaks</a:t>
            </a:r>
            <a:endParaRPr lang="en-PK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531779-837E-8527-55A3-705B18EC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31" r="36998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412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SAM E-Commerce Store</vt:lpstr>
      <vt:lpstr>Project Overview</vt:lpstr>
      <vt:lpstr>Features:</vt:lpstr>
      <vt:lpstr>Data Structures</vt:lpstr>
      <vt:lpstr>Object-Oriented Concepts</vt:lpstr>
      <vt:lpstr>File Handling</vt:lpstr>
      <vt:lpstr>Live Demo - 01</vt:lpstr>
      <vt:lpstr>Live Demo - 02</vt:lpstr>
      <vt:lpstr>Challenges Faced</vt:lpstr>
      <vt:lpstr>Learning Outcomes:</vt:lpstr>
      <vt:lpstr>Credits: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Saif-ur-Rehman Awan</cp:lastModifiedBy>
  <cp:revision>116</cp:revision>
  <dcterms:created xsi:type="dcterms:W3CDTF">2025-06-24T06:57:38Z</dcterms:created>
  <dcterms:modified xsi:type="dcterms:W3CDTF">2025-06-24T08:25:40Z</dcterms:modified>
</cp:coreProperties>
</file>