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525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60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479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470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91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436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4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0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2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7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2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9290" y="1037051"/>
            <a:ext cx="8825658" cy="2677648"/>
          </a:xfrm>
        </p:spPr>
        <p:txBody>
          <a:bodyPr/>
          <a:lstStyle/>
          <a:p>
            <a:r>
              <a:rPr lang="en-US" dirty="0" smtClean="0"/>
              <a:t>Hotel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939" y="3887694"/>
            <a:ext cx="8825658" cy="8614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 brief presentation on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purpose,instructions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and usability of program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3691" y="4922109"/>
            <a:ext cx="35242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Project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Saif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 ur </a:t>
            </a:r>
            <a:r>
              <a:rPr 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Rehman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 Awan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Humza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Zaheer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Abdul </a:t>
            </a:r>
            <a:r>
              <a:rPr lang="en-US" sz="1200" b="1" dirty="0" err="1" smtClean="0">
                <a:solidFill>
                  <a:schemeClr val="bg1">
                    <a:lumMod val="95000"/>
                  </a:schemeClr>
                </a:solidFill>
              </a:rPr>
              <a:t>Moiz</a:t>
            </a:r>
            <a:endParaRPr lang="en-US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Fahad Hussain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Information about the:</a:t>
            </a:r>
          </a:p>
          <a:p>
            <a:pPr lvl="1"/>
            <a:r>
              <a:rPr lang="en-US" dirty="0" smtClean="0"/>
              <a:t>Developing team,</a:t>
            </a:r>
          </a:p>
          <a:p>
            <a:pPr lvl="1"/>
            <a:r>
              <a:rPr lang="en-US" dirty="0" smtClean="0"/>
              <a:t>Supervisor,</a:t>
            </a:r>
          </a:p>
          <a:p>
            <a:pPr lvl="1"/>
            <a:r>
              <a:rPr lang="en-US" dirty="0" smtClean="0"/>
              <a:t>Institute,</a:t>
            </a:r>
          </a:p>
          <a:p>
            <a:r>
              <a:rPr lang="en-US" dirty="0" smtClean="0"/>
              <a:t>Acknowledge </a:t>
            </a:r>
            <a:r>
              <a:rPr lang="en-US" dirty="0"/>
              <a:t>purpose of </a:t>
            </a:r>
            <a:r>
              <a:rPr lang="en-US" dirty="0" smtClean="0"/>
              <a:t>building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the program.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2603499"/>
            <a:ext cx="6208168" cy="40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r>
              <a:rPr lang="en-US" dirty="0" smtClean="0"/>
              <a:t>.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user-friendly instructions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program </a:t>
            </a:r>
            <a:r>
              <a:rPr lang="en-US" dirty="0" smtClean="0"/>
              <a:t>usage.</a:t>
            </a:r>
          </a:p>
          <a:p>
            <a:r>
              <a:rPr lang="en-US" dirty="0" smtClean="0"/>
              <a:t>Instructions will help those users which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are newly familiar to use the program.</a:t>
            </a:r>
          </a:p>
          <a:p>
            <a:r>
              <a:rPr lang="en-US" dirty="0" smtClean="0"/>
              <a:t>Explain </a:t>
            </a:r>
            <a:r>
              <a:rPr lang="en-US" dirty="0"/>
              <a:t>features in simple </a:t>
            </a:r>
            <a:r>
              <a:rPr lang="en-US" dirty="0" smtClean="0"/>
              <a:t>language,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s</a:t>
            </a:r>
            <a:r>
              <a:rPr lang="en-US" dirty="0" smtClean="0"/>
              <a:t>o that User can understand Easily.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74229" y="2603500"/>
            <a:ext cx="5569176" cy="39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Exits </a:t>
            </a:r>
            <a:r>
              <a:rPr lang="en-US" dirty="0"/>
              <a:t>the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Press </a:t>
            </a:r>
            <a:r>
              <a:rPr lang="en-US" dirty="0"/>
              <a:t>"0" to exit.</a:t>
            </a:r>
          </a:p>
        </p:txBody>
      </p:sp>
    </p:spTree>
    <p:extLst>
      <p:ext uri="{BB962C8B-B14F-4D97-AF65-F5344CB8AC3E}">
        <p14:creationId xmlns:p14="http://schemas.microsoft.com/office/powerpoint/2010/main" val="15349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Hotel </a:t>
            </a:r>
            <a:r>
              <a:rPr lang="en-US" dirty="0"/>
              <a:t>R</a:t>
            </a:r>
            <a:r>
              <a:rPr lang="en-US" dirty="0" smtClean="0"/>
              <a:t>eservation </a:t>
            </a:r>
            <a:r>
              <a:rPr lang="en-US" dirty="0"/>
              <a:t>S</a:t>
            </a:r>
            <a:r>
              <a:rPr lang="en-US" dirty="0" smtClean="0"/>
              <a:t>ystem is part of project and is developed by:</a:t>
            </a:r>
          </a:p>
          <a:p>
            <a:r>
              <a:rPr lang="en-US" dirty="0" smtClean="0"/>
              <a:t>1. Saif-Ur-Rehman Awan (Group Leader)</a:t>
            </a:r>
          </a:p>
          <a:p>
            <a:r>
              <a:rPr lang="en-US" dirty="0" smtClean="0"/>
              <a:t>2. Humza </a:t>
            </a:r>
            <a:r>
              <a:rPr lang="en-US" dirty="0" err="1" smtClean="0"/>
              <a:t>Zaheer</a:t>
            </a:r>
            <a:r>
              <a:rPr lang="en-US" dirty="0" smtClean="0"/>
              <a:t> (Co-Leader)</a:t>
            </a:r>
          </a:p>
          <a:p>
            <a:r>
              <a:rPr lang="en-US" dirty="0" smtClean="0"/>
              <a:t>3. Abdul </a:t>
            </a:r>
            <a:r>
              <a:rPr lang="en-US" dirty="0" err="1" smtClean="0"/>
              <a:t>Moiz</a:t>
            </a:r>
            <a:r>
              <a:rPr lang="en-US" dirty="0" smtClean="0"/>
              <a:t> (Group Member)</a:t>
            </a:r>
          </a:p>
          <a:p>
            <a:r>
              <a:rPr lang="en-US" dirty="0" smtClean="0"/>
              <a:t>4. Fahad Hussain(Group Member)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Under Supervision of:</a:t>
            </a:r>
          </a:p>
          <a:p>
            <a:pPr marL="0" indent="0">
              <a:buNone/>
            </a:pPr>
            <a:r>
              <a:rPr lang="en-US" dirty="0" smtClean="0"/>
              <a:t>Mr. </a:t>
            </a:r>
            <a:r>
              <a:rPr lang="en-US" dirty="0" err="1" smtClean="0"/>
              <a:t>Shakeel</a:t>
            </a:r>
            <a:r>
              <a:rPr lang="en-US" dirty="0" smtClean="0"/>
              <a:t> Ahmed (PF Professor).</a:t>
            </a:r>
          </a:p>
          <a:p>
            <a:pPr marL="0" indent="0">
              <a:buNone/>
            </a:pPr>
            <a:r>
              <a:rPr lang="en-US" dirty="0" smtClean="0"/>
              <a:t>International Islamic University, Islamabad.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97" y="2384558"/>
            <a:ext cx="10126940" cy="41063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are some features you can use in program.</a:t>
            </a:r>
          </a:p>
          <a:p>
            <a:pPr marL="0" indent="0">
              <a:buNone/>
            </a:pPr>
            <a:r>
              <a:rPr lang="en-US" dirty="0"/>
              <a:t>The user can:</a:t>
            </a:r>
          </a:p>
          <a:p>
            <a:r>
              <a:rPr lang="en-US" dirty="0" smtClean="0"/>
              <a:t>Book </a:t>
            </a:r>
            <a:r>
              <a:rPr lang="en-US" dirty="0"/>
              <a:t>Multiple Rooms at once, and save of their data.</a:t>
            </a:r>
          </a:p>
          <a:p>
            <a:r>
              <a:rPr lang="en-US" dirty="0" smtClean="0"/>
              <a:t>See </a:t>
            </a:r>
            <a:r>
              <a:rPr lang="en-US" dirty="0"/>
              <a:t>how many Un-Occupied Rooms are available in your Hotel.</a:t>
            </a:r>
          </a:p>
          <a:p>
            <a:r>
              <a:rPr lang="en-US" dirty="0" smtClean="0"/>
              <a:t>See </a:t>
            </a:r>
            <a:r>
              <a:rPr lang="en-US" dirty="0"/>
              <a:t>the Details of All the Occupied Room's Customer.</a:t>
            </a:r>
          </a:p>
          <a:p>
            <a:r>
              <a:rPr lang="en-US" dirty="0" smtClean="0"/>
              <a:t>Modify </a:t>
            </a:r>
            <a:r>
              <a:rPr lang="en-US" dirty="0"/>
              <a:t>the Customer's Details.</a:t>
            </a:r>
          </a:p>
          <a:p>
            <a:r>
              <a:rPr lang="en-US" dirty="0" smtClean="0"/>
              <a:t>Change </a:t>
            </a:r>
            <a:r>
              <a:rPr lang="en-US" dirty="0"/>
              <a:t>the fare rate of each category.</a:t>
            </a:r>
          </a:p>
          <a:p>
            <a:r>
              <a:rPr lang="en-US" dirty="0" smtClean="0"/>
              <a:t>Increase </a:t>
            </a:r>
            <a:r>
              <a:rPr lang="en-US" dirty="0"/>
              <a:t>or Decrease the No. of Room of each category.</a:t>
            </a:r>
          </a:p>
          <a:p>
            <a:r>
              <a:rPr lang="en-US" dirty="0" smtClean="0"/>
              <a:t>Search </a:t>
            </a:r>
            <a:r>
              <a:rPr lang="en-US" dirty="0"/>
              <a:t>for one specific Customer.</a:t>
            </a:r>
          </a:p>
          <a:p>
            <a:r>
              <a:rPr lang="en-US" dirty="0" smtClean="0"/>
              <a:t>Make </a:t>
            </a:r>
            <a:r>
              <a:rPr lang="en-US" dirty="0"/>
              <a:t>the customer check-out, at any time.</a:t>
            </a:r>
          </a:p>
          <a:p>
            <a:r>
              <a:rPr lang="en-US" dirty="0" smtClean="0"/>
              <a:t> </a:t>
            </a:r>
            <a:r>
              <a:rPr lang="en-US" dirty="0"/>
              <a:t>See the Information about features of each category's room.</a:t>
            </a:r>
          </a:p>
          <a:p>
            <a:r>
              <a:rPr lang="en-US" dirty="0" smtClean="0"/>
              <a:t>See </a:t>
            </a:r>
            <a:r>
              <a:rPr lang="en-US" dirty="0"/>
              <a:t>the Credits (Developing Team and Core </a:t>
            </a:r>
            <a:r>
              <a:rPr lang="en-US" dirty="0" smtClean="0"/>
              <a:t>Purpose).</a:t>
            </a:r>
            <a:endParaRPr lang="en-US" dirty="0"/>
          </a:p>
          <a:p>
            <a:r>
              <a:rPr lang="en-US" dirty="0" smtClean="0"/>
              <a:t>Exit </a:t>
            </a:r>
            <a:r>
              <a:rPr lang="en-US" dirty="0"/>
              <a:t>the program at any time, with its own free will.</a:t>
            </a:r>
          </a:p>
        </p:txBody>
      </p:sp>
    </p:spTree>
    <p:extLst>
      <p:ext uri="{BB962C8B-B14F-4D97-AF65-F5344CB8AC3E}">
        <p14:creationId xmlns:p14="http://schemas.microsoft.com/office/powerpoint/2010/main" val="33391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487589"/>
            <a:ext cx="8825659" cy="38745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the main menu, following options are displayed which can be accessed by inputting the corresponding number:</a:t>
            </a:r>
          </a:p>
          <a:p>
            <a:r>
              <a:rPr lang="en-US" dirty="0" smtClean="0"/>
              <a:t>1. Book </a:t>
            </a:r>
            <a:r>
              <a:rPr lang="en-US" dirty="0"/>
              <a:t>a </a:t>
            </a:r>
            <a:r>
              <a:rPr lang="en-US" dirty="0" smtClean="0"/>
              <a:t>Room</a:t>
            </a:r>
          </a:p>
          <a:p>
            <a:r>
              <a:rPr lang="en-US" dirty="0" smtClean="0"/>
              <a:t>2. Customer Search</a:t>
            </a:r>
          </a:p>
          <a:p>
            <a:r>
              <a:rPr lang="en-US" dirty="0" smtClean="0"/>
              <a:t>3. Room Details</a:t>
            </a:r>
          </a:p>
          <a:p>
            <a:r>
              <a:rPr lang="en-US" dirty="0" smtClean="0"/>
              <a:t>4. Edit Record</a:t>
            </a:r>
          </a:p>
          <a:p>
            <a:r>
              <a:rPr lang="en-US" dirty="0" smtClean="0"/>
              <a:t>5. Information</a:t>
            </a:r>
          </a:p>
          <a:p>
            <a:r>
              <a:rPr lang="en-US" dirty="0" smtClean="0"/>
              <a:t>6. Checkout</a:t>
            </a:r>
          </a:p>
          <a:p>
            <a:r>
              <a:rPr lang="en-US" dirty="0" smtClean="0"/>
              <a:t>7. Credits</a:t>
            </a:r>
          </a:p>
          <a:p>
            <a:r>
              <a:rPr lang="en-US" dirty="0" smtClean="0"/>
              <a:t>8. Instructions</a:t>
            </a:r>
          </a:p>
          <a:p>
            <a:r>
              <a:rPr lang="en-US" dirty="0" smtClean="0"/>
              <a:t>0. Exit</a:t>
            </a:r>
          </a:p>
          <a:p>
            <a:pPr marL="0" indent="0">
              <a:buNone/>
            </a:pPr>
            <a:r>
              <a:rPr lang="en-US" dirty="0" smtClean="0"/>
              <a:t>Invalid Entry Will prompt User to Enter Number between 0-8 Range.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61611" y="2873830"/>
            <a:ext cx="5435420" cy="28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Booking </a:t>
            </a:r>
            <a:r>
              <a:rPr lang="en-US" dirty="0" smtClean="0"/>
              <a:t>A Room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Booking process compromises of Following:</a:t>
            </a:r>
          </a:p>
          <a:p>
            <a:r>
              <a:rPr lang="en-US" dirty="0"/>
              <a:t>Input customer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Choose </a:t>
            </a:r>
            <a:r>
              <a:rPr lang="en-US" dirty="0"/>
              <a:t>room </a:t>
            </a:r>
            <a:r>
              <a:rPr lang="en-US" dirty="0" smtClean="0"/>
              <a:t>category</a:t>
            </a:r>
          </a:p>
          <a:p>
            <a:r>
              <a:rPr lang="en-US" dirty="0" smtClean="0"/>
              <a:t>Total price is calculated</a:t>
            </a:r>
          </a:p>
          <a:p>
            <a:r>
              <a:rPr lang="en-US" dirty="0" smtClean="0"/>
              <a:t>Room number is allocated</a:t>
            </a:r>
          </a:p>
          <a:p>
            <a:r>
              <a:rPr lang="en-US" dirty="0" smtClean="0"/>
              <a:t>Customer is marked As Checked in,</a:t>
            </a:r>
          </a:p>
          <a:p>
            <a:pPr marL="0" indent="0">
              <a:buNone/>
            </a:pPr>
            <a:r>
              <a:rPr lang="en-US" dirty="0" smtClean="0"/>
              <a:t>     And hence </a:t>
            </a:r>
            <a:r>
              <a:rPr lang="en-US" dirty="0"/>
              <a:t>Customer’s Data is stored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01692" y="2508069"/>
            <a:ext cx="4611188" cy="41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 Customer </a:t>
            </a:r>
            <a:r>
              <a:rPr lang="en-US" dirty="0" smtClean="0"/>
              <a:t>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customers by name, CNIC, or phone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 </a:t>
            </a:r>
            <a:r>
              <a:rPr lang="en-US" dirty="0"/>
              <a:t>customer details: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  <a:r>
              <a:rPr lang="en-US" dirty="0"/>
              <a:t>,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No,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CNIC,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Days </a:t>
            </a:r>
            <a:r>
              <a:rPr lang="en-US" dirty="0"/>
              <a:t>to </a:t>
            </a:r>
            <a:r>
              <a:rPr lang="en-US" dirty="0" smtClean="0"/>
              <a:t>Stay,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Check-in Date,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Phone </a:t>
            </a:r>
            <a:r>
              <a:rPr lang="en-US" dirty="0"/>
              <a:t>Number</a:t>
            </a:r>
            <a:r>
              <a:rPr lang="en-US" dirty="0" smtClean="0"/>
              <a:t>.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 smtClean="0"/>
              <a:t>Press </a:t>
            </a:r>
            <a:r>
              <a:rPr lang="en-US" dirty="0"/>
              <a:t>any key to return to Main Menu.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75566" y="3004457"/>
            <a:ext cx="4814887" cy="36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 Room </a:t>
            </a:r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</a:t>
            </a:r>
            <a:r>
              <a:rPr lang="en-US" dirty="0"/>
              <a:t>available rooms category-wise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can View </a:t>
            </a:r>
            <a:r>
              <a:rPr lang="en-US" dirty="0"/>
              <a:t>customer check-in list </a:t>
            </a:r>
            <a:r>
              <a:rPr lang="en-US" dirty="0" smtClean="0"/>
              <a:t>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oom </a:t>
            </a:r>
            <a:r>
              <a:rPr lang="en-US" dirty="0"/>
              <a:t>N</a:t>
            </a:r>
            <a:r>
              <a:rPr lang="en-US" dirty="0" smtClean="0"/>
              <a:t>umbers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CNIC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Date of Check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Total fare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49885" y="2603500"/>
            <a:ext cx="4266247" cy="39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Edit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/>
              <a:t>customer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Room fare.</a:t>
            </a:r>
          </a:p>
          <a:p>
            <a:r>
              <a:rPr lang="en-US" dirty="0" smtClean="0"/>
              <a:t>Number </a:t>
            </a:r>
            <a:r>
              <a:rPr lang="en-US" dirty="0"/>
              <a:t>of rooms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Customer's Data </a:t>
            </a:r>
            <a:r>
              <a:rPr lang="en-US" dirty="0" smtClean="0"/>
              <a:t>Edit.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Room Fare </a:t>
            </a:r>
            <a:r>
              <a:rPr lang="en-US" dirty="0" smtClean="0"/>
              <a:t>Edit.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Edit No. of </a:t>
            </a:r>
            <a:r>
              <a:rPr lang="en-US" dirty="0" smtClean="0"/>
              <a:t>Rooms.</a:t>
            </a:r>
          </a:p>
          <a:p>
            <a:r>
              <a:rPr lang="en-US" dirty="0" smtClean="0"/>
              <a:t>Use </a:t>
            </a:r>
            <a:r>
              <a:rPr lang="en-US" dirty="0"/>
              <a:t>"0" to go back to previous </a:t>
            </a:r>
            <a:r>
              <a:rPr lang="en-US" dirty="0" smtClean="0"/>
              <a:t>sub-menu.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1874" y="2468880"/>
            <a:ext cx="4872445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room information </a:t>
            </a:r>
            <a:r>
              <a:rPr lang="en-US" dirty="0" smtClean="0"/>
              <a:t>category-wise:</a:t>
            </a:r>
          </a:p>
          <a:p>
            <a:pPr lvl="1"/>
            <a:r>
              <a:rPr lang="en-US" dirty="0" smtClean="0"/>
              <a:t>Economy.</a:t>
            </a:r>
          </a:p>
          <a:p>
            <a:pPr lvl="1"/>
            <a:r>
              <a:rPr lang="en-US" dirty="0" smtClean="0"/>
              <a:t>Standard.</a:t>
            </a:r>
          </a:p>
          <a:p>
            <a:pPr lvl="1"/>
            <a:r>
              <a:rPr lang="en-US" dirty="0" smtClean="0"/>
              <a:t>Luxury.</a:t>
            </a:r>
          </a:p>
          <a:p>
            <a:r>
              <a:rPr lang="en-US" dirty="0" smtClean="0"/>
              <a:t>Information is provided </a:t>
            </a:r>
            <a:r>
              <a:rPr lang="en-US" dirty="0"/>
              <a:t>in bullet </a:t>
            </a:r>
            <a:r>
              <a:rPr lang="en-US" dirty="0" smtClean="0"/>
              <a:t>points,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for easy reading.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2603500"/>
            <a:ext cx="5212397" cy="4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 smtClean="0"/>
              <a:t>.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customer name to check 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 Displays </a:t>
            </a:r>
            <a:r>
              <a:rPr lang="en-US" dirty="0"/>
              <a:t>customer </a:t>
            </a:r>
            <a:r>
              <a:rPr lang="en-US" dirty="0" smtClean="0"/>
              <a:t>details And total bill. </a:t>
            </a:r>
          </a:p>
          <a:p>
            <a:r>
              <a:rPr lang="en-US" dirty="0" smtClean="0"/>
              <a:t>After Confirming Checkout payment options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are displayed.</a:t>
            </a:r>
          </a:p>
          <a:p>
            <a:r>
              <a:rPr lang="en-US" dirty="0" smtClean="0"/>
              <a:t>Incase of Invalid name in checkout program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will Display Customer Not in Hotel Check-in list.</a:t>
            </a:r>
          </a:p>
          <a:p>
            <a:r>
              <a:rPr lang="en-US" dirty="0" smtClean="0"/>
              <a:t>Press 0 to go back to previous menu.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80069" y="2416629"/>
            <a:ext cx="4589281" cy="40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590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Hotel Reservation System</vt:lpstr>
      <vt:lpstr>Features of program</vt:lpstr>
      <vt:lpstr>System Functionalities</vt:lpstr>
      <vt:lpstr>1. Booking A Room Menu</vt:lpstr>
      <vt:lpstr>2. Customer Search </vt:lpstr>
      <vt:lpstr>3. Room Details</vt:lpstr>
      <vt:lpstr>4. Edit Records</vt:lpstr>
      <vt:lpstr>5. Information</vt:lpstr>
      <vt:lpstr>6. Checkout</vt:lpstr>
      <vt:lpstr>7. Credits</vt:lpstr>
      <vt:lpstr>8. Instructions</vt:lpstr>
      <vt:lpstr>0. Exit</vt:lpstr>
      <vt:lpstr>Final 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Humza Zaheer</dc:creator>
  <cp:lastModifiedBy>Microsoft account</cp:lastModifiedBy>
  <cp:revision>11</cp:revision>
  <dcterms:created xsi:type="dcterms:W3CDTF">2024-05-28T18:46:17Z</dcterms:created>
  <dcterms:modified xsi:type="dcterms:W3CDTF">2024-05-29T05:37:43Z</dcterms:modified>
</cp:coreProperties>
</file>