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0872" y="3192779"/>
            <a:ext cx="2390140" cy="1970405"/>
          </a:xfrm>
          <a:custGeom>
            <a:avLst/>
            <a:gdLst/>
            <a:ahLst/>
            <a:cxnLst/>
            <a:rect l="l" t="t" r="r" b="b"/>
            <a:pathLst>
              <a:path w="2390140" h="1970404">
                <a:moveTo>
                  <a:pt x="62871" y="43525"/>
                </a:moveTo>
                <a:lnTo>
                  <a:pt x="54806" y="53314"/>
                </a:lnTo>
                <a:lnTo>
                  <a:pt x="2381757" y="1970151"/>
                </a:lnTo>
                <a:lnTo>
                  <a:pt x="2389758" y="1960372"/>
                </a:lnTo>
                <a:lnTo>
                  <a:pt x="62871" y="43525"/>
                </a:lnTo>
                <a:close/>
              </a:path>
              <a:path w="2390140" h="1970404">
                <a:moveTo>
                  <a:pt x="0" y="0"/>
                </a:moveTo>
                <a:lnTo>
                  <a:pt x="34594" y="77850"/>
                </a:lnTo>
                <a:lnTo>
                  <a:pt x="54806" y="53314"/>
                </a:lnTo>
                <a:lnTo>
                  <a:pt x="44970" y="45212"/>
                </a:lnTo>
                <a:lnTo>
                  <a:pt x="53047" y="35433"/>
                </a:lnTo>
                <a:lnTo>
                  <a:pt x="69536" y="35433"/>
                </a:lnTo>
                <a:lnTo>
                  <a:pt x="83032" y="19050"/>
                </a:lnTo>
                <a:lnTo>
                  <a:pt x="0" y="0"/>
                </a:lnTo>
                <a:close/>
              </a:path>
              <a:path w="2390140" h="1970404">
                <a:moveTo>
                  <a:pt x="53047" y="35433"/>
                </a:moveTo>
                <a:lnTo>
                  <a:pt x="44970" y="45212"/>
                </a:lnTo>
                <a:lnTo>
                  <a:pt x="54806" y="53314"/>
                </a:lnTo>
                <a:lnTo>
                  <a:pt x="62871" y="43525"/>
                </a:lnTo>
                <a:lnTo>
                  <a:pt x="53047" y="35433"/>
                </a:lnTo>
                <a:close/>
              </a:path>
              <a:path w="2390140" h="1970404">
                <a:moveTo>
                  <a:pt x="69536" y="35433"/>
                </a:moveTo>
                <a:lnTo>
                  <a:pt x="53047" y="35433"/>
                </a:lnTo>
                <a:lnTo>
                  <a:pt x="62871" y="43525"/>
                </a:lnTo>
                <a:lnTo>
                  <a:pt x="69536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79747" y="4259579"/>
            <a:ext cx="3366770" cy="988694"/>
          </a:xfrm>
          <a:custGeom>
            <a:avLst/>
            <a:gdLst/>
            <a:ahLst/>
            <a:cxnLst/>
            <a:rect l="l" t="t" r="r" b="b"/>
            <a:pathLst>
              <a:path w="3366770" h="988695">
                <a:moveTo>
                  <a:pt x="3366261" y="67056"/>
                </a:moveTo>
                <a:lnTo>
                  <a:pt x="0" y="988314"/>
                </a:lnTo>
              </a:path>
              <a:path w="3366770" h="988695">
                <a:moveTo>
                  <a:pt x="3366007" y="0"/>
                </a:moveTo>
                <a:lnTo>
                  <a:pt x="4572" y="9206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209032" y="3194304"/>
            <a:ext cx="747395" cy="580390"/>
          </a:xfrm>
          <a:custGeom>
            <a:avLst/>
            <a:gdLst/>
            <a:ahLst/>
            <a:cxnLst/>
            <a:rect l="l" t="t" r="r" b="b"/>
            <a:pathLst>
              <a:path w="747395" h="580389">
                <a:moveTo>
                  <a:pt x="746887" y="0"/>
                </a:moveTo>
                <a:lnTo>
                  <a:pt x="0" y="5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849868" y="145694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2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849868" y="1078738"/>
            <a:ext cx="1617345" cy="823594"/>
            <a:chOff x="8849868" y="1078738"/>
            <a:chExt cx="1617345" cy="823594"/>
          </a:xfrm>
        </p:grpSpPr>
        <p:sp>
          <p:nvSpPr>
            <p:cNvPr id="7" name="object 7" descr=""/>
            <p:cNvSpPr/>
            <p:nvPr/>
          </p:nvSpPr>
          <p:spPr>
            <a:xfrm>
              <a:off x="8849868" y="1522476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79" h="0">
                  <a:moveTo>
                    <a:pt x="0" y="0"/>
                  </a:moveTo>
                  <a:lnTo>
                    <a:pt x="4112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24188" y="1085088"/>
              <a:ext cx="1336675" cy="810895"/>
            </a:xfrm>
            <a:custGeom>
              <a:avLst/>
              <a:gdLst/>
              <a:ahLst/>
              <a:cxnLst/>
              <a:rect l="l" t="t" r="r" b="b"/>
              <a:pathLst>
                <a:path w="1336675" h="810894">
                  <a:moveTo>
                    <a:pt x="668273" y="0"/>
                  </a:moveTo>
                  <a:lnTo>
                    <a:pt x="0" y="405384"/>
                  </a:lnTo>
                  <a:lnTo>
                    <a:pt x="668273" y="810767"/>
                  </a:lnTo>
                  <a:lnTo>
                    <a:pt x="1336547" y="405384"/>
                  </a:lnTo>
                  <a:lnTo>
                    <a:pt x="668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24188" y="1085088"/>
              <a:ext cx="1336675" cy="810895"/>
            </a:xfrm>
            <a:custGeom>
              <a:avLst/>
              <a:gdLst/>
              <a:ahLst/>
              <a:cxnLst/>
              <a:rect l="l" t="t" r="r" b="b"/>
              <a:pathLst>
                <a:path w="1336675" h="810894">
                  <a:moveTo>
                    <a:pt x="0" y="405384"/>
                  </a:moveTo>
                  <a:lnTo>
                    <a:pt x="668273" y="0"/>
                  </a:lnTo>
                  <a:lnTo>
                    <a:pt x="1336547" y="405384"/>
                  </a:lnTo>
                  <a:lnTo>
                    <a:pt x="668273" y="810767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539239" y="2046097"/>
            <a:ext cx="875030" cy="594360"/>
          </a:xfrm>
          <a:custGeom>
            <a:avLst/>
            <a:gdLst/>
            <a:ahLst/>
            <a:cxnLst/>
            <a:rect l="l" t="t" r="r" b="b"/>
            <a:pathLst>
              <a:path w="875030" h="594360">
                <a:moveTo>
                  <a:pt x="41782" y="519938"/>
                </a:moveTo>
                <a:lnTo>
                  <a:pt x="0" y="594232"/>
                </a:lnTo>
                <a:lnTo>
                  <a:pt x="84454" y="583056"/>
                </a:lnTo>
                <a:lnTo>
                  <a:pt x="71490" y="563879"/>
                </a:lnTo>
                <a:lnTo>
                  <a:pt x="56134" y="563879"/>
                </a:lnTo>
                <a:lnTo>
                  <a:pt x="49021" y="553338"/>
                </a:lnTo>
                <a:lnTo>
                  <a:pt x="59551" y="546219"/>
                </a:lnTo>
                <a:lnTo>
                  <a:pt x="41782" y="519938"/>
                </a:lnTo>
                <a:close/>
              </a:path>
              <a:path w="875030" h="594360">
                <a:moveTo>
                  <a:pt x="59551" y="546219"/>
                </a:moveTo>
                <a:lnTo>
                  <a:pt x="49021" y="553338"/>
                </a:lnTo>
                <a:lnTo>
                  <a:pt x="56134" y="563879"/>
                </a:lnTo>
                <a:lnTo>
                  <a:pt x="66672" y="556753"/>
                </a:lnTo>
                <a:lnTo>
                  <a:pt x="59551" y="546219"/>
                </a:lnTo>
                <a:close/>
              </a:path>
              <a:path w="875030" h="594360">
                <a:moveTo>
                  <a:pt x="66672" y="556753"/>
                </a:moveTo>
                <a:lnTo>
                  <a:pt x="56134" y="563879"/>
                </a:lnTo>
                <a:lnTo>
                  <a:pt x="71490" y="563879"/>
                </a:lnTo>
                <a:lnTo>
                  <a:pt x="66672" y="556753"/>
                </a:lnTo>
                <a:close/>
              </a:path>
              <a:path w="875030" h="594360">
                <a:moveTo>
                  <a:pt x="867410" y="0"/>
                </a:moveTo>
                <a:lnTo>
                  <a:pt x="59551" y="546219"/>
                </a:lnTo>
                <a:lnTo>
                  <a:pt x="66672" y="556753"/>
                </a:lnTo>
                <a:lnTo>
                  <a:pt x="874522" y="10413"/>
                </a:lnTo>
                <a:lnTo>
                  <a:pt x="867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525524" y="2752344"/>
            <a:ext cx="858519" cy="575945"/>
          </a:xfrm>
          <a:custGeom>
            <a:avLst/>
            <a:gdLst/>
            <a:ahLst/>
            <a:cxnLst/>
            <a:rect l="l" t="t" r="r" b="b"/>
            <a:pathLst>
              <a:path w="858519" h="575945">
                <a:moveTo>
                  <a:pt x="66948" y="37017"/>
                </a:moveTo>
                <a:lnTo>
                  <a:pt x="59900" y="47600"/>
                </a:lnTo>
                <a:lnTo>
                  <a:pt x="851281" y="575563"/>
                </a:lnTo>
                <a:lnTo>
                  <a:pt x="858265" y="564895"/>
                </a:lnTo>
                <a:lnTo>
                  <a:pt x="66948" y="37017"/>
                </a:lnTo>
                <a:close/>
              </a:path>
              <a:path w="858519" h="575945">
                <a:moveTo>
                  <a:pt x="0" y="0"/>
                </a:moveTo>
                <a:lnTo>
                  <a:pt x="42290" y="74040"/>
                </a:lnTo>
                <a:lnTo>
                  <a:pt x="59900" y="47600"/>
                </a:lnTo>
                <a:lnTo>
                  <a:pt x="49275" y="40512"/>
                </a:lnTo>
                <a:lnTo>
                  <a:pt x="56387" y="29971"/>
                </a:lnTo>
                <a:lnTo>
                  <a:pt x="71640" y="29971"/>
                </a:lnTo>
                <a:lnTo>
                  <a:pt x="84581" y="10540"/>
                </a:lnTo>
                <a:lnTo>
                  <a:pt x="0" y="0"/>
                </a:lnTo>
                <a:close/>
              </a:path>
              <a:path w="858519" h="575945">
                <a:moveTo>
                  <a:pt x="56387" y="29971"/>
                </a:moveTo>
                <a:lnTo>
                  <a:pt x="49275" y="40512"/>
                </a:lnTo>
                <a:lnTo>
                  <a:pt x="59900" y="47600"/>
                </a:lnTo>
                <a:lnTo>
                  <a:pt x="66948" y="37017"/>
                </a:lnTo>
                <a:lnTo>
                  <a:pt x="56387" y="29971"/>
                </a:lnTo>
                <a:close/>
              </a:path>
              <a:path w="858519" h="575945">
                <a:moveTo>
                  <a:pt x="71640" y="29971"/>
                </a:moveTo>
                <a:lnTo>
                  <a:pt x="56387" y="29971"/>
                </a:lnTo>
                <a:lnTo>
                  <a:pt x="66948" y="37017"/>
                </a:lnTo>
                <a:lnTo>
                  <a:pt x="71640" y="29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035807" y="3607308"/>
            <a:ext cx="941069" cy="709295"/>
          </a:xfrm>
          <a:custGeom>
            <a:avLst/>
            <a:gdLst/>
            <a:ahLst/>
            <a:cxnLst/>
            <a:rect l="l" t="t" r="r" b="b"/>
            <a:pathLst>
              <a:path w="941070" h="709295">
                <a:moveTo>
                  <a:pt x="839469" y="581279"/>
                </a:moveTo>
                <a:lnTo>
                  <a:pt x="74675" y="0"/>
                </a:lnTo>
              </a:path>
              <a:path w="941070" h="709295">
                <a:moveTo>
                  <a:pt x="940943" y="7089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101339" y="1075944"/>
            <a:ext cx="803275" cy="609600"/>
          </a:xfrm>
          <a:custGeom>
            <a:avLst/>
            <a:gdLst/>
            <a:ahLst/>
            <a:cxnLst/>
            <a:rect l="l" t="t" r="r" b="b"/>
            <a:pathLst>
              <a:path w="803275" h="609600">
                <a:moveTo>
                  <a:pt x="803148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866769" y="1170177"/>
            <a:ext cx="1343025" cy="1371600"/>
          </a:xfrm>
          <a:custGeom>
            <a:avLst/>
            <a:gdLst/>
            <a:ahLst/>
            <a:cxnLst/>
            <a:rect l="l" t="t" r="r" b="b"/>
            <a:pathLst>
              <a:path w="1343025" h="1371600">
                <a:moveTo>
                  <a:pt x="1342771" y="0"/>
                </a:moveTo>
                <a:lnTo>
                  <a:pt x="0" y="0"/>
                </a:lnTo>
                <a:lnTo>
                  <a:pt x="0" y="1371600"/>
                </a:lnTo>
                <a:lnTo>
                  <a:pt x="1342771" y="1371600"/>
                </a:lnTo>
                <a:lnTo>
                  <a:pt x="1342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5687314" y="1281430"/>
            <a:ext cx="1285240" cy="823594"/>
            <a:chOff x="5687314" y="1281430"/>
            <a:chExt cx="1285240" cy="823594"/>
          </a:xfrm>
        </p:grpSpPr>
        <p:sp>
          <p:nvSpPr>
            <p:cNvPr id="16" name="object 16" descr=""/>
            <p:cNvSpPr/>
            <p:nvPr/>
          </p:nvSpPr>
          <p:spPr>
            <a:xfrm>
              <a:off x="5693664" y="1287780"/>
              <a:ext cx="1272540" cy="810895"/>
            </a:xfrm>
            <a:custGeom>
              <a:avLst/>
              <a:gdLst/>
              <a:ahLst/>
              <a:cxnLst/>
              <a:rect l="l" t="t" r="r" b="b"/>
              <a:pathLst>
                <a:path w="1272540" h="810894">
                  <a:moveTo>
                    <a:pt x="636270" y="0"/>
                  </a:moveTo>
                  <a:lnTo>
                    <a:pt x="0" y="405384"/>
                  </a:lnTo>
                  <a:lnTo>
                    <a:pt x="636270" y="810768"/>
                  </a:lnTo>
                  <a:lnTo>
                    <a:pt x="1272539" y="405384"/>
                  </a:lnTo>
                  <a:lnTo>
                    <a:pt x="63627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93664" y="1287780"/>
              <a:ext cx="1272540" cy="810895"/>
            </a:xfrm>
            <a:custGeom>
              <a:avLst/>
              <a:gdLst/>
              <a:ahLst/>
              <a:cxnLst/>
              <a:rect l="l" t="t" r="r" b="b"/>
              <a:pathLst>
                <a:path w="1272540" h="810894">
                  <a:moveTo>
                    <a:pt x="0" y="405384"/>
                  </a:moveTo>
                  <a:lnTo>
                    <a:pt x="636270" y="0"/>
                  </a:lnTo>
                  <a:lnTo>
                    <a:pt x="1272539" y="405384"/>
                  </a:lnTo>
                  <a:lnTo>
                    <a:pt x="636270" y="810768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3860419" y="859027"/>
          <a:ext cx="1846580" cy="167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  <a:gridCol w="490855"/>
              </a:tblGrid>
              <a:tr h="304800"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Student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8320">
                <a:tc rowSpan="2"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student_id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student_name grade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49225">
                        <a:lnSpc>
                          <a:spcPct val="100000"/>
                        </a:lnSpc>
                      </a:pPr>
                      <a:r>
                        <a:rPr dirty="0" sz="1400" spc="-20" i="1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400" spc="-2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department selected_credit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264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9" name="object 19" descr=""/>
          <p:cNvGrpSpPr/>
          <p:nvPr/>
        </p:nvGrpSpPr>
        <p:grpSpPr>
          <a:xfrm>
            <a:off x="7433182" y="690372"/>
            <a:ext cx="1430020" cy="1532890"/>
            <a:chOff x="7433182" y="690372"/>
            <a:chExt cx="1430020" cy="1532890"/>
          </a:xfrm>
        </p:grpSpPr>
        <p:sp>
          <p:nvSpPr>
            <p:cNvPr id="20" name="object 20" descr=""/>
            <p:cNvSpPr/>
            <p:nvPr/>
          </p:nvSpPr>
          <p:spPr>
            <a:xfrm>
              <a:off x="7445882" y="703072"/>
              <a:ext cx="1404620" cy="304800"/>
            </a:xfrm>
            <a:custGeom>
              <a:avLst/>
              <a:gdLst/>
              <a:ahLst/>
              <a:cxnLst/>
              <a:rect l="l" t="t" r="r" b="b"/>
              <a:pathLst>
                <a:path w="1404620" h="304800">
                  <a:moveTo>
                    <a:pt x="1404493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404493" y="304800"/>
                  </a:lnTo>
                  <a:lnTo>
                    <a:pt x="14044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39532" y="1001522"/>
              <a:ext cx="1417320" cy="12700"/>
            </a:xfrm>
            <a:custGeom>
              <a:avLst/>
              <a:gdLst/>
              <a:ahLst/>
              <a:cxnLst/>
              <a:rect l="l" t="t" r="r" b="b"/>
              <a:pathLst>
                <a:path w="1417320" h="12700">
                  <a:moveTo>
                    <a:pt x="0" y="12700"/>
                  </a:moveTo>
                  <a:lnTo>
                    <a:pt x="1417193" y="12700"/>
                  </a:lnTo>
                  <a:lnTo>
                    <a:pt x="141719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39532" y="696722"/>
              <a:ext cx="1417320" cy="1520190"/>
            </a:xfrm>
            <a:custGeom>
              <a:avLst/>
              <a:gdLst/>
              <a:ahLst/>
              <a:cxnLst/>
              <a:rect l="l" t="t" r="r" b="b"/>
              <a:pathLst>
                <a:path w="1417320" h="1520189">
                  <a:moveTo>
                    <a:pt x="6350" y="0"/>
                  </a:moveTo>
                  <a:lnTo>
                    <a:pt x="6350" y="1519681"/>
                  </a:lnTo>
                </a:path>
                <a:path w="1417320" h="1520189">
                  <a:moveTo>
                    <a:pt x="1410843" y="0"/>
                  </a:moveTo>
                  <a:lnTo>
                    <a:pt x="1410843" y="1519681"/>
                  </a:lnTo>
                </a:path>
                <a:path w="1417320" h="1520189">
                  <a:moveTo>
                    <a:pt x="0" y="6350"/>
                  </a:moveTo>
                  <a:lnTo>
                    <a:pt x="1417193" y="6350"/>
                  </a:lnTo>
                </a:path>
                <a:path w="1417320" h="1520189">
                  <a:moveTo>
                    <a:pt x="0" y="1513331"/>
                  </a:moveTo>
                  <a:lnTo>
                    <a:pt x="1417193" y="15133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3" name="object 23" descr=""/>
          <p:cNvGraphicFramePr>
            <a:graphicFrameLocks noGrp="1"/>
          </p:cNvGraphicFramePr>
          <p:nvPr/>
        </p:nvGraphicFramePr>
        <p:xfrm>
          <a:off x="7474839" y="696722"/>
          <a:ext cx="1282065" cy="1506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/>
              </a:tblGrid>
              <a:tr h="304800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Section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</a:tr>
              <a:tr h="1202055">
                <a:tc>
                  <a:txBody>
                    <a:bodyPr/>
                    <a:lstStyle/>
                    <a:p>
                      <a:pPr marL="63500" marR="241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section_name offer_class max_enrollment cur_enrollment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7444358" y="3676777"/>
          <a:ext cx="1284605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/>
              </a:tblGrid>
              <a:tr h="30480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2075" marR="201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course_id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course_name offer_dept grade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 marR="295275">
                        <a:lnSpc>
                          <a:spcPct val="100000"/>
                        </a:lnSpc>
                      </a:pPr>
                      <a:r>
                        <a:rPr dirty="0" sz="1400" spc="-10" i="1">
                          <a:latin typeface="Calibri"/>
                          <a:cs typeface="Calibri"/>
                        </a:rPr>
                        <a:t>credit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course_type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 descr=""/>
          <p:cNvSpPr txBox="1"/>
          <p:nvPr/>
        </p:nvSpPr>
        <p:spPr>
          <a:xfrm>
            <a:off x="6113526" y="1567688"/>
            <a:ext cx="43243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select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959854" y="1679194"/>
            <a:ext cx="1768475" cy="1680210"/>
            <a:chOff x="6959854" y="1679194"/>
            <a:chExt cx="1768475" cy="1680210"/>
          </a:xfrm>
        </p:grpSpPr>
        <p:sp>
          <p:nvSpPr>
            <p:cNvPr id="27" name="object 27" descr=""/>
            <p:cNvSpPr/>
            <p:nvPr/>
          </p:nvSpPr>
          <p:spPr>
            <a:xfrm>
              <a:off x="6966204" y="1685544"/>
              <a:ext cx="1146175" cy="970280"/>
            </a:xfrm>
            <a:custGeom>
              <a:avLst/>
              <a:gdLst/>
              <a:ahLst/>
              <a:cxnLst/>
              <a:rect l="l" t="t" r="r" b="b"/>
              <a:pathLst>
                <a:path w="1146175" h="970280">
                  <a:moveTo>
                    <a:pt x="0" y="7619"/>
                  </a:moveTo>
                  <a:lnTo>
                    <a:pt x="479932" y="0"/>
                  </a:lnTo>
                </a:path>
                <a:path w="1146175" h="970280">
                  <a:moveTo>
                    <a:pt x="1086612" y="524255"/>
                  </a:moveTo>
                  <a:lnTo>
                    <a:pt x="1086612" y="969771"/>
                  </a:lnTo>
                </a:path>
                <a:path w="1146175" h="970280">
                  <a:moveTo>
                    <a:pt x="1146048" y="524255"/>
                  </a:moveTo>
                  <a:lnTo>
                    <a:pt x="1146048" y="9697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50836" y="2542032"/>
              <a:ext cx="1271270" cy="810895"/>
            </a:xfrm>
            <a:custGeom>
              <a:avLst/>
              <a:gdLst/>
              <a:ahLst/>
              <a:cxnLst/>
              <a:rect l="l" t="t" r="r" b="b"/>
              <a:pathLst>
                <a:path w="1271270" h="810895">
                  <a:moveTo>
                    <a:pt x="635508" y="0"/>
                  </a:moveTo>
                  <a:lnTo>
                    <a:pt x="0" y="405383"/>
                  </a:lnTo>
                  <a:lnTo>
                    <a:pt x="635508" y="810767"/>
                  </a:lnTo>
                  <a:lnTo>
                    <a:pt x="1271016" y="405383"/>
                  </a:lnTo>
                  <a:lnTo>
                    <a:pt x="63550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450836" y="2542032"/>
              <a:ext cx="1271270" cy="810895"/>
            </a:xfrm>
            <a:custGeom>
              <a:avLst/>
              <a:gdLst/>
              <a:ahLst/>
              <a:cxnLst/>
              <a:rect l="l" t="t" r="r" b="b"/>
              <a:pathLst>
                <a:path w="1271270" h="810895">
                  <a:moveTo>
                    <a:pt x="0" y="405383"/>
                  </a:moveTo>
                  <a:lnTo>
                    <a:pt x="635508" y="0"/>
                  </a:lnTo>
                  <a:lnTo>
                    <a:pt x="1271016" y="405383"/>
                  </a:lnTo>
                  <a:lnTo>
                    <a:pt x="635508" y="810767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902067" y="2822194"/>
            <a:ext cx="3695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offer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3827526" y="3684651"/>
            <a:ext cx="1421765" cy="731520"/>
          </a:xfrm>
          <a:custGeom>
            <a:avLst/>
            <a:gdLst/>
            <a:ahLst/>
            <a:cxnLst/>
            <a:rect l="l" t="t" r="r" b="b"/>
            <a:pathLst>
              <a:path w="1421764" h="731520">
                <a:moveTo>
                  <a:pt x="1421256" y="0"/>
                </a:moveTo>
                <a:lnTo>
                  <a:pt x="0" y="0"/>
                </a:lnTo>
                <a:lnTo>
                  <a:pt x="0" y="731519"/>
                </a:lnTo>
                <a:lnTo>
                  <a:pt x="1421256" y="731519"/>
                </a:lnTo>
                <a:lnTo>
                  <a:pt x="1421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3827526" y="3379851"/>
            <a:ext cx="1421765" cy="304800"/>
          </a:xfrm>
          <a:prstGeom prst="rect">
            <a:avLst/>
          </a:prstGeom>
          <a:solidFill>
            <a:srgbClr val="E7E6E6"/>
          </a:solidFill>
          <a:ln w="127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320"/>
              </a:spcBef>
            </a:pPr>
            <a:r>
              <a:rPr dirty="0" sz="1400" spc="-10">
                <a:latin typeface="Times New Roman"/>
                <a:cs typeface="Times New Roman"/>
              </a:rPr>
              <a:t>Instructor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827526" y="3684651"/>
            <a:ext cx="1421765" cy="7315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 marR="125730">
              <a:lnSpc>
                <a:spcPct val="100000"/>
              </a:lnSpc>
              <a:spcBef>
                <a:spcPts val="275"/>
              </a:spcBef>
            </a:pPr>
            <a:r>
              <a:rPr dirty="0" u="sng" sz="1400" spc="-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instructor_id</a:t>
            </a:r>
            <a:r>
              <a:rPr dirty="0" sz="1400" spc="-10" i="1">
                <a:latin typeface="Calibri"/>
                <a:cs typeface="Calibri"/>
              </a:rPr>
              <a:t> instructor_name department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652261" y="2604261"/>
            <a:ext cx="1355725" cy="823594"/>
            <a:chOff x="5652261" y="2604261"/>
            <a:chExt cx="1355725" cy="823594"/>
          </a:xfrm>
        </p:grpSpPr>
        <p:sp>
          <p:nvSpPr>
            <p:cNvPr id="35" name="object 35" descr=""/>
            <p:cNvSpPr/>
            <p:nvPr/>
          </p:nvSpPr>
          <p:spPr>
            <a:xfrm>
              <a:off x="5658611" y="261061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671322" y="0"/>
                  </a:moveTo>
                  <a:lnTo>
                    <a:pt x="0" y="405384"/>
                  </a:lnTo>
                  <a:lnTo>
                    <a:pt x="671322" y="810767"/>
                  </a:lnTo>
                  <a:lnTo>
                    <a:pt x="1342643" y="405384"/>
                  </a:lnTo>
                  <a:lnTo>
                    <a:pt x="67132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658611" y="261061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0" y="405384"/>
                  </a:moveTo>
                  <a:lnTo>
                    <a:pt x="671322" y="0"/>
                  </a:lnTo>
                  <a:lnTo>
                    <a:pt x="1342643" y="405384"/>
                  </a:lnTo>
                  <a:lnTo>
                    <a:pt x="671322" y="810767"/>
                  </a:lnTo>
                  <a:lnTo>
                    <a:pt x="0" y="4053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074409" y="2891789"/>
            <a:ext cx="5124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lecture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528561" y="2009901"/>
            <a:ext cx="1596390" cy="1673860"/>
            <a:chOff x="6528561" y="2009901"/>
            <a:chExt cx="1596390" cy="1673860"/>
          </a:xfrm>
        </p:grpSpPr>
        <p:sp>
          <p:nvSpPr>
            <p:cNvPr id="39" name="object 39" descr=""/>
            <p:cNvSpPr/>
            <p:nvPr/>
          </p:nvSpPr>
          <p:spPr>
            <a:xfrm>
              <a:off x="6534911" y="2016251"/>
              <a:ext cx="916940" cy="744220"/>
            </a:xfrm>
            <a:custGeom>
              <a:avLst/>
              <a:gdLst/>
              <a:ahLst/>
              <a:cxnLst/>
              <a:rect l="l" t="t" r="r" b="b"/>
              <a:pathLst>
                <a:path w="916940" h="744219">
                  <a:moveTo>
                    <a:pt x="916432" y="82296"/>
                  </a:moveTo>
                  <a:lnTo>
                    <a:pt x="53340" y="744220"/>
                  </a:lnTo>
                </a:path>
                <a:path w="916940" h="744219">
                  <a:moveTo>
                    <a:pt x="911606" y="0"/>
                  </a:moveTo>
                  <a:lnTo>
                    <a:pt x="0" y="7073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048244" y="3352799"/>
              <a:ext cx="76200" cy="331470"/>
            </a:xfrm>
            <a:custGeom>
              <a:avLst/>
              <a:gdLst/>
              <a:ahLst/>
              <a:cxnLst/>
              <a:rect l="l" t="t" r="r" b="b"/>
              <a:pathLst>
                <a:path w="76200" h="331470">
                  <a:moveTo>
                    <a:pt x="31750" y="254762"/>
                  </a:moveTo>
                  <a:lnTo>
                    <a:pt x="0" y="254762"/>
                  </a:lnTo>
                  <a:lnTo>
                    <a:pt x="38100" y="330962"/>
                  </a:lnTo>
                  <a:lnTo>
                    <a:pt x="69850" y="267462"/>
                  </a:lnTo>
                  <a:lnTo>
                    <a:pt x="31750" y="267462"/>
                  </a:lnTo>
                  <a:lnTo>
                    <a:pt x="31750" y="254762"/>
                  </a:lnTo>
                  <a:close/>
                </a:path>
                <a:path w="76200" h="331470">
                  <a:moveTo>
                    <a:pt x="44450" y="0"/>
                  </a:moveTo>
                  <a:lnTo>
                    <a:pt x="31750" y="0"/>
                  </a:lnTo>
                  <a:lnTo>
                    <a:pt x="31750" y="267462"/>
                  </a:lnTo>
                  <a:lnTo>
                    <a:pt x="44450" y="267462"/>
                  </a:lnTo>
                  <a:lnTo>
                    <a:pt x="44450" y="0"/>
                  </a:lnTo>
                  <a:close/>
                </a:path>
                <a:path w="76200" h="331470">
                  <a:moveTo>
                    <a:pt x="76200" y="254762"/>
                  </a:moveTo>
                  <a:lnTo>
                    <a:pt x="44450" y="254762"/>
                  </a:lnTo>
                  <a:lnTo>
                    <a:pt x="44450" y="267462"/>
                  </a:lnTo>
                  <a:lnTo>
                    <a:pt x="69850" y="267462"/>
                  </a:lnTo>
                  <a:lnTo>
                    <a:pt x="76200" y="254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/>
          <p:nvPr/>
        </p:nvSpPr>
        <p:spPr>
          <a:xfrm>
            <a:off x="209600" y="2675254"/>
            <a:ext cx="1343025" cy="518159"/>
          </a:xfrm>
          <a:custGeom>
            <a:avLst/>
            <a:gdLst/>
            <a:ahLst/>
            <a:cxnLst/>
            <a:rect l="l" t="t" r="r" b="b"/>
            <a:pathLst>
              <a:path w="1343025" h="518160">
                <a:moveTo>
                  <a:pt x="1342771" y="0"/>
                </a:moveTo>
                <a:lnTo>
                  <a:pt x="0" y="0"/>
                </a:lnTo>
                <a:lnTo>
                  <a:pt x="0" y="518160"/>
                </a:lnTo>
                <a:lnTo>
                  <a:pt x="1342771" y="518160"/>
                </a:lnTo>
                <a:lnTo>
                  <a:pt x="1342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 descr=""/>
          <p:cNvGraphicFramePr>
            <a:graphicFrameLocks noGrp="1"/>
          </p:cNvGraphicFramePr>
          <p:nvPr/>
        </p:nvGraphicFramePr>
        <p:xfrm>
          <a:off x="203250" y="2364104"/>
          <a:ext cx="135572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</a:tblGrid>
              <a:tr h="30480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Department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dept_name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i="1">
                          <a:latin typeface="Calibri"/>
                          <a:cs typeface="Calibri"/>
                        </a:rPr>
                        <a:t>dept_position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3" name="object 43" descr=""/>
          <p:cNvGrpSpPr/>
          <p:nvPr/>
        </p:nvGrpSpPr>
        <p:grpSpPr>
          <a:xfrm>
            <a:off x="2070861" y="3081273"/>
            <a:ext cx="1355725" cy="823594"/>
            <a:chOff x="2070861" y="3081273"/>
            <a:chExt cx="1355725" cy="823594"/>
          </a:xfrm>
        </p:grpSpPr>
        <p:sp>
          <p:nvSpPr>
            <p:cNvPr id="44" name="object 44" descr=""/>
            <p:cNvSpPr/>
            <p:nvPr/>
          </p:nvSpPr>
          <p:spPr>
            <a:xfrm>
              <a:off x="2077211" y="3087623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671321" y="0"/>
                  </a:moveTo>
                  <a:lnTo>
                    <a:pt x="0" y="405384"/>
                  </a:lnTo>
                  <a:lnTo>
                    <a:pt x="671321" y="810768"/>
                  </a:lnTo>
                  <a:lnTo>
                    <a:pt x="1342643" y="405384"/>
                  </a:lnTo>
                  <a:lnTo>
                    <a:pt x="67132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077211" y="3087623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5">
                  <a:moveTo>
                    <a:pt x="0" y="405384"/>
                  </a:moveTo>
                  <a:lnTo>
                    <a:pt x="671321" y="0"/>
                  </a:lnTo>
                  <a:lnTo>
                    <a:pt x="1342643" y="405384"/>
                  </a:lnTo>
                  <a:lnTo>
                    <a:pt x="671321" y="810768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2492501" y="3368166"/>
            <a:ext cx="513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belong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997710" y="1025397"/>
            <a:ext cx="1875155" cy="1191260"/>
            <a:chOff x="1997710" y="1025397"/>
            <a:chExt cx="1875155" cy="1191260"/>
          </a:xfrm>
        </p:grpSpPr>
        <p:sp>
          <p:nvSpPr>
            <p:cNvPr id="48" name="object 48" descr=""/>
            <p:cNvSpPr/>
            <p:nvPr/>
          </p:nvSpPr>
          <p:spPr>
            <a:xfrm>
              <a:off x="3049524" y="1031747"/>
              <a:ext cx="817244" cy="626110"/>
            </a:xfrm>
            <a:custGeom>
              <a:avLst/>
              <a:gdLst/>
              <a:ahLst/>
              <a:cxnLst/>
              <a:rect l="l" t="t" r="r" b="b"/>
              <a:pathLst>
                <a:path w="817245" h="626110">
                  <a:moveTo>
                    <a:pt x="816990" y="0"/>
                  </a:moveTo>
                  <a:lnTo>
                    <a:pt x="0" y="626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004060" y="139903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4">
                  <a:moveTo>
                    <a:pt x="671321" y="0"/>
                  </a:moveTo>
                  <a:lnTo>
                    <a:pt x="0" y="405383"/>
                  </a:lnTo>
                  <a:lnTo>
                    <a:pt x="671321" y="810767"/>
                  </a:lnTo>
                  <a:lnTo>
                    <a:pt x="1342643" y="405383"/>
                  </a:lnTo>
                  <a:lnTo>
                    <a:pt x="67132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004060" y="1399031"/>
              <a:ext cx="1343025" cy="810895"/>
            </a:xfrm>
            <a:custGeom>
              <a:avLst/>
              <a:gdLst/>
              <a:ahLst/>
              <a:cxnLst/>
              <a:rect l="l" t="t" r="r" b="b"/>
              <a:pathLst>
                <a:path w="1343025" h="810894">
                  <a:moveTo>
                    <a:pt x="0" y="405383"/>
                  </a:moveTo>
                  <a:lnTo>
                    <a:pt x="671321" y="0"/>
                  </a:lnTo>
                  <a:lnTo>
                    <a:pt x="1342643" y="405383"/>
                  </a:lnTo>
                  <a:lnTo>
                    <a:pt x="671321" y="810767"/>
                  </a:lnTo>
                  <a:lnTo>
                    <a:pt x="0" y="40538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2418969" y="1679829"/>
            <a:ext cx="513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belong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2" name="object 52" descr=""/>
          <p:cNvGraphicFramePr>
            <a:graphicFrameLocks noGrp="1"/>
          </p:cNvGraphicFramePr>
          <p:nvPr/>
        </p:nvGraphicFramePr>
        <p:xfrm>
          <a:off x="10454385" y="910463"/>
          <a:ext cx="1685289" cy="1099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/>
                <a:gridCol w="1403985"/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TimeSlot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</a:tr>
              <a:tr h="2686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710" marR="327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dash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week_time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dash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starting_time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dash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ending_time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3" name="object 53" descr=""/>
          <p:cNvGrpSpPr/>
          <p:nvPr/>
        </p:nvGrpSpPr>
        <p:grpSpPr>
          <a:xfrm>
            <a:off x="9177273" y="1116838"/>
            <a:ext cx="1229360" cy="749300"/>
            <a:chOff x="9177273" y="1116838"/>
            <a:chExt cx="1229360" cy="749300"/>
          </a:xfrm>
        </p:grpSpPr>
        <p:sp>
          <p:nvSpPr>
            <p:cNvPr id="54" name="object 54" descr=""/>
            <p:cNvSpPr/>
            <p:nvPr/>
          </p:nvSpPr>
          <p:spPr>
            <a:xfrm>
              <a:off x="9183623" y="1123188"/>
              <a:ext cx="1216660" cy="736600"/>
            </a:xfrm>
            <a:custGeom>
              <a:avLst/>
              <a:gdLst/>
              <a:ahLst/>
              <a:cxnLst/>
              <a:rect l="l" t="t" r="r" b="b"/>
              <a:pathLst>
                <a:path w="1216659" h="736600">
                  <a:moveTo>
                    <a:pt x="608076" y="0"/>
                  </a:moveTo>
                  <a:lnTo>
                    <a:pt x="0" y="368046"/>
                  </a:lnTo>
                  <a:lnTo>
                    <a:pt x="608076" y="736091"/>
                  </a:lnTo>
                  <a:lnTo>
                    <a:pt x="1216152" y="368046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183623" y="1123188"/>
              <a:ext cx="1216660" cy="736600"/>
            </a:xfrm>
            <a:custGeom>
              <a:avLst/>
              <a:gdLst/>
              <a:ahLst/>
              <a:cxnLst/>
              <a:rect l="l" t="t" r="r" b="b"/>
              <a:pathLst>
                <a:path w="1216659" h="736600">
                  <a:moveTo>
                    <a:pt x="0" y="368046"/>
                  </a:moveTo>
                  <a:lnTo>
                    <a:pt x="608076" y="0"/>
                  </a:lnTo>
                  <a:lnTo>
                    <a:pt x="1216152" y="368046"/>
                  </a:lnTo>
                  <a:lnTo>
                    <a:pt x="608076" y="736091"/>
                  </a:lnTo>
                  <a:lnTo>
                    <a:pt x="0" y="3680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9324847" y="1365884"/>
            <a:ext cx="935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section_time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2837433" y="4861305"/>
            <a:ext cx="1605280" cy="1049020"/>
            <a:chOff x="2837433" y="4861305"/>
            <a:chExt cx="1605280" cy="1049020"/>
          </a:xfrm>
        </p:grpSpPr>
        <p:sp>
          <p:nvSpPr>
            <p:cNvPr id="58" name="object 58" descr=""/>
            <p:cNvSpPr/>
            <p:nvPr/>
          </p:nvSpPr>
          <p:spPr>
            <a:xfrm>
              <a:off x="2843783" y="4867655"/>
              <a:ext cx="1592580" cy="1036319"/>
            </a:xfrm>
            <a:custGeom>
              <a:avLst/>
              <a:gdLst/>
              <a:ahLst/>
              <a:cxnLst/>
              <a:rect l="l" t="t" r="r" b="b"/>
              <a:pathLst>
                <a:path w="1592579" h="1036320">
                  <a:moveTo>
                    <a:pt x="796290" y="0"/>
                  </a:moveTo>
                  <a:lnTo>
                    <a:pt x="0" y="518160"/>
                  </a:lnTo>
                  <a:lnTo>
                    <a:pt x="796290" y="1036320"/>
                  </a:lnTo>
                  <a:lnTo>
                    <a:pt x="1592580" y="518160"/>
                  </a:lnTo>
                  <a:lnTo>
                    <a:pt x="79629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843783" y="4867655"/>
              <a:ext cx="1592580" cy="1036319"/>
            </a:xfrm>
            <a:custGeom>
              <a:avLst/>
              <a:gdLst/>
              <a:ahLst/>
              <a:cxnLst/>
              <a:rect l="l" t="t" r="r" b="b"/>
              <a:pathLst>
                <a:path w="1592579" h="1036320">
                  <a:moveTo>
                    <a:pt x="0" y="518160"/>
                  </a:moveTo>
                  <a:lnTo>
                    <a:pt x="796290" y="0"/>
                  </a:lnTo>
                  <a:lnTo>
                    <a:pt x="1592580" y="518160"/>
                  </a:lnTo>
                  <a:lnTo>
                    <a:pt x="796290" y="1036320"/>
                  </a:lnTo>
                  <a:lnTo>
                    <a:pt x="0" y="5181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2949067" y="5262117"/>
            <a:ext cx="13823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department_course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57682" y="1367155"/>
          <a:ext cx="1355725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</a:tblGrid>
              <a:tr h="304800"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Student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student_id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student_name grade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49860">
                        <a:lnSpc>
                          <a:spcPct val="100000"/>
                        </a:lnSpc>
                      </a:pPr>
                      <a:r>
                        <a:rPr dirty="0" sz="1400" spc="-20" i="1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400" spc="-2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department selected_credit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293100" y="2840863"/>
          <a:ext cx="1581785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085"/>
              </a:tblGrid>
              <a:tr h="304800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Instructor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2075" marR="2724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instructor_id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instructor_name department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558406" y="1473835"/>
          <a:ext cx="1284605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/>
              </a:tblGrid>
              <a:tr h="304800"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2075" marR="199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course_id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course_name offer_dept grade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10" i="1">
                          <a:latin typeface="Calibri"/>
                          <a:cs typeface="Calibri"/>
                        </a:rPr>
                        <a:t>credit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i="1">
                          <a:latin typeface="Calibri"/>
                          <a:cs typeface="Calibri"/>
                        </a:rPr>
                        <a:t>course_type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086225" y="1367155"/>
          <a:ext cx="141732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/>
              </a:tblGrid>
              <a:tr h="304800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Section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1584960">
                <a:tc>
                  <a:txBody>
                    <a:bodyPr/>
                    <a:lstStyle/>
                    <a:p>
                      <a:pPr marL="92075" marR="1174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section_name offer_class max_enrollment cur_enrollment course_id Instructor_id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5497067" y="1915667"/>
            <a:ext cx="1068070" cy="1003935"/>
          </a:xfrm>
          <a:custGeom>
            <a:avLst/>
            <a:gdLst/>
            <a:ahLst/>
            <a:cxnLst/>
            <a:rect l="l" t="t" r="r" b="b"/>
            <a:pathLst>
              <a:path w="1068070" h="1003935">
                <a:moveTo>
                  <a:pt x="527431" y="991108"/>
                </a:moveTo>
                <a:lnTo>
                  <a:pt x="0" y="991108"/>
                </a:lnTo>
                <a:lnTo>
                  <a:pt x="0" y="1003808"/>
                </a:lnTo>
                <a:lnTo>
                  <a:pt x="540131" y="1003808"/>
                </a:lnTo>
                <a:lnTo>
                  <a:pt x="540131" y="997458"/>
                </a:lnTo>
                <a:lnTo>
                  <a:pt x="527431" y="997458"/>
                </a:lnTo>
                <a:lnTo>
                  <a:pt x="527431" y="991108"/>
                </a:lnTo>
                <a:close/>
              </a:path>
              <a:path w="1068070" h="1003935">
                <a:moveTo>
                  <a:pt x="991489" y="31750"/>
                </a:moveTo>
                <a:lnTo>
                  <a:pt x="527431" y="31750"/>
                </a:lnTo>
                <a:lnTo>
                  <a:pt x="527431" y="997458"/>
                </a:lnTo>
                <a:lnTo>
                  <a:pt x="533781" y="991108"/>
                </a:lnTo>
                <a:lnTo>
                  <a:pt x="540131" y="991108"/>
                </a:lnTo>
                <a:lnTo>
                  <a:pt x="540131" y="44450"/>
                </a:lnTo>
                <a:lnTo>
                  <a:pt x="533781" y="44450"/>
                </a:lnTo>
                <a:lnTo>
                  <a:pt x="540131" y="38100"/>
                </a:lnTo>
                <a:lnTo>
                  <a:pt x="991489" y="38100"/>
                </a:lnTo>
                <a:lnTo>
                  <a:pt x="991489" y="31750"/>
                </a:lnTo>
                <a:close/>
              </a:path>
              <a:path w="1068070" h="1003935">
                <a:moveTo>
                  <a:pt x="540131" y="991108"/>
                </a:moveTo>
                <a:lnTo>
                  <a:pt x="533781" y="991108"/>
                </a:lnTo>
                <a:lnTo>
                  <a:pt x="527431" y="997458"/>
                </a:lnTo>
                <a:lnTo>
                  <a:pt x="540131" y="997458"/>
                </a:lnTo>
                <a:lnTo>
                  <a:pt x="540131" y="991108"/>
                </a:lnTo>
                <a:close/>
              </a:path>
              <a:path w="1068070" h="1003935">
                <a:moveTo>
                  <a:pt x="991489" y="0"/>
                </a:moveTo>
                <a:lnTo>
                  <a:pt x="991489" y="76200"/>
                </a:lnTo>
                <a:lnTo>
                  <a:pt x="1054989" y="44450"/>
                </a:lnTo>
                <a:lnTo>
                  <a:pt x="1004189" y="44450"/>
                </a:lnTo>
                <a:lnTo>
                  <a:pt x="1004189" y="31750"/>
                </a:lnTo>
                <a:lnTo>
                  <a:pt x="1054989" y="31750"/>
                </a:lnTo>
                <a:lnTo>
                  <a:pt x="991489" y="0"/>
                </a:lnTo>
                <a:close/>
              </a:path>
              <a:path w="1068070" h="1003935">
                <a:moveTo>
                  <a:pt x="540131" y="38100"/>
                </a:moveTo>
                <a:lnTo>
                  <a:pt x="533781" y="44450"/>
                </a:lnTo>
                <a:lnTo>
                  <a:pt x="540131" y="44450"/>
                </a:lnTo>
                <a:lnTo>
                  <a:pt x="540131" y="38100"/>
                </a:lnTo>
                <a:close/>
              </a:path>
              <a:path w="1068070" h="1003935">
                <a:moveTo>
                  <a:pt x="991489" y="38100"/>
                </a:moveTo>
                <a:lnTo>
                  <a:pt x="540131" y="38100"/>
                </a:lnTo>
                <a:lnTo>
                  <a:pt x="540131" y="44450"/>
                </a:lnTo>
                <a:lnTo>
                  <a:pt x="991489" y="44450"/>
                </a:lnTo>
                <a:lnTo>
                  <a:pt x="991489" y="38100"/>
                </a:lnTo>
                <a:close/>
              </a:path>
              <a:path w="1068070" h="1003935">
                <a:moveTo>
                  <a:pt x="1054989" y="31750"/>
                </a:moveTo>
                <a:lnTo>
                  <a:pt x="1004189" y="31750"/>
                </a:lnTo>
                <a:lnTo>
                  <a:pt x="1004189" y="44450"/>
                </a:lnTo>
                <a:lnTo>
                  <a:pt x="1054989" y="44450"/>
                </a:lnTo>
                <a:lnTo>
                  <a:pt x="1067689" y="38100"/>
                </a:lnTo>
                <a:lnTo>
                  <a:pt x="105498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497067" y="3116326"/>
            <a:ext cx="2802890" cy="253365"/>
          </a:xfrm>
          <a:custGeom>
            <a:avLst/>
            <a:gdLst/>
            <a:ahLst/>
            <a:cxnLst/>
            <a:rect l="l" t="t" r="r" b="b"/>
            <a:pathLst>
              <a:path w="2802890" h="253364">
                <a:moveTo>
                  <a:pt x="2726309" y="177037"/>
                </a:moveTo>
                <a:lnTo>
                  <a:pt x="2726309" y="253237"/>
                </a:lnTo>
                <a:lnTo>
                  <a:pt x="2789809" y="221487"/>
                </a:lnTo>
                <a:lnTo>
                  <a:pt x="2739009" y="221487"/>
                </a:lnTo>
                <a:lnTo>
                  <a:pt x="2739009" y="208787"/>
                </a:lnTo>
                <a:lnTo>
                  <a:pt x="2789809" y="208787"/>
                </a:lnTo>
                <a:lnTo>
                  <a:pt x="2726309" y="177037"/>
                </a:lnTo>
                <a:close/>
              </a:path>
              <a:path w="2802890" h="253364">
                <a:moveTo>
                  <a:pt x="961771" y="6350"/>
                </a:moveTo>
                <a:lnTo>
                  <a:pt x="961771" y="221487"/>
                </a:lnTo>
                <a:lnTo>
                  <a:pt x="2726309" y="221487"/>
                </a:lnTo>
                <a:lnTo>
                  <a:pt x="2726309" y="215137"/>
                </a:lnTo>
                <a:lnTo>
                  <a:pt x="974471" y="215137"/>
                </a:lnTo>
                <a:lnTo>
                  <a:pt x="968121" y="208787"/>
                </a:lnTo>
                <a:lnTo>
                  <a:pt x="974471" y="208787"/>
                </a:lnTo>
                <a:lnTo>
                  <a:pt x="974471" y="12700"/>
                </a:lnTo>
                <a:lnTo>
                  <a:pt x="968121" y="12700"/>
                </a:lnTo>
                <a:lnTo>
                  <a:pt x="961771" y="6350"/>
                </a:lnTo>
                <a:close/>
              </a:path>
              <a:path w="2802890" h="253364">
                <a:moveTo>
                  <a:pt x="2789809" y="208787"/>
                </a:moveTo>
                <a:lnTo>
                  <a:pt x="2739009" y="208787"/>
                </a:lnTo>
                <a:lnTo>
                  <a:pt x="2739009" y="221487"/>
                </a:lnTo>
                <a:lnTo>
                  <a:pt x="2789809" y="221487"/>
                </a:lnTo>
                <a:lnTo>
                  <a:pt x="2802509" y="215137"/>
                </a:lnTo>
                <a:lnTo>
                  <a:pt x="2789809" y="208787"/>
                </a:lnTo>
                <a:close/>
              </a:path>
              <a:path w="2802890" h="253364">
                <a:moveTo>
                  <a:pt x="974471" y="208787"/>
                </a:moveTo>
                <a:lnTo>
                  <a:pt x="968121" y="208787"/>
                </a:lnTo>
                <a:lnTo>
                  <a:pt x="974471" y="215137"/>
                </a:lnTo>
                <a:lnTo>
                  <a:pt x="974471" y="208787"/>
                </a:lnTo>
                <a:close/>
              </a:path>
              <a:path w="2802890" h="253364">
                <a:moveTo>
                  <a:pt x="2726309" y="208787"/>
                </a:moveTo>
                <a:lnTo>
                  <a:pt x="974471" y="208787"/>
                </a:lnTo>
                <a:lnTo>
                  <a:pt x="974471" y="215137"/>
                </a:lnTo>
                <a:lnTo>
                  <a:pt x="2726309" y="215137"/>
                </a:lnTo>
                <a:lnTo>
                  <a:pt x="2726309" y="208787"/>
                </a:lnTo>
                <a:close/>
              </a:path>
              <a:path w="2802890" h="253364">
                <a:moveTo>
                  <a:pt x="974471" y="0"/>
                </a:moveTo>
                <a:lnTo>
                  <a:pt x="0" y="0"/>
                </a:lnTo>
                <a:lnTo>
                  <a:pt x="0" y="12700"/>
                </a:lnTo>
                <a:lnTo>
                  <a:pt x="961771" y="12700"/>
                </a:lnTo>
                <a:lnTo>
                  <a:pt x="961771" y="6350"/>
                </a:lnTo>
                <a:lnTo>
                  <a:pt x="974471" y="6350"/>
                </a:lnTo>
                <a:lnTo>
                  <a:pt x="974471" y="0"/>
                </a:lnTo>
                <a:close/>
              </a:path>
              <a:path w="2802890" h="253364">
                <a:moveTo>
                  <a:pt x="974471" y="6350"/>
                </a:moveTo>
                <a:lnTo>
                  <a:pt x="961771" y="6350"/>
                </a:lnTo>
                <a:lnTo>
                  <a:pt x="968121" y="12700"/>
                </a:lnTo>
                <a:lnTo>
                  <a:pt x="974471" y="12700"/>
                </a:lnTo>
                <a:lnTo>
                  <a:pt x="97447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347086" y="1382394"/>
          <a:ext cx="1355725" cy="82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</a:tblGrid>
              <a:tr h="304800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SelectDetail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 marR="3003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student_id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1906523" y="1824227"/>
            <a:ext cx="447040" cy="76200"/>
          </a:xfrm>
          <a:custGeom>
            <a:avLst/>
            <a:gdLst/>
            <a:ahLst/>
            <a:cxnLst/>
            <a:rect l="l" t="t" r="r" b="b"/>
            <a:pathLst>
              <a:path w="4470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470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47039" h="76200">
                <a:moveTo>
                  <a:pt x="44665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46658" y="44450"/>
                </a:lnTo>
                <a:lnTo>
                  <a:pt x="44665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695700" y="1801367"/>
            <a:ext cx="396875" cy="304165"/>
          </a:xfrm>
          <a:custGeom>
            <a:avLst/>
            <a:gdLst/>
            <a:ahLst/>
            <a:cxnLst/>
            <a:rect l="l" t="t" r="r" b="b"/>
            <a:pathLst>
              <a:path w="396875" h="304164">
                <a:moveTo>
                  <a:pt x="191770" y="291084"/>
                </a:moveTo>
                <a:lnTo>
                  <a:pt x="0" y="291084"/>
                </a:lnTo>
                <a:lnTo>
                  <a:pt x="0" y="303784"/>
                </a:lnTo>
                <a:lnTo>
                  <a:pt x="204470" y="303784"/>
                </a:lnTo>
                <a:lnTo>
                  <a:pt x="204470" y="297434"/>
                </a:lnTo>
                <a:lnTo>
                  <a:pt x="191770" y="297434"/>
                </a:lnTo>
                <a:lnTo>
                  <a:pt x="191770" y="291084"/>
                </a:lnTo>
                <a:close/>
              </a:path>
              <a:path w="396875" h="304164">
                <a:moveTo>
                  <a:pt x="320166" y="31750"/>
                </a:moveTo>
                <a:lnTo>
                  <a:pt x="191770" y="31750"/>
                </a:lnTo>
                <a:lnTo>
                  <a:pt x="191770" y="297434"/>
                </a:lnTo>
                <a:lnTo>
                  <a:pt x="198120" y="291084"/>
                </a:lnTo>
                <a:lnTo>
                  <a:pt x="204470" y="291084"/>
                </a:lnTo>
                <a:lnTo>
                  <a:pt x="204470" y="44450"/>
                </a:lnTo>
                <a:lnTo>
                  <a:pt x="198120" y="44450"/>
                </a:lnTo>
                <a:lnTo>
                  <a:pt x="204470" y="38100"/>
                </a:lnTo>
                <a:lnTo>
                  <a:pt x="320166" y="38100"/>
                </a:lnTo>
                <a:lnTo>
                  <a:pt x="320166" y="31750"/>
                </a:lnTo>
                <a:close/>
              </a:path>
              <a:path w="396875" h="304164">
                <a:moveTo>
                  <a:pt x="204470" y="291084"/>
                </a:moveTo>
                <a:lnTo>
                  <a:pt x="198120" y="291084"/>
                </a:lnTo>
                <a:lnTo>
                  <a:pt x="191770" y="297434"/>
                </a:lnTo>
                <a:lnTo>
                  <a:pt x="204470" y="297434"/>
                </a:lnTo>
                <a:lnTo>
                  <a:pt x="204470" y="291084"/>
                </a:lnTo>
                <a:close/>
              </a:path>
              <a:path w="396875" h="304164">
                <a:moveTo>
                  <a:pt x="320166" y="0"/>
                </a:moveTo>
                <a:lnTo>
                  <a:pt x="320166" y="76200"/>
                </a:lnTo>
                <a:lnTo>
                  <a:pt x="383666" y="44450"/>
                </a:lnTo>
                <a:lnTo>
                  <a:pt x="332866" y="44450"/>
                </a:lnTo>
                <a:lnTo>
                  <a:pt x="332866" y="31750"/>
                </a:lnTo>
                <a:lnTo>
                  <a:pt x="383666" y="31750"/>
                </a:lnTo>
                <a:lnTo>
                  <a:pt x="320166" y="0"/>
                </a:lnTo>
                <a:close/>
              </a:path>
              <a:path w="396875" h="304164">
                <a:moveTo>
                  <a:pt x="204470" y="38100"/>
                </a:moveTo>
                <a:lnTo>
                  <a:pt x="198120" y="44450"/>
                </a:lnTo>
                <a:lnTo>
                  <a:pt x="204470" y="44450"/>
                </a:lnTo>
                <a:lnTo>
                  <a:pt x="204470" y="38100"/>
                </a:lnTo>
                <a:close/>
              </a:path>
              <a:path w="396875" h="304164">
                <a:moveTo>
                  <a:pt x="320166" y="38100"/>
                </a:moveTo>
                <a:lnTo>
                  <a:pt x="204470" y="38100"/>
                </a:lnTo>
                <a:lnTo>
                  <a:pt x="204470" y="44450"/>
                </a:lnTo>
                <a:lnTo>
                  <a:pt x="320166" y="44450"/>
                </a:lnTo>
                <a:lnTo>
                  <a:pt x="320166" y="38100"/>
                </a:lnTo>
                <a:close/>
              </a:path>
              <a:path w="396875" h="304164">
                <a:moveTo>
                  <a:pt x="383666" y="31750"/>
                </a:moveTo>
                <a:lnTo>
                  <a:pt x="332866" y="31750"/>
                </a:lnTo>
                <a:lnTo>
                  <a:pt x="332866" y="44450"/>
                </a:lnTo>
                <a:lnTo>
                  <a:pt x="383666" y="44450"/>
                </a:lnTo>
                <a:lnTo>
                  <a:pt x="396366" y="38100"/>
                </a:lnTo>
                <a:lnTo>
                  <a:pt x="38366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4086225" y="3773170"/>
          <a:ext cx="135572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</a:tblGrid>
              <a:tr h="304800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Department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dept_name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10" i="1">
                          <a:latin typeface="Calibri"/>
                          <a:cs typeface="Calibri"/>
                        </a:rPr>
                        <a:t>dept_position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/>
          <p:nvPr/>
        </p:nvSpPr>
        <p:spPr>
          <a:xfrm>
            <a:off x="1906523" y="2694177"/>
            <a:ext cx="2186305" cy="1596390"/>
          </a:xfrm>
          <a:custGeom>
            <a:avLst/>
            <a:gdLst/>
            <a:ahLst/>
            <a:cxnLst/>
            <a:rect l="l" t="t" r="r" b="b"/>
            <a:pathLst>
              <a:path w="2186304" h="1596389">
                <a:moveTo>
                  <a:pt x="2109597" y="1519809"/>
                </a:moveTo>
                <a:lnTo>
                  <a:pt x="2109597" y="1596009"/>
                </a:lnTo>
                <a:lnTo>
                  <a:pt x="2172843" y="1564386"/>
                </a:lnTo>
                <a:lnTo>
                  <a:pt x="2122297" y="1564386"/>
                </a:lnTo>
                <a:lnTo>
                  <a:pt x="2122297" y="1551686"/>
                </a:lnTo>
                <a:lnTo>
                  <a:pt x="2173351" y="1551686"/>
                </a:lnTo>
                <a:lnTo>
                  <a:pt x="2109597" y="1519809"/>
                </a:lnTo>
                <a:close/>
              </a:path>
              <a:path w="2186304" h="1596389">
                <a:moveTo>
                  <a:pt x="1086484" y="6350"/>
                </a:moveTo>
                <a:lnTo>
                  <a:pt x="1086484" y="1564386"/>
                </a:lnTo>
                <a:lnTo>
                  <a:pt x="2109597" y="1564386"/>
                </a:lnTo>
                <a:lnTo>
                  <a:pt x="2109597" y="1557909"/>
                </a:lnTo>
                <a:lnTo>
                  <a:pt x="1099184" y="1557909"/>
                </a:lnTo>
                <a:lnTo>
                  <a:pt x="1092834" y="1551686"/>
                </a:lnTo>
                <a:lnTo>
                  <a:pt x="1099184" y="1551686"/>
                </a:lnTo>
                <a:lnTo>
                  <a:pt x="1099184" y="12700"/>
                </a:lnTo>
                <a:lnTo>
                  <a:pt x="1092834" y="12700"/>
                </a:lnTo>
                <a:lnTo>
                  <a:pt x="1086484" y="6350"/>
                </a:lnTo>
                <a:close/>
              </a:path>
              <a:path w="2186304" h="1596389">
                <a:moveTo>
                  <a:pt x="2173351" y="1551686"/>
                </a:moveTo>
                <a:lnTo>
                  <a:pt x="2122297" y="1551686"/>
                </a:lnTo>
                <a:lnTo>
                  <a:pt x="2122297" y="1564386"/>
                </a:lnTo>
                <a:lnTo>
                  <a:pt x="2172843" y="1564386"/>
                </a:lnTo>
                <a:lnTo>
                  <a:pt x="2185797" y="1557909"/>
                </a:lnTo>
                <a:lnTo>
                  <a:pt x="2173351" y="1551686"/>
                </a:lnTo>
                <a:close/>
              </a:path>
              <a:path w="2186304" h="1596389">
                <a:moveTo>
                  <a:pt x="1099184" y="1551686"/>
                </a:moveTo>
                <a:lnTo>
                  <a:pt x="1092834" y="1551686"/>
                </a:lnTo>
                <a:lnTo>
                  <a:pt x="1099184" y="1557909"/>
                </a:lnTo>
                <a:lnTo>
                  <a:pt x="1099184" y="1551686"/>
                </a:lnTo>
                <a:close/>
              </a:path>
              <a:path w="2186304" h="1596389">
                <a:moveTo>
                  <a:pt x="2109597" y="1551686"/>
                </a:moveTo>
                <a:lnTo>
                  <a:pt x="1099184" y="1551686"/>
                </a:lnTo>
                <a:lnTo>
                  <a:pt x="1099184" y="1557909"/>
                </a:lnTo>
                <a:lnTo>
                  <a:pt x="2109597" y="1557909"/>
                </a:lnTo>
                <a:lnTo>
                  <a:pt x="2109597" y="1551686"/>
                </a:lnTo>
                <a:close/>
              </a:path>
              <a:path w="2186304" h="1596389">
                <a:moveTo>
                  <a:pt x="1099184" y="0"/>
                </a:moveTo>
                <a:lnTo>
                  <a:pt x="0" y="0"/>
                </a:lnTo>
                <a:lnTo>
                  <a:pt x="0" y="12700"/>
                </a:lnTo>
                <a:lnTo>
                  <a:pt x="1086484" y="12700"/>
                </a:lnTo>
                <a:lnTo>
                  <a:pt x="1086484" y="6350"/>
                </a:lnTo>
                <a:lnTo>
                  <a:pt x="1099184" y="6350"/>
                </a:lnTo>
                <a:lnTo>
                  <a:pt x="1099184" y="0"/>
                </a:lnTo>
                <a:close/>
              </a:path>
              <a:path w="2186304" h="1596389">
                <a:moveTo>
                  <a:pt x="1099184" y="6350"/>
                </a:moveTo>
                <a:lnTo>
                  <a:pt x="1086484" y="6350"/>
                </a:lnTo>
                <a:lnTo>
                  <a:pt x="1092834" y="12700"/>
                </a:lnTo>
                <a:lnTo>
                  <a:pt x="1099184" y="12700"/>
                </a:lnTo>
                <a:lnTo>
                  <a:pt x="1099184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434584" y="3732021"/>
            <a:ext cx="2856230" cy="627380"/>
          </a:xfrm>
          <a:custGeom>
            <a:avLst/>
            <a:gdLst/>
            <a:ahLst/>
            <a:cxnLst/>
            <a:rect l="l" t="t" r="r" b="b"/>
            <a:pathLst>
              <a:path w="2856229" h="627379">
                <a:moveTo>
                  <a:pt x="76200" y="550926"/>
                </a:moveTo>
                <a:lnTo>
                  <a:pt x="0" y="589026"/>
                </a:lnTo>
                <a:lnTo>
                  <a:pt x="76200" y="627126"/>
                </a:lnTo>
                <a:lnTo>
                  <a:pt x="76200" y="595376"/>
                </a:lnTo>
                <a:lnTo>
                  <a:pt x="63500" y="595376"/>
                </a:lnTo>
                <a:lnTo>
                  <a:pt x="63500" y="582676"/>
                </a:lnTo>
                <a:lnTo>
                  <a:pt x="76200" y="582676"/>
                </a:lnTo>
                <a:lnTo>
                  <a:pt x="76200" y="550926"/>
                </a:lnTo>
                <a:close/>
              </a:path>
              <a:path w="2856229" h="627379">
                <a:moveTo>
                  <a:pt x="76200" y="582676"/>
                </a:moveTo>
                <a:lnTo>
                  <a:pt x="63500" y="582676"/>
                </a:lnTo>
                <a:lnTo>
                  <a:pt x="63500" y="595376"/>
                </a:lnTo>
                <a:lnTo>
                  <a:pt x="76200" y="595376"/>
                </a:lnTo>
                <a:lnTo>
                  <a:pt x="76200" y="582676"/>
                </a:lnTo>
                <a:close/>
              </a:path>
              <a:path w="2856229" h="627379">
                <a:moveTo>
                  <a:pt x="1421764" y="582676"/>
                </a:moveTo>
                <a:lnTo>
                  <a:pt x="76200" y="582676"/>
                </a:lnTo>
                <a:lnTo>
                  <a:pt x="76200" y="595376"/>
                </a:lnTo>
                <a:lnTo>
                  <a:pt x="1434464" y="595376"/>
                </a:lnTo>
                <a:lnTo>
                  <a:pt x="1434464" y="589026"/>
                </a:lnTo>
                <a:lnTo>
                  <a:pt x="1421764" y="589026"/>
                </a:lnTo>
                <a:lnTo>
                  <a:pt x="1421764" y="582676"/>
                </a:lnTo>
                <a:close/>
              </a:path>
              <a:path w="2856229" h="627379">
                <a:moveTo>
                  <a:pt x="2856230" y="0"/>
                </a:moveTo>
                <a:lnTo>
                  <a:pt x="1421764" y="0"/>
                </a:lnTo>
                <a:lnTo>
                  <a:pt x="1421764" y="589026"/>
                </a:lnTo>
                <a:lnTo>
                  <a:pt x="1428114" y="582676"/>
                </a:lnTo>
                <a:lnTo>
                  <a:pt x="1434464" y="582676"/>
                </a:lnTo>
                <a:lnTo>
                  <a:pt x="1434464" y="12700"/>
                </a:lnTo>
                <a:lnTo>
                  <a:pt x="1428114" y="12700"/>
                </a:lnTo>
                <a:lnTo>
                  <a:pt x="1434464" y="6350"/>
                </a:lnTo>
                <a:lnTo>
                  <a:pt x="2856230" y="6350"/>
                </a:lnTo>
                <a:lnTo>
                  <a:pt x="2856230" y="0"/>
                </a:lnTo>
                <a:close/>
              </a:path>
              <a:path w="2856229" h="627379">
                <a:moveTo>
                  <a:pt x="1434464" y="582676"/>
                </a:moveTo>
                <a:lnTo>
                  <a:pt x="1428114" y="582676"/>
                </a:lnTo>
                <a:lnTo>
                  <a:pt x="1421764" y="589026"/>
                </a:lnTo>
                <a:lnTo>
                  <a:pt x="1434464" y="589026"/>
                </a:lnTo>
                <a:lnTo>
                  <a:pt x="1434464" y="582676"/>
                </a:lnTo>
                <a:close/>
              </a:path>
              <a:path w="2856229" h="627379">
                <a:moveTo>
                  <a:pt x="1434464" y="6350"/>
                </a:moveTo>
                <a:lnTo>
                  <a:pt x="1428114" y="12700"/>
                </a:lnTo>
                <a:lnTo>
                  <a:pt x="1434464" y="12700"/>
                </a:lnTo>
                <a:lnTo>
                  <a:pt x="1434464" y="6350"/>
                </a:lnTo>
                <a:close/>
              </a:path>
              <a:path w="2856229" h="627379">
                <a:moveTo>
                  <a:pt x="2856230" y="6350"/>
                </a:moveTo>
                <a:lnTo>
                  <a:pt x="1434464" y="6350"/>
                </a:lnTo>
                <a:lnTo>
                  <a:pt x="1434464" y="12700"/>
                </a:lnTo>
                <a:lnTo>
                  <a:pt x="2856230" y="12700"/>
                </a:lnTo>
                <a:lnTo>
                  <a:pt x="285623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8457565" y="739266"/>
          <a:ext cx="135572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</a:tblGrid>
              <a:tr h="30480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LectureDetail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2075" marR="299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instructor_id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 descr=""/>
          <p:cNvSpPr/>
          <p:nvPr/>
        </p:nvSpPr>
        <p:spPr>
          <a:xfrm>
            <a:off x="9806940" y="1217422"/>
            <a:ext cx="304800" cy="2152650"/>
          </a:xfrm>
          <a:custGeom>
            <a:avLst/>
            <a:gdLst/>
            <a:ahLst/>
            <a:cxnLst/>
            <a:rect l="l" t="t" r="r" b="b"/>
            <a:pathLst>
              <a:path w="304800" h="2152650">
                <a:moveTo>
                  <a:pt x="145923" y="2076195"/>
                </a:moveTo>
                <a:lnTo>
                  <a:pt x="69723" y="2114295"/>
                </a:lnTo>
                <a:lnTo>
                  <a:pt x="145923" y="2152395"/>
                </a:lnTo>
                <a:lnTo>
                  <a:pt x="145923" y="2120645"/>
                </a:lnTo>
                <a:lnTo>
                  <a:pt x="133223" y="2120645"/>
                </a:lnTo>
                <a:lnTo>
                  <a:pt x="133223" y="2107945"/>
                </a:lnTo>
                <a:lnTo>
                  <a:pt x="145923" y="2107945"/>
                </a:lnTo>
                <a:lnTo>
                  <a:pt x="145923" y="2076195"/>
                </a:lnTo>
                <a:close/>
              </a:path>
              <a:path w="304800" h="2152650">
                <a:moveTo>
                  <a:pt x="145923" y="2107945"/>
                </a:moveTo>
                <a:lnTo>
                  <a:pt x="133223" y="2107945"/>
                </a:lnTo>
                <a:lnTo>
                  <a:pt x="133223" y="2120645"/>
                </a:lnTo>
                <a:lnTo>
                  <a:pt x="145923" y="2120645"/>
                </a:lnTo>
                <a:lnTo>
                  <a:pt x="145923" y="2107945"/>
                </a:lnTo>
                <a:close/>
              </a:path>
              <a:path w="304800" h="2152650">
                <a:moveTo>
                  <a:pt x="291973" y="2107945"/>
                </a:moveTo>
                <a:lnTo>
                  <a:pt x="145923" y="2107945"/>
                </a:lnTo>
                <a:lnTo>
                  <a:pt x="145923" y="2120645"/>
                </a:lnTo>
                <a:lnTo>
                  <a:pt x="304673" y="2120645"/>
                </a:lnTo>
                <a:lnTo>
                  <a:pt x="304673" y="2114295"/>
                </a:lnTo>
                <a:lnTo>
                  <a:pt x="291973" y="2114295"/>
                </a:lnTo>
                <a:lnTo>
                  <a:pt x="291973" y="2107945"/>
                </a:lnTo>
                <a:close/>
              </a:path>
              <a:path w="304800" h="2152650">
                <a:moveTo>
                  <a:pt x="291973" y="6350"/>
                </a:moveTo>
                <a:lnTo>
                  <a:pt x="291973" y="2114295"/>
                </a:lnTo>
                <a:lnTo>
                  <a:pt x="298323" y="2107945"/>
                </a:lnTo>
                <a:lnTo>
                  <a:pt x="304673" y="2107945"/>
                </a:lnTo>
                <a:lnTo>
                  <a:pt x="304673" y="12700"/>
                </a:lnTo>
                <a:lnTo>
                  <a:pt x="298323" y="12700"/>
                </a:lnTo>
                <a:lnTo>
                  <a:pt x="291973" y="6350"/>
                </a:lnTo>
                <a:close/>
              </a:path>
              <a:path w="304800" h="2152650">
                <a:moveTo>
                  <a:pt x="304673" y="2107945"/>
                </a:moveTo>
                <a:lnTo>
                  <a:pt x="298323" y="2107945"/>
                </a:lnTo>
                <a:lnTo>
                  <a:pt x="291973" y="2114295"/>
                </a:lnTo>
                <a:lnTo>
                  <a:pt x="304673" y="2114295"/>
                </a:lnTo>
                <a:lnTo>
                  <a:pt x="304673" y="2107945"/>
                </a:lnTo>
                <a:close/>
              </a:path>
              <a:path w="304800" h="2152650">
                <a:moveTo>
                  <a:pt x="304673" y="0"/>
                </a:moveTo>
                <a:lnTo>
                  <a:pt x="0" y="0"/>
                </a:lnTo>
                <a:lnTo>
                  <a:pt x="0" y="12700"/>
                </a:lnTo>
                <a:lnTo>
                  <a:pt x="291973" y="12700"/>
                </a:lnTo>
                <a:lnTo>
                  <a:pt x="291973" y="6350"/>
                </a:lnTo>
                <a:lnTo>
                  <a:pt x="304673" y="6350"/>
                </a:lnTo>
                <a:lnTo>
                  <a:pt x="304673" y="0"/>
                </a:lnTo>
                <a:close/>
              </a:path>
              <a:path w="304800" h="2152650">
                <a:moveTo>
                  <a:pt x="304673" y="6350"/>
                </a:moveTo>
                <a:lnTo>
                  <a:pt x="291973" y="6350"/>
                </a:lnTo>
                <a:lnTo>
                  <a:pt x="298323" y="12700"/>
                </a:lnTo>
                <a:lnTo>
                  <a:pt x="304673" y="12700"/>
                </a:lnTo>
                <a:lnTo>
                  <a:pt x="30467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0510646" y="132714"/>
          <a:ext cx="1417320" cy="1249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/>
              </a:tblGrid>
              <a:tr h="304165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TimeSlot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2710" marR="327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section_code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week_time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starting_time</a:t>
                      </a:r>
                      <a:r>
                        <a:rPr dirty="0" sz="140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4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ending_time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/>
          <p:nvPr/>
        </p:nvSpPr>
        <p:spPr>
          <a:xfrm>
            <a:off x="5434584" y="618489"/>
            <a:ext cx="5082540" cy="3672840"/>
          </a:xfrm>
          <a:custGeom>
            <a:avLst/>
            <a:gdLst/>
            <a:ahLst/>
            <a:cxnLst/>
            <a:rect l="l" t="t" r="r" b="b"/>
            <a:pathLst>
              <a:path w="5082540" h="3672840">
                <a:moveTo>
                  <a:pt x="1129411" y="1755648"/>
                </a:moveTo>
                <a:lnTo>
                  <a:pt x="267081" y="1755648"/>
                </a:lnTo>
                <a:lnTo>
                  <a:pt x="267081" y="3628263"/>
                </a:lnTo>
                <a:lnTo>
                  <a:pt x="76200" y="3628263"/>
                </a:lnTo>
                <a:lnTo>
                  <a:pt x="76200" y="3596513"/>
                </a:lnTo>
                <a:lnTo>
                  <a:pt x="0" y="3634613"/>
                </a:lnTo>
                <a:lnTo>
                  <a:pt x="76200" y="3672713"/>
                </a:lnTo>
                <a:lnTo>
                  <a:pt x="76200" y="3640963"/>
                </a:lnTo>
                <a:lnTo>
                  <a:pt x="279781" y="3640963"/>
                </a:lnTo>
                <a:lnTo>
                  <a:pt x="279781" y="3634613"/>
                </a:lnTo>
                <a:lnTo>
                  <a:pt x="279781" y="3628263"/>
                </a:lnTo>
                <a:lnTo>
                  <a:pt x="279781" y="1768348"/>
                </a:lnTo>
                <a:lnTo>
                  <a:pt x="1129411" y="1768348"/>
                </a:lnTo>
                <a:lnTo>
                  <a:pt x="1129411" y="1761998"/>
                </a:lnTo>
                <a:lnTo>
                  <a:pt x="1129411" y="1755648"/>
                </a:lnTo>
                <a:close/>
              </a:path>
              <a:path w="5082540" h="3672840">
                <a:moveTo>
                  <a:pt x="5082413" y="0"/>
                </a:moveTo>
                <a:lnTo>
                  <a:pt x="361950" y="0"/>
                </a:lnTo>
                <a:lnTo>
                  <a:pt x="361950" y="1215009"/>
                </a:lnTo>
                <a:lnTo>
                  <a:pt x="138684" y="1215009"/>
                </a:lnTo>
                <a:lnTo>
                  <a:pt x="138684" y="1183259"/>
                </a:lnTo>
                <a:lnTo>
                  <a:pt x="62484" y="1221359"/>
                </a:lnTo>
                <a:lnTo>
                  <a:pt x="138684" y="1259459"/>
                </a:lnTo>
                <a:lnTo>
                  <a:pt x="138684" y="1227709"/>
                </a:lnTo>
                <a:lnTo>
                  <a:pt x="374650" y="1227709"/>
                </a:lnTo>
                <a:lnTo>
                  <a:pt x="374650" y="1221359"/>
                </a:lnTo>
                <a:lnTo>
                  <a:pt x="374650" y="1215009"/>
                </a:lnTo>
                <a:lnTo>
                  <a:pt x="374650" y="12700"/>
                </a:lnTo>
                <a:lnTo>
                  <a:pt x="5082413" y="12700"/>
                </a:lnTo>
                <a:lnTo>
                  <a:pt x="5082413" y="6350"/>
                </a:lnTo>
                <a:lnTo>
                  <a:pt x="5082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劉宥宏</dc:creator>
  <dc:title>PowerPoint 簡報</dc:title>
  <dcterms:created xsi:type="dcterms:W3CDTF">2023-04-29T00:06:16Z</dcterms:created>
  <dcterms:modified xsi:type="dcterms:W3CDTF">2023-04-29T00:06:16Z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2023-04-24T00:00:00Z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2023-04-29T00:00:00Z</vt:filetime>
  </property>
  <property fmtid="{D5CDD505-2E9C-101B-9397-08002B2CF9AE}" pid="5" name="Producer">
    <vt:lpwstr>適用於 Microsoft 365 的 Microsoft® PowerPoint®</vt:lpwstr>
  </property>
</Properties>
</file>