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A443-86F1-47D7-A3BA-C44DD8E8A31A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1D09-1937-4299-BF4C-860E35B83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8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A443-86F1-47D7-A3BA-C44DD8E8A31A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1D09-1937-4299-BF4C-860E35B83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9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A443-86F1-47D7-A3BA-C44DD8E8A31A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1D09-1937-4299-BF4C-860E35B83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26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A443-86F1-47D7-A3BA-C44DD8E8A31A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1D09-1937-4299-BF4C-860E35B83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07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A443-86F1-47D7-A3BA-C44DD8E8A31A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1D09-1937-4299-BF4C-860E35B83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3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A443-86F1-47D7-A3BA-C44DD8E8A31A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1D09-1937-4299-BF4C-860E35B83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51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A443-86F1-47D7-A3BA-C44DD8E8A31A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1D09-1937-4299-BF4C-860E35B83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13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A443-86F1-47D7-A3BA-C44DD8E8A31A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1D09-1937-4299-BF4C-860E35B83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04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A443-86F1-47D7-A3BA-C44DD8E8A31A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1D09-1937-4299-BF4C-860E35B83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26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A443-86F1-47D7-A3BA-C44DD8E8A31A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1D09-1937-4299-BF4C-860E35B83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61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A443-86F1-47D7-A3BA-C44DD8E8A31A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1D09-1937-4299-BF4C-860E35B83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02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AA443-86F1-47D7-A3BA-C44DD8E8A31A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41D09-1937-4299-BF4C-860E35B83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75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Melanoma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871341" y="-218418"/>
            <a:ext cx="7087861" cy="7124017"/>
            <a:chOff x="1871341" y="-218418"/>
            <a:chExt cx="7087861" cy="712401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8962" y="-218418"/>
              <a:ext cx="3340240" cy="328011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8962" y="3061697"/>
              <a:ext cx="3338180" cy="32719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/>
            <a:srcRect r="10877"/>
            <a:stretch/>
          </p:blipFill>
          <p:spPr>
            <a:xfrm>
              <a:off x="1871341" y="-218417"/>
              <a:ext cx="3266261" cy="328011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5"/>
            <a:srcRect r="3854"/>
            <a:stretch/>
          </p:blipFill>
          <p:spPr>
            <a:xfrm>
              <a:off x="1914633" y="3125822"/>
              <a:ext cx="3222969" cy="3280115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>
              <a:off x="4096218" y="6397768"/>
              <a:ext cx="3479509" cy="507831"/>
              <a:chOff x="9845907" y="3005929"/>
              <a:chExt cx="3479509" cy="507831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9845907" y="3007763"/>
                <a:ext cx="3479509" cy="456535"/>
                <a:chOff x="10397447" y="624158"/>
                <a:chExt cx="3479509" cy="456535"/>
              </a:xfrm>
            </p:grpSpPr>
            <p:cxnSp>
              <p:nvCxnSpPr>
                <p:cNvPr id="14" name="直接连接符 13"/>
                <p:cNvCxnSpPr/>
                <p:nvPr/>
              </p:nvCxnSpPr>
              <p:spPr>
                <a:xfrm>
                  <a:off x="10397447" y="924674"/>
                  <a:ext cx="48288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12082403" y="912690"/>
                  <a:ext cx="482886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文本框 17"/>
                <p:cNvSpPr txBox="1"/>
                <p:nvPr/>
              </p:nvSpPr>
              <p:spPr>
                <a:xfrm>
                  <a:off x="12750223" y="624158"/>
                  <a:ext cx="1126733" cy="4565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Female 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" name="矩形 9"/>
              <p:cNvSpPr/>
              <p:nvPr/>
            </p:nvSpPr>
            <p:spPr>
              <a:xfrm>
                <a:off x="10530695" y="3005929"/>
                <a:ext cx="68480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246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Stomach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21001" y="132935"/>
            <a:ext cx="6696929" cy="6998692"/>
            <a:chOff x="2021001" y="132935"/>
            <a:chExt cx="6696929" cy="699869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1001" y="132935"/>
              <a:ext cx="3249642" cy="329606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184" y="132935"/>
              <a:ext cx="3244456" cy="321818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1001" y="3498865"/>
              <a:ext cx="3323759" cy="3257549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1290" y="3429000"/>
              <a:ext cx="3256640" cy="3302324"/>
            </a:xfrm>
            <a:prstGeom prst="rect">
              <a:avLst/>
            </a:prstGeom>
          </p:spPr>
        </p:pic>
        <p:cxnSp>
          <p:nvCxnSpPr>
            <p:cNvPr id="13" name="直接连接符 12"/>
            <p:cNvCxnSpPr/>
            <p:nvPr/>
          </p:nvCxnSpPr>
          <p:spPr>
            <a:xfrm>
              <a:off x="4096218" y="6926146"/>
              <a:ext cx="48288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781174" y="6914162"/>
              <a:ext cx="48288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6448994" y="6625630"/>
              <a:ext cx="1126733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Female 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81006" y="6623796"/>
              <a:ext cx="684803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6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952090" y="-176000"/>
            <a:ext cx="6737012" cy="7112421"/>
            <a:chOff x="1952090" y="-176000"/>
            <a:chExt cx="6737012" cy="7112421"/>
          </a:xfrm>
        </p:grpSpPr>
        <p:grpSp>
          <p:nvGrpSpPr>
            <p:cNvPr id="8" name="组合 7"/>
            <p:cNvGrpSpPr/>
            <p:nvPr/>
          </p:nvGrpSpPr>
          <p:grpSpPr>
            <a:xfrm>
              <a:off x="1952090" y="-176000"/>
              <a:ext cx="6737012" cy="6692785"/>
              <a:chOff x="1571946" y="491820"/>
              <a:chExt cx="6737012" cy="6692785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71946" y="491820"/>
                <a:ext cx="3198688" cy="3198688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0634" y="496203"/>
                <a:ext cx="3538324" cy="3339079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1946" y="3731604"/>
                <a:ext cx="3198688" cy="3296807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52841" y="3835282"/>
                <a:ext cx="3356117" cy="3349323"/>
              </a:xfrm>
              <a:prstGeom prst="rect">
                <a:avLst/>
              </a:prstGeom>
            </p:spPr>
          </p:pic>
        </p:grpSp>
        <p:cxnSp>
          <p:nvCxnSpPr>
            <p:cNvPr id="9" name="直接连接符 8"/>
            <p:cNvCxnSpPr/>
            <p:nvPr/>
          </p:nvCxnSpPr>
          <p:spPr>
            <a:xfrm>
              <a:off x="3921558" y="6730940"/>
              <a:ext cx="48288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606514" y="6718956"/>
              <a:ext cx="48288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6274334" y="6430424"/>
              <a:ext cx="1126733" cy="456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Female 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606346" y="6428590"/>
              <a:ext cx="684803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843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0571" y="1183080"/>
            <a:ext cx="10761171" cy="4243043"/>
            <a:chOff x="50571" y="1183080"/>
            <a:chExt cx="10761171" cy="4243043"/>
          </a:xfrm>
        </p:grpSpPr>
        <p:grpSp>
          <p:nvGrpSpPr>
            <p:cNvPr id="13" name="组合 12"/>
            <p:cNvGrpSpPr/>
            <p:nvPr/>
          </p:nvGrpSpPr>
          <p:grpSpPr>
            <a:xfrm>
              <a:off x="50571" y="1183080"/>
              <a:ext cx="10761171" cy="4243043"/>
              <a:chOff x="50571" y="1183080"/>
              <a:chExt cx="10761171" cy="4243043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571" y="1265273"/>
                <a:ext cx="3658488" cy="3543033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2210" y="1265274"/>
                <a:ext cx="3548330" cy="3541262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7205" y="1183080"/>
                <a:ext cx="3584537" cy="3541263"/>
              </a:xfrm>
              <a:prstGeom prst="rect">
                <a:avLst/>
              </a:prstGeom>
            </p:spPr>
          </p:pic>
          <p:cxnSp>
            <p:nvCxnSpPr>
              <p:cNvPr id="9" name="直接连接符 8"/>
              <p:cNvCxnSpPr/>
              <p:nvPr/>
            </p:nvCxnSpPr>
            <p:spPr>
              <a:xfrm>
                <a:off x="3921558" y="5220642"/>
                <a:ext cx="48288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5606514" y="5208658"/>
                <a:ext cx="48288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/>
              <p:cNvSpPr txBox="1"/>
              <p:nvPr/>
            </p:nvSpPr>
            <p:spPr>
              <a:xfrm>
                <a:off x="6274334" y="4920126"/>
                <a:ext cx="1126733" cy="456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Female 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6346" y="4918292"/>
                <a:ext cx="684803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Male</a:t>
                </a: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1012145" y="2083353"/>
              <a:ext cx="131318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KCNH5</a:t>
              </a:r>
            </a:p>
            <a:p>
              <a:r>
                <a:rPr lang="en-US" altLang="zh-CN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 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value=0.014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553784" y="2083353"/>
              <a:ext cx="131318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ATRX</a:t>
              </a:r>
            </a:p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p value=0.029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149262" y="2083353"/>
              <a:ext cx="131318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ADGRG4</a:t>
              </a:r>
            </a:p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p value=0.041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11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19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 Zhang</dc:creator>
  <cp:lastModifiedBy>Feng Zhang</cp:lastModifiedBy>
  <cp:revision>5</cp:revision>
  <dcterms:created xsi:type="dcterms:W3CDTF">2018-05-18T13:29:15Z</dcterms:created>
  <dcterms:modified xsi:type="dcterms:W3CDTF">2018-05-19T08:10:16Z</dcterms:modified>
</cp:coreProperties>
</file>