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4" d="100"/>
          <a:sy n="74" d="100"/>
        </p:scale>
        <p:origin x="1248" y="7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6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8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1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Экран (4:3)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>PJSC "New Engineering Technologies"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subject/>
  <dc:creator>Markasian, Pavel (KIEVH)</dc:creator>
  <cp:keywords/>
  <dc:description/>
  <dc:identifier/>
  <dc:language/>
  <cp:lastModifiedBy/>
  <cp:revision>42</cp:revision>
  <dcterms:created xsi:type="dcterms:W3CDTF">2016-11-18T14:12:19Z</dcterms:created>
  <dcterms:modified xsi:type="dcterms:W3CDTF">2023-08-26T08:46:20Z</dcterms:modified>
  <cp:category/>
  <cp:contentStatus/>
  <cp:version/>
</cp:coreProperties>
</file>